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4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9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3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5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7AAA-EF3C-457B-A745-7D1438210B9F}" type="datetimeFigureOut">
              <a:rPr lang="ko-KR" altLang="en-US" smtClean="0"/>
              <a:t>2018-12-21 Fri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711D-B288-4477-AA00-A1D98F75B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40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D5707-C81F-4A86-8150-1F0DAE6A0C3B}"/>
              </a:ext>
            </a:extLst>
          </p:cNvPr>
          <p:cNvSpPr txBox="1"/>
          <p:nvPr/>
        </p:nvSpPr>
        <p:spPr>
          <a:xfrm>
            <a:off x="641555" y="398205"/>
            <a:ext cx="526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미세먼지 센서를 이용한 </a:t>
            </a:r>
            <a:r>
              <a:rPr lang="ko-KR" altLang="en-US" sz="3600" b="1" u="sng" dirty="0">
                <a:solidFill>
                  <a:srgbClr val="FFFF00"/>
                </a:solidFill>
              </a:rPr>
              <a:t>소형 공기청정기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2CB56-87C5-402D-8532-5FB19285E7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2" y="3677860"/>
            <a:ext cx="5129841" cy="2781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47C06-5813-4A8C-B31C-02E51BAE2B0C}"/>
              </a:ext>
            </a:extLst>
          </p:cNvPr>
          <p:cNvSpPr txBox="1"/>
          <p:nvPr/>
        </p:nvSpPr>
        <p:spPr>
          <a:xfrm>
            <a:off x="557842" y="1708030"/>
            <a:ext cx="5492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미세먼지 센서를 통해 미세먼지 농도를 측정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측정된 미세먼지 농도 출력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미세먼지 농도에 따른 팬 속도 자동 조절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팬 </a:t>
            </a:r>
            <a:r>
              <a:rPr lang="en-US" altLang="ko-KR" dirty="0"/>
              <a:t>On/Off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800100" lvl="1" indent="-342900">
              <a:buAutoNum type="circleNumDbPlain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8AA88-5A37-4EB4-AB0C-26AB18F125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6" y="317062"/>
            <a:ext cx="5571586" cy="27819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4C9AB-8471-4701-B31B-4DAA68741C0B}"/>
              </a:ext>
            </a:extLst>
          </p:cNvPr>
          <p:cNvSpPr txBox="1"/>
          <p:nvPr/>
        </p:nvSpPr>
        <p:spPr>
          <a:xfrm>
            <a:off x="6314536" y="3849107"/>
            <a:ext cx="5492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USB</a:t>
            </a:r>
            <a:r>
              <a:rPr lang="ko-KR" altLang="en-US" dirty="0"/>
              <a:t>를 보조배터리에 꽂는다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circleNumDbPlain"/>
            </a:pPr>
            <a:r>
              <a:rPr lang="ko-KR" altLang="en-US" dirty="0"/>
              <a:t>화면에 </a:t>
            </a:r>
            <a:r>
              <a:rPr lang="en-US" altLang="ko-KR" dirty="0"/>
              <a:t>Initializing…</a:t>
            </a:r>
            <a:r>
              <a:rPr lang="ko-KR" altLang="en-US" dirty="0"/>
              <a:t>이 출력되고 </a:t>
            </a:r>
            <a:r>
              <a:rPr lang="en-US" altLang="ko-KR" dirty="0"/>
              <a:t>30</a:t>
            </a:r>
            <a:r>
              <a:rPr lang="ko-KR" altLang="en-US" dirty="0"/>
              <a:t>초 뒤에 출력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매 </a:t>
            </a:r>
            <a:r>
              <a:rPr lang="en-US" altLang="ko-KR" dirty="0"/>
              <a:t>30</a:t>
            </a:r>
            <a:r>
              <a:rPr lang="ko-KR" altLang="en-US" dirty="0"/>
              <a:t>초 마다 측정된 미세먼지 농도 출력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기기 왼쪽에 있는 스위치를 키면 팬 </a:t>
            </a:r>
            <a:r>
              <a:rPr lang="en-US" altLang="ko-KR" dirty="0"/>
              <a:t>On</a:t>
            </a:r>
          </a:p>
          <a:p>
            <a:pPr marL="800100" lvl="1" indent="-342900">
              <a:buAutoNum type="circleNumDbPlain"/>
            </a:pPr>
            <a:r>
              <a:rPr lang="ko-KR" altLang="en-US" dirty="0"/>
              <a:t>농도에 따라 팬 속도 자동 조절</a:t>
            </a:r>
            <a:endParaRPr lang="en-US" altLang="ko-KR" dirty="0"/>
          </a:p>
          <a:p>
            <a:pPr marL="800100" lvl="1" indent="-342900">
              <a:buAutoNum type="circleNumDbPlain"/>
            </a:pPr>
            <a:r>
              <a:rPr lang="ko-KR" altLang="en-US" dirty="0"/>
              <a:t>스위치를 끄면 팬 </a:t>
            </a:r>
            <a:r>
              <a:rPr lang="en-US" altLang="ko-KR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8007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68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홍석 이</dc:creator>
  <cp:lastModifiedBy>홍석 이</cp:lastModifiedBy>
  <cp:revision>2</cp:revision>
  <dcterms:created xsi:type="dcterms:W3CDTF">2018-12-21T03:36:22Z</dcterms:created>
  <dcterms:modified xsi:type="dcterms:W3CDTF">2018-12-21T03:51:54Z</dcterms:modified>
</cp:coreProperties>
</file>