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52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0840"/>
            <a:ext cx="822852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280" y="120312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1360" y="120312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084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280" y="276084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1360" y="276084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120"/>
            <a:ext cx="8228520" cy="298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120"/>
            <a:ext cx="8228520" cy="298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0840"/>
            <a:ext cx="822852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52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0840"/>
            <a:ext cx="822852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280" y="120312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1360" y="120312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084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280" y="276084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1360" y="2760840"/>
            <a:ext cx="26492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084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12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0840"/>
            <a:ext cx="822852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520" cy="298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G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05200"/>
            <a:ext cx="822852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Books</a:t>
            </a:r>
            <a:endParaRPr b="0" lang="en-NG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20312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900" spc="-1" strike="noStrike">
                <a:solidFill>
                  <a:srgbClr val="000000"/>
                </a:solidFill>
                <a:latin typeface="Arial"/>
                <a:ea typeface="Arial"/>
              </a:rPr>
              <a:t>Shelf doctor</a:t>
            </a:r>
            <a:endParaRPr b="0" lang="en-NG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200"/>
            <a:ext cx="822852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items</a:t>
            </a:r>
            <a:endParaRPr b="0" lang="en-NG" sz="4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20312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en-NG</dc:language>
  <cp:lastModifiedBy/>
  <dcterms:modified xsi:type="dcterms:W3CDTF">2021-08-25T16:28:20Z</dcterms:modified>
  <cp:revision>1</cp:revision>
  <dc:subject/>
  <dc:title/>
</cp:coreProperties>
</file>