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-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7656" y="1264197"/>
            <a:ext cx="5670487" cy="4268965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60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666" y="4151085"/>
            <a:ext cx="4633806" cy="1591181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/>
          </a:p>
        </p:txBody>
      </p:sp>
      <p:cxnSp>
        <p:nvCxnSpPr>
          <p:cNvPr id="9" name="Straight Connector 8" title="Verticle Rule Line"/>
          <p:cNvCxnSpPr>
            <a:cxnSpLocks/>
          </p:cNvCxnSpPr>
          <p:nvPr/>
        </p:nvCxnSpPr>
        <p:spPr>
          <a:xfrm>
            <a:off x="5524563" y="1115733"/>
            <a:ext cx="0" cy="4626534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37A75DA-C6FF-4420-94B9-E3338D1F9A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43615" y="1367500"/>
            <a:ext cx="2397795" cy="2397795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</p:spTree>
    <p:extLst>
      <p:ext uri="{BB962C8B-B14F-4D97-AF65-F5344CB8AC3E}">
        <p14:creationId xmlns:p14="http://schemas.microsoft.com/office/powerpoint/2010/main" val="182742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C751F3-ABD6-4995-8494-4932D12ACE1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326063" y="559678"/>
            <a:ext cx="6103937" cy="519183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7545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466EC8C-C8BE-4149-A684-18CFF4574C1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97488" y="559678"/>
            <a:ext cx="6132512" cy="519183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pt-BR" noProof="0"/>
              <a:t>Clique no ícone para adicionar uma imagem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749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7"/>
            <a:ext cx="3833906" cy="527492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89D34E-DF9E-41B7-A5EC-B9D63999B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559678"/>
            <a:ext cx="6172200" cy="5617285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261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73E-FB98-2A42-974A-9CD83D46C100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430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15EF-7A83-9842-815E-554E5DEB63CD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701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97A0-4000-B744-87D8-18F42A93424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4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4EA9-4639-9B48-9E98-70455404EF00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902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2565D1-06D8-4141-9B5F-95C29313C16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4FBD4F5-432F-4C2D-A734-6CC48615FF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DDD7-72ED-FC4E-8075-0107060235C5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37580B-9009-4524-B820-7ACB27BC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cxnSp>
        <p:nvCxnSpPr>
          <p:cNvPr id="12" name="Straight Connector 11" title="Horizontal Rule Line">
            <a:extLst>
              <a:ext uri="{FF2B5EF4-FFF2-40B4-BE49-F238E27FC236}">
                <a16:creationId xmlns:a16="http://schemas.microsoft.com/office/drawing/2014/main" id="{54F1A406-73A8-450C-B21C-AA9616F476C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95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 / Icon Bullet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3D9D9-8B30-6A45-929D-0A0366E2E953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F91DE7-F23F-444D-B56E-B059EC98D98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D8B7AFB-040F-4222-BF21-649EEB9B76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6C44B50-DCD8-4661-AE20-1744F5052F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0107EA4-5D36-4C90-97D0-F9F14116BD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CB22D40E-097C-4007-9190-A374980653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D385A57E-D5E6-4E0A-BE4C-C1B40196AB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3D1BBD84-BA1A-4F7F-BD78-6D42162E33D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75DDD589-ADD5-491E-B180-F1FCDF9ED6A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BFFFDD99-5C1A-4C7C-8FA2-BEA3DB4BA8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30">
            <a:extLst>
              <a:ext uri="{FF2B5EF4-FFF2-40B4-BE49-F238E27FC236}">
                <a16:creationId xmlns:a16="http://schemas.microsoft.com/office/drawing/2014/main" id="{23C5456C-A352-4CF6-8671-B2572BAD518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2">
            <a:extLst>
              <a:ext uri="{FF2B5EF4-FFF2-40B4-BE49-F238E27FC236}">
                <a16:creationId xmlns:a16="http://schemas.microsoft.com/office/drawing/2014/main" id="{C7C33AAD-B12F-4AA1-80BD-D7D3D1304B9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4">
            <a:extLst>
              <a:ext uri="{FF2B5EF4-FFF2-40B4-BE49-F238E27FC236}">
                <a16:creationId xmlns:a16="http://schemas.microsoft.com/office/drawing/2014/main" id="{E2951AF1-2CE3-48B5-9CF3-7488DCDF3299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418798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Bullets in a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62550" y="2019300"/>
            <a:ext cx="1944000" cy="2700000"/>
          </a:xfr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9900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9B67-2563-3544-8019-B2D766585AE6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7748B7-E5B4-4481-8BBD-FA336F544D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806" y="2019300"/>
            <a:ext cx="1943100" cy="2700000"/>
          </a:xfr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99000">
                <a:schemeClr val="accent3">
                  <a:lumMod val="20000"/>
                  <a:lumOff val="80000"/>
                </a:schemeClr>
              </a:gs>
              <a:gs pos="100000">
                <a:schemeClr val="accent3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DBBB1B-8761-455D-AD09-0A48C1ED27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163" y="2019300"/>
            <a:ext cx="1943100" cy="2700000"/>
          </a:xfrm>
          <a:gradFill>
            <a:gsLst>
              <a:gs pos="0">
                <a:schemeClr val="accent5">
                  <a:lumMod val="20000"/>
                  <a:lumOff val="80000"/>
                </a:schemeClr>
              </a:gs>
              <a:gs pos="99000">
                <a:schemeClr val="accent5">
                  <a:lumMod val="20000"/>
                  <a:lumOff val="80000"/>
                </a:schemeClr>
              </a:gs>
              <a:gs pos="100000">
                <a:schemeClr val="accent5"/>
              </a:gs>
            </a:gsLst>
            <a:lin ang="5400000" scaled="1"/>
          </a:gradFill>
        </p:spPr>
        <p:txBody>
          <a:bodyPr lIns="0" tIns="1332000" rIns="0" bIns="0">
            <a:no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Event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1A7388-8628-470F-82E9-729C86AAFD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0550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AE5D4FA-2556-4640-8793-063247AA27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53356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379251E-EDF2-4AC5-AB5B-C1FD66A9D6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85713" y="2324100"/>
            <a:ext cx="828000" cy="82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i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1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1D0754-1959-7F4F-A198-3F4710E170D8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Image / Icon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 title="Page Number Shape">
            <a:extLst>
              <a:ext uri="{FF2B5EF4-FFF2-40B4-BE49-F238E27FC236}">
                <a16:creationId xmlns:a16="http://schemas.microsoft.com/office/drawing/2014/main" id="{4C028BF1-8F7F-4E8E-9D47-05D46323E336}"/>
              </a:ext>
            </a:extLst>
          </p:cNvPr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2162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1C92E-34EF-7443-98EE-55EB64C2F5FD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2895600"/>
            <a:ext cx="3842550" cy="285591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203A2-76F7-4D98-BFEB-C48DDC3E5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333FF03C-99D8-472E-A74F-87D3B5A56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82C482D-2EED-4942-A5D4-D8A794C248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D4C5CB-E26D-42D3-B242-792D37C507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332000" rIns="0" bIns="0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1F9D8C-5E2A-414E-9E1D-AB7DF4824D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71AC612-4E8C-42E2-88EB-DB98E2791D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332000" rIns="0" bIns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AA95DF8-549D-4CA3-8E1A-D2DEB8CF460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48550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A78BAAC-8764-4AFE-9AC1-DF47930B46E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1581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8491EA9-E431-4D48-BD30-3BA8FACC97F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914613" y="729000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30F713C-752D-4C1A-89AB-638A7DAF60A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48550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EDF00299-5001-4927-B344-D4AE0D5F039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81581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CBE51A8-3BCA-490E-93CB-B70BBCCD9671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914613" y="3598323"/>
            <a:ext cx="972000" cy="97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232522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Medium Photo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C1126B-4E27-49D1-926A-A5CDC562C77C}"/>
              </a:ext>
            </a:extLst>
          </p:cNvPr>
          <p:cNvSpPr/>
          <p:nvPr/>
        </p:nvSpPr>
        <p:spPr>
          <a:xfrm>
            <a:off x="0" y="0"/>
            <a:ext cx="48961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831932"/>
            <a:ext cx="3833906" cy="1562638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noProof="0"/>
              <a:t>Click to edit your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DA4A-63D4-BC43-9B38-53D06F7CC9C4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6A1A72B-59FA-4D91-8267-669EAAD445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573117"/>
            <a:ext cx="3842550" cy="1178396"/>
          </a:xfrm>
        </p:spPr>
        <p:txBody>
          <a:bodyPr/>
          <a:lstStyle>
            <a:lvl1pPr marL="0" indent="0" algn="r">
              <a:buNone/>
              <a:defRPr/>
            </a:lvl1pPr>
            <a:lvl2pPr marL="402336" indent="0" algn="r">
              <a:buNone/>
              <a:defRPr/>
            </a:lvl2pPr>
            <a:lvl3pPr marL="859536" indent="0" algn="r">
              <a:buNone/>
              <a:defRPr/>
            </a:lvl3pPr>
            <a:lvl4pPr marL="1316736" indent="0" algn="r">
              <a:buNone/>
              <a:defRPr/>
            </a:lvl4pPr>
            <a:lvl5pPr marL="1773936" indent="0" algn="r">
              <a:buNone/>
              <a:defRPr/>
            </a:lvl5pPr>
          </a:lstStyle>
          <a:p>
            <a:pPr lvl="0"/>
            <a:r>
              <a:rPr lang="en-US" noProof="0"/>
              <a:t>Place your subtitle here</a:t>
            </a:r>
          </a:p>
        </p:txBody>
      </p:sp>
      <p:cxnSp>
        <p:nvCxnSpPr>
          <p:cNvPr id="21" name="Straight Connector 20" title="Horizontal Rule Line">
            <a:extLst>
              <a:ext uri="{FF2B5EF4-FFF2-40B4-BE49-F238E27FC236}">
                <a16:creationId xmlns:a16="http://schemas.microsoft.com/office/drawing/2014/main" id="{D75086F1-E157-4A98-93DB-478F34A1158E}"/>
              </a:ext>
            </a:extLst>
          </p:cNvPr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4EDDE9BC-8D20-403B-A5FE-C277A3515D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424736" y="482857"/>
            <a:ext cx="2179814" cy="21798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noProof="0"/>
              <a:t>Insert Portrait Photo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BF5E186-AFA1-42AA-AE51-CF3AC059F0F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550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60CCD0-F268-4994-9434-F0E0132A4E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5581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28D5E220-4F6C-4A47-9F47-4CA88EA230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28613" y="559678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DFEF73A-C0FC-4A4C-8342-991CEFF532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550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/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60572FB-0574-4BE3-9637-7CA7B5ACA8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5356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155E2FBC-2458-49C4-B75C-CAEAC6D9F1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8163" y="3429000"/>
            <a:ext cx="1944000" cy="2700000"/>
          </a:xfrm>
          <a:solidFill>
            <a:schemeClr val="bg1"/>
          </a:solidFill>
        </p:spPr>
        <p:txBody>
          <a:bodyPr lIns="0" tIns="1944000" rIns="0" bIns="72000"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Description</a:t>
            </a:r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844B1DAB-161E-44A0-9E15-DA816B46A48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234550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8" name="Picture Placeholder 24">
            <a:extLst>
              <a:ext uri="{FF2B5EF4-FFF2-40B4-BE49-F238E27FC236}">
                <a16:creationId xmlns:a16="http://schemas.microsoft.com/office/drawing/2014/main" id="{8811849A-335B-47C0-980E-357EE8C4BCC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367581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E1254A81-6A51-429E-91AC-6B4CADA71D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500613" y="647388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64053090-461C-448F-9705-7FEE78A4133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34550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1" name="Picture Placeholder 32">
            <a:extLst>
              <a:ext uri="{FF2B5EF4-FFF2-40B4-BE49-F238E27FC236}">
                <a16:creationId xmlns:a16="http://schemas.microsoft.com/office/drawing/2014/main" id="{7AD2F7CB-CFE4-4C72-864A-D00C1CEAA2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367581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  <p:sp>
        <p:nvSpPr>
          <p:cNvPr id="32" name="Picture Placeholder 34">
            <a:extLst>
              <a:ext uri="{FF2B5EF4-FFF2-40B4-BE49-F238E27FC236}">
                <a16:creationId xmlns:a16="http://schemas.microsoft.com/office/drawing/2014/main" id="{CCA07CA3-C8D4-41EA-A0FB-74E1A477039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00163" y="3516711"/>
            <a:ext cx="1800000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Icon / Picture</a:t>
            </a:r>
          </a:p>
        </p:txBody>
      </p:sp>
    </p:spTree>
    <p:extLst>
      <p:ext uri="{BB962C8B-B14F-4D97-AF65-F5344CB8AC3E}">
        <p14:creationId xmlns:p14="http://schemas.microsoft.com/office/powerpoint/2010/main" val="110807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 anchor="ctr">
            <a:normAutofit/>
          </a:bodyPr>
          <a:lstStyle>
            <a:lvl1pPr algn="l">
              <a:lnSpc>
                <a:spcPct val="85000"/>
              </a:lnSpc>
              <a:defRPr sz="4800" cap="none" baseline="0">
                <a:solidFill>
                  <a:schemeClr val="tx2"/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380" y="1985953"/>
            <a:ext cx="4466896" cy="397341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noProof="0"/>
              <a:t>Clique para editar o estilo do subtítulo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05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29964A5-3468-3F49-AD7A-0CF5EB762F89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53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noProof="0"/>
              <a:t>Clique para editar o título Mestre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A90851AE-F437-A04B-ADE2-D5E346F2089C}" type="datetime1">
              <a:rPr lang="en-US" noProof="0" smtClean="0"/>
              <a:t>9/23/2024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13D2E340-0663-474B-992C-9192B5C45E57}" type="slidenum">
              <a:rPr lang="en-US" noProof="0" smtClean="0"/>
              <a:t>‹nº›</a:t>
            </a:fld>
            <a:endParaRPr lang="en-US" noProof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9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95" r:id="rId3"/>
    <p:sldLayoutId id="2147484490" r:id="rId4"/>
    <p:sldLayoutId id="2147484491" r:id="rId5"/>
    <p:sldLayoutId id="2147484492" r:id="rId6"/>
    <p:sldLayoutId id="2147484493" r:id="rId7"/>
    <p:sldLayoutId id="2147484496" r:id="rId8"/>
    <p:sldLayoutId id="2147484481" r:id="rId9"/>
    <p:sldLayoutId id="2147484498" r:id="rId10"/>
    <p:sldLayoutId id="2147484499" r:id="rId11"/>
    <p:sldLayoutId id="2147484500" r:id="rId12"/>
    <p:sldLayoutId id="2147484482" r:id="rId13"/>
    <p:sldLayoutId id="2147484483" r:id="rId14"/>
    <p:sldLayoutId id="2147484484" r:id="rId15"/>
    <p:sldLayoutId id="2147484485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36ACC10-DAB9-E4FD-BCB5-E60E273C0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380" y="202653"/>
            <a:ext cx="10472212" cy="1079609"/>
          </a:xfrm>
        </p:spPr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2F491C-D457-6160-77AB-5BCF8064F500}"/>
              </a:ext>
            </a:extLst>
          </p:cNvPr>
          <p:cNvSpPr txBox="1"/>
          <p:nvPr/>
        </p:nvSpPr>
        <p:spPr>
          <a:xfrm>
            <a:off x="893380" y="1459231"/>
            <a:ext cx="10171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Exercício:</a:t>
            </a:r>
          </a:p>
          <a:p>
            <a:pPr>
              <a:spcAft>
                <a:spcPts val="600"/>
              </a:spcAft>
            </a:pPr>
            <a:r>
              <a:rPr lang="pt-BR" dirty="0"/>
              <a:t>1- Usando a biblioteca </a:t>
            </a:r>
            <a:r>
              <a:rPr lang="pt-BR" dirty="0" err="1"/>
              <a:t>CAENVMELib</a:t>
            </a:r>
            <a:r>
              <a:rPr lang="pt-BR" dirty="0"/>
              <a:t>, leia os registradores da placa controladora do chassis VME.</a:t>
            </a:r>
          </a:p>
          <a:p>
            <a:pPr>
              <a:spcAft>
                <a:spcPts val="600"/>
              </a:spcAft>
            </a:pPr>
            <a:r>
              <a:rPr lang="pt-BR" dirty="0"/>
              <a:t>2- Leia um registrador do módulo TDC (CAEN 775N).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38592F-FE49-0BBC-5EE1-ED5545DBFCDE}"/>
              </a:ext>
            </a:extLst>
          </p:cNvPr>
          <p:cNvSpPr txBox="1"/>
          <p:nvPr/>
        </p:nvSpPr>
        <p:spPr>
          <a:xfrm>
            <a:off x="893380" y="2713419"/>
            <a:ext cx="1017147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Medição:</a:t>
            </a:r>
          </a:p>
          <a:p>
            <a:pPr>
              <a:spcAft>
                <a:spcPts val="600"/>
              </a:spcAft>
            </a:pPr>
            <a:r>
              <a:rPr lang="pt-BR" dirty="0"/>
              <a:t>1- Usando os sinais da linha de retardo, discrimine os dois pulsos e construa uma coincidência usando módulos NIM ou VME.</a:t>
            </a:r>
          </a:p>
          <a:p>
            <a:pPr>
              <a:spcAft>
                <a:spcPts val="600"/>
              </a:spcAft>
            </a:pPr>
            <a:r>
              <a:rPr lang="pt-BR" dirty="0"/>
              <a:t>2- Use o módulo TDC para medir os tempos de subida dos pulsos da linha de retardo e consequentemente a sua diferença. Pelo manual do módulo, determine o modo de operação (Common Start/Stop) e configure os atrasos entre os pulsos da linha de retardo e o pulso de referência (coincidência).</a:t>
            </a:r>
          </a:p>
        </p:txBody>
      </p:sp>
    </p:spTree>
    <p:extLst>
      <p:ext uri="{BB962C8B-B14F-4D97-AF65-F5344CB8AC3E}">
        <p14:creationId xmlns:p14="http://schemas.microsoft.com/office/powerpoint/2010/main" val="54701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heme-Black-1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Black-1" id="{EB199481-79A6-424A-90AA-35C102B907A1}" vid="{519E2FDC-BE5B-4E3D-BB19-8DFB644ECC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Theme-Dark-1</Template>
  <TotalTime>17</TotalTime>
  <Words>113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Corbel</vt:lpstr>
      <vt:lpstr>Theme-Black-1</vt:lpstr>
      <vt:lpstr>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Vilela Pereira</dc:creator>
  <cp:lastModifiedBy>Antonio Vilela Pereira</cp:lastModifiedBy>
  <cp:revision>1</cp:revision>
  <dcterms:created xsi:type="dcterms:W3CDTF">2024-09-23T13:37:13Z</dcterms:created>
  <dcterms:modified xsi:type="dcterms:W3CDTF">2024-09-23T13:54:47Z</dcterms:modified>
</cp:coreProperties>
</file>