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8" r:id="rId1"/>
  </p:sldMasterIdLst>
  <p:sldIdLst>
    <p:sldId id="260" r:id="rId2"/>
    <p:sldId id="261" r:id="rId3"/>
    <p:sldId id="276" r:id="rId4"/>
    <p:sldId id="262" r:id="rId5"/>
    <p:sldId id="275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en-US" noProof="0"/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9/13/2024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9/13/2024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pt-BR" noProof="0"/>
              <a:t>Clique no ícone para adicionar uma imagem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9/13/2024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noProof="0" smtClean="0"/>
              <a:t>9/13/2024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noProof="0" smtClean="0"/>
              <a:t>9/13/2024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noProof="0" smtClean="0"/>
              <a:t>9/13/2024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noProof="0" smtClean="0"/>
              <a:t>9/13/2024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380" y="202653"/>
            <a:ext cx="10472212" cy="1079609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8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380" y="1985953"/>
            <a:ext cx="4466896" cy="3973413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5515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noProof="0" smtClean="0"/>
              <a:t>9/13/2024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noProof="0" smtClean="0"/>
              <a:t>9/13/2024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Bullets in a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9B67-2563-3544-8019-B2D766585AE6}" type="datetime1">
              <a:rPr lang="en-US" noProof="0" smtClean="0"/>
              <a:t>9/13/2024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9/13/2024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noProof="0" smtClean="0"/>
              <a:t>9/13/2024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noProof="0" smtClean="0"/>
              <a:t>9/13/2024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380" y="202653"/>
            <a:ext cx="10472212" cy="1079609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800" cap="none" baseline="0">
                <a:solidFill>
                  <a:schemeClr val="tx2"/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380" y="1985953"/>
            <a:ext cx="4466896" cy="3973413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29964A5-3468-3F49-AD7A-0CF5EB762F89}" type="datetime1">
              <a:rPr lang="en-US" noProof="0" smtClean="0"/>
              <a:t>9/13/2024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90851AE-F437-A04B-ADE2-D5E346F2089C}" type="datetime1">
              <a:rPr lang="en-US" noProof="0" smtClean="0"/>
              <a:t>9/13/2024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  <p:sldLayoutId id="2147484501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6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image" Target="../media/image37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3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7" Type="http://schemas.openxmlformats.org/officeDocument/2006/relationships/image" Target="../media/image1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90.png"/><Relationship Id="rId10" Type="http://schemas.openxmlformats.org/officeDocument/2006/relationships/image" Target="../media/image16.png"/><Relationship Id="rId4" Type="http://schemas.openxmlformats.org/officeDocument/2006/relationships/image" Target="../media/image51.png"/><Relationship Id="rId9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380" y="881624"/>
            <a:ext cx="9303916" cy="1756801"/>
          </a:xfrm>
        </p:spPr>
        <p:txBody>
          <a:bodyPr>
            <a:normAutofit/>
          </a:bodyPr>
          <a:lstStyle/>
          <a:p>
            <a:r>
              <a:rPr lang="pt-BR" dirty="0"/>
              <a:t>Interações em detectores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78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41B84-6CB3-F3ED-706D-F76C52CAA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Time </a:t>
            </a:r>
            <a:r>
              <a:rPr lang="pt-BR" dirty="0" err="1"/>
              <a:t>Projection</a:t>
            </a:r>
            <a:r>
              <a:rPr lang="pt-BR" dirty="0"/>
              <a:t> Chamber (TPC)</a:t>
            </a:r>
          </a:p>
        </p:txBody>
      </p:sp>
      <p:pic>
        <p:nvPicPr>
          <p:cNvPr id="4" name="droppedImage.pdf" descr="droppedImage.pdf">
            <a:extLst>
              <a:ext uri="{FF2B5EF4-FFF2-40B4-BE49-F238E27FC236}">
                <a16:creationId xmlns:a16="http://schemas.microsoft.com/office/drawing/2014/main" id="{40F61B11-4AE5-4309-F1C7-10F47315B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49" y="1479619"/>
            <a:ext cx="6598807" cy="5173712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droppedImage.pdf" descr="droppedImage.pdf">
            <a:extLst>
              <a:ext uri="{FF2B5EF4-FFF2-40B4-BE49-F238E27FC236}">
                <a16:creationId xmlns:a16="http://schemas.microsoft.com/office/drawing/2014/main" id="{E8A3CAAA-000A-C911-9BEA-166EB1065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304" y="1481635"/>
            <a:ext cx="3694124" cy="258484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droppedImage.pdf" descr="droppedImage.pdf">
            <a:extLst>
              <a:ext uri="{FF2B5EF4-FFF2-40B4-BE49-F238E27FC236}">
                <a16:creationId xmlns:a16="http://schemas.microsoft.com/office/drawing/2014/main" id="{285982C3-7C73-8B41-E54E-4C19C1D6C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304" y="4099659"/>
            <a:ext cx="3547615" cy="277320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804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D34D9779-08F0-D2F9-F864-2A519BFDB0D8}"/>
              </a:ext>
            </a:extLst>
          </p:cNvPr>
          <p:cNvGrpSpPr/>
          <p:nvPr/>
        </p:nvGrpSpPr>
        <p:grpSpPr>
          <a:xfrm>
            <a:off x="1516211" y="2534325"/>
            <a:ext cx="3373473" cy="2226940"/>
            <a:chOff x="1955978" y="2477175"/>
            <a:chExt cx="3373473" cy="222694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FC8AC28-D050-90C0-0BB7-7E5207471401}"/>
                </a:ext>
              </a:extLst>
            </p:cNvPr>
            <p:cNvSpPr/>
            <p:nvPr/>
          </p:nvSpPr>
          <p:spPr>
            <a:xfrm>
              <a:off x="1955978" y="2477175"/>
              <a:ext cx="3373473" cy="108000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D0FB0B1-7273-0EE2-74AD-5D67133A249C}"/>
                </a:ext>
              </a:extLst>
            </p:cNvPr>
            <p:cNvSpPr/>
            <p:nvPr/>
          </p:nvSpPr>
          <p:spPr>
            <a:xfrm>
              <a:off x="1955978" y="4596115"/>
              <a:ext cx="3373473" cy="108000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1514F54-868D-CF42-EA12-684EF775DBE3}"/>
              </a:ext>
            </a:extLst>
          </p:cNvPr>
          <p:cNvGrpSpPr/>
          <p:nvPr/>
        </p:nvGrpSpPr>
        <p:grpSpPr>
          <a:xfrm>
            <a:off x="893380" y="2535577"/>
            <a:ext cx="4221833" cy="2625703"/>
            <a:chOff x="893380" y="2535577"/>
            <a:chExt cx="4221833" cy="2625703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A8A2323-56EA-8FF7-C81E-A5F09B7E7417}"/>
                </a:ext>
              </a:extLst>
            </p:cNvPr>
            <p:cNvSpPr/>
            <p:nvPr/>
          </p:nvSpPr>
          <p:spPr>
            <a:xfrm>
              <a:off x="1290684" y="2535577"/>
              <a:ext cx="3824529" cy="2225688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1AC3F29A-F709-D3D6-5EBA-5F572465E614}"/>
                </a:ext>
              </a:extLst>
            </p:cNvPr>
            <p:cNvGrpSpPr/>
            <p:nvPr/>
          </p:nvGrpSpPr>
          <p:grpSpPr>
            <a:xfrm>
              <a:off x="893380" y="2713630"/>
              <a:ext cx="3525873" cy="2447650"/>
              <a:chOff x="893380" y="2713630"/>
              <a:chExt cx="3525873" cy="2447650"/>
            </a:xfrm>
          </p:grpSpPr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853104DF-4E2F-C3C8-3846-FDE6E37446E2}"/>
                  </a:ext>
                </a:extLst>
              </p:cNvPr>
              <p:cNvGrpSpPr/>
              <p:nvPr/>
            </p:nvGrpSpPr>
            <p:grpSpPr>
              <a:xfrm>
                <a:off x="1554185" y="3059552"/>
                <a:ext cx="643601" cy="720588"/>
                <a:chOff x="1993952" y="3002402"/>
                <a:chExt cx="643601" cy="720588"/>
              </a:xfrm>
            </p:grpSpPr>
            <p:grpSp>
              <p:nvGrpSpPr>
                <p:cNvPr id="19" name="Agrupar 18">
                  <a:extLst>
                    <a:ext uri="{FF2B5EF4-FFF2-40B4-BE49-F238E27FC236}">
                      <a16:creationId xmlns:a16="http://schemas.microsoft.com/office/drawing/2014/main" id="{A4E35B08-5ACA-3B9F-B6FA-F69B856FA50F}"/>
                    </a:ext>
                  </a:extLst>
                </p:cNvPr>
                <p:cNvGrpSpPr/>
                <p:nvPr/>
              </p:nvGrpSpPr>
              <p:grpSpPr>
                <a:xfrm>
                  <a:off x="2302087" y="3002402"/>
                  <a:ext cx="335466" cy="276787"/>
                  <a:chOff x="4123267" y="2777613"/>
                  <a:chExt cx="335466" cy="276787"/>
                </a:xfrm>
              </p:grpSpPr>
              <p:sp>
                <p:nvSpPr>
                  <p:cNvPr id="23" name="Elipse 22">
                    <a:extLst>
                      <a:ext uri="{FF2B5EF4-FFF2-40B4-BE49-F238E27FC236}">
                        <a16:creationId xmlns:a16="http://schemas.microsoft.com/office/drawing/2014/main" id="{9F912338-17F3-C208-7517-C1ABCF9A70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23267" y="2946400"/>
                    <a:ext cx="108000" cy="108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CaixaDeTexto 23">
                        <a:extLst>
                          <a:ext uri="{FF2B5EF4-FFF2-40B4-BE49-F238E27FC236}">
                            <a16:creationId xmlns:a16="http://schemas.microsoft.com/office/drawing/2014/main" id="{13598C2E-D869-68A8-557A-86F264DE61C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62400" y="2777613"/>
                        <a:ext cx="296333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pt-BR" sz="1100" dirty="0"/>
                      </a:p>
                    </p:txBody>
                  </p:sp>
                </mc:Choice>
                <mc:Fallback xmlns="">
                  <p:sp>
                    <p:nvSpPr>
                      <p:cNvPr id="21" name="CaixaDeTexto 20">
                        <a:extLst>
                          <a:ext uri="{FF2B5EF4-FFF2-40B4-BE49-F238E27FC236}">
                            <a16:creationId xmlns:a16="http://schemas.microsoft.com/office/drawing/2014/main" id="{CEB9940D-2F10-50FD-60F0-215079A192B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62400" y="2777613"/>
                        <a:ext cx="296333" cy="261610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EF7CE043-D79F-C781-6767-EA5E7C11516F}"/>
                    </a:ext>
                  </a:extLst>
                </p:cNvPr>
                <p:cNvGrpSpPr/>
                <p:nvPr/>
              </p:nvGrpSpPr>
              <p:grpSpPr>
                <a:xfrm>
                  <a:off x="1993952" y="3403242"/>
                  <a:ext cx="360996" cy="319748"/>
                  <a:chOff x="3815132" y="3178453"/>
                  <a:chExt cx="360996" cy="319748"/>
                </a:xfrm>
              </p:grpSpPr>
              <p:sp>
                <p:nvSpPr>
                  <p:cNvPr id="21" name="Elipse 20">
                    <a:extLst>
                      <a:ext uri="{FF2B5EF4-FFF2-40B4-BE49-F238E27FC236}">
                        <a16:creationId xmlns:a16="http://schemas.microsoft.com/office/drawing/2014/main" id="{BD019E80-9969-B4EC-832D-C0FD0C7E16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8601" y="3178453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ysClr val="window" lastClr="FFFFFF">
                        <a:lumMod val="95000"/>
                      </a:sys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" name="CaixaDeTexto 21">
                    <a:extLst>
                      <a:ext uri="{FF2B5EF4-FFF2-40B4-BE49-F238E27FC236}">
                        <a16:creationId xmlns:a16="http://schemas.microsoft.com/office/drawing/2014/main" id="{01A924A6-58B2-ECA7-5D5C-C1DDEC150022}"/>
                      </a:ext>
                    </a:extLst>
                  </p:cNvPr>
                  <p:cNvSpPr txBox="1"/>
                  <p:nvPr/>
                </p:nvSpPr>
                <p:spPr>
                  <a:xfrm>
                    <a:off x="3815132" y="3251980"/>
                    <a:ext cx="3609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Ion</a:t>
                    </a:r>
                  </a:p>
                </p:txBody>
              </p:sp>
            </p:grpSp>
          </p:grpSp>
          <p:grpSp>
            <p:nvGrpSpPr>
              <p:cNvPr id="11" name="Agrupar 10">
                <a:extLst>
                  <a:ext uri="{FF2B5EF4-FFF2-40B4-BE49-F238E27FC236}">
                    <a16:creationId xmlns:a16="http://schemas.microsoft.com/office/drawing/2014/main" id="{2C8AF432-BAE8-DF74-CDBC-B48AE797E390}"/>
                  </a:ext>
                </a:extLst>
              </p:cNvPr>
              <p:cNvGrpSpPr/>
              <p:nvPr/>
            </p:nvGrpSpPr>
            <p:grpSpPr>
              <a:xfrm>
                <a:off x="2216579" y="3514392"/>
                <a:ext cx="643601" cy="720588"/>
                <a:chOff x="2410087" y="3300571"/>
                <a:chExt cx="643601" cy="720588"/>
              </a:xfrm>
            </p:grpSpPr>
            <p:grpSp>
              <p:nvGrpSpPr>
                <p:cNvPr id="13" name="Agrupar 12">
                  <a:extLst>
                    <a:ext uri="{FF2B5EF4-FFF2-40B4-BE49-F238E27FC236}">
                      <a16:creationId xmlns:a16="http://schemas.microsoft.com/office/drawing/2014/main" id="{488727A2-37FB-78BF-9ACB-0A6E6735E318}"/>
                    </a:ext>
                  </a:extLst>
                </p:cNvPr>
                <p:cNvGrpSpPr/>
                <p:nvPr/>
              </p:nvGrpSpPr>
              <p:grpSpPr>
                <a:xfrm>
                  <a:off x="2718222" y="3300571"/>
                  <a:ext cx="335466" cy="276787"/>
                  <a:chOff x="4123267" y="2777613"/>
                  <a:chExt cx="335466" cy="276787"/>
                </a:xfrm>
              </p:grpSpPr>
              <p:sp>
                <p:nvSpPr>
                  <p:cNvPr id="17" name="Elipse 16">
                    <a:extLst>
                      <a:ext uri="{FF2B5EF4-FFF2-40B4-BE49-F238E27FC236}">
                        <a16:creationId xmlns:a16="http://schemas.microsoft.com/office/drawing/2014/main" id="{12553260-BF55-7FE4-BAC5-40BF4B2CD0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23267" y="2946400"/>
                    <a:ext cx="108000" cy="108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CaixaDeTexto 17">
                        <a:extLst>
                          <a:ext uri="{FF2B5EF4-FFF2-40B4-BE49-F238E27FC236}">
                            <a16:creationId xmlns:a16="http://schemas.microsoft.com/office/drawing/2014/main" id="{E7D89471-6090-F142-E2C7-E43E68EF7B8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62400" y="2777613"/>
                        <a:ext cx="296333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pt-BR" sz="1100" dirty="0"/>
                      </a:p>
                    </p:txBody>
                  </p:sp>
                </mc:Choice>
                <mc:Fallback xmlns="">
                  <p:sp>
                    <p:nvSpPr>
                      <p:cNvPr id="34" name="CaixaDeTexto 33">
                        <a:extLst>
                          <a:ext uri="{FF2B5EF4-FFF2-40B4-BE49-F238E27FC236}">
                            <a16:creationId xmlns:a16="http://schemas.microsoft.com/office/drawing/2014/main" id="{BDBE4EFA-0018-91D5-6E53-B135EF21152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62400" y="2777613"/>
                        <a:ext cx="296333" cy="26161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4" name="Agrupar 13">
                  <a:extLst>
                    <a:ext uri="{FF2B5EF4-FFF2-40B4-BE49-F238E27FC236}">
                      <a16:creationId xmlns:a16="http://schemas.microsoft.com/office/drawing/2014/main" id="{CC28808F-B4CC-6D8B-2A66-F65724BBCA71}"/>
                    </a:ext>
                  </a:extLst>
                </p:cNvPr>
                <p:cNvGrpSpPr/>
                <p:nvPr/>
              </p:nvGrpSpPr>
              <p:grpSpPr>
                <a:xfrm>
                  <a:off x="2410087" y="3701411"/>
                  <a:ext cx="360996" cy="319748"/>
                  <a:chOff x="3815132" y="3178453"/>
                  <a:chExt cx="360996" cy="319748"/>
                </a:xfrm>
              </p:grpSpPr>
              <p:sp>
                <p:nvSpPr>
                  <p:cNvPr id="15" name="Elipse 14">
                    <a:extLst>
                      <a:ext uri="{FF2B5EF4-FFF2-40B4-BE49-F238E27FC236}">
                        <a16:creationId xmlns:a16="http://schemas.microsoft.com/office/drawing/2014/main" id="{396D2591-5094-DD04-D75A-AFA7BEB298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8601" y="3178453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ysClr val="window" lastClr="FFFFFF">
                        <a:lumMod val="95000"/>
                      </a:sys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6" name="CaixaDeTexto 15">
                    <a:extLst>
                      <a:ext uri="{FF2B5EF4-FFF2-40B4-BE49-F238E27FC236}">
                        <a16:creationId xmlns:a16="http://schemas.microsoft.com/office/drawing/2014/main" id="{DEAD7B12-CFE2-EB4A-2110-5EBAFEBBDD6E}"/>
                      </a:ext>
                    </a:extLst>
                  </p:cNvPr>
                  <p:cNvSpPr txBox="1"/>
                  <p:nvPr/>
                </p:nvSpPr>
                <p:spPr>
                  <a:xfrm>
                    <a:off x="3815132" y="3251980"/>
                    <a:ext cx="3609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Ion</a:t>
                    </a:r>
                  </a:p>
                </p:txBody>
              </p:sp>
            </p:grpSp>
          </p:grpSp>
          <p:cxnSp>
            <p:nvCxnSpPr>
              <p:cNvPr id="12" name="Straight Arrow Connector 8">
                <a:extLst>
                  <a:ext uri="{FF2B5EF4-FFF2-40B4-BE49-F238E27FC236}">
                    <a16:creationId xmlns:a16="http://schemas.microsoft.com/office/drawing/2014/main" id="{9E26D487-6B99-2D75-0212-C47749E5F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380" y="2713630"/>
                <a:ext cx="3525873" cy="2447650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lg" len="sm"/>
              </a:ln>
              <a:effectLst/>
            </p:spPr>
          </p:cxnSp>
        </p:grp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6F64623-49E7-48CD-D190-FA3027A06187}"/>
              </a:ext>
            </a:extLst>
          </p:cNvPr>
          <p:cNvGrpSpPr/>
          <p:nvPr/>
        </p:nvGrpSpPr>
        <p:grpSpPr>
          <a:xfrm>
            <a:off x="4598886" y="2260538"/>
            <a:ext cx="1132490" cy="3005767"/>
            <a:chOff x="5038653" y="2203388"/>
            <a:chExt cx="1132490" cy="300576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BF0C017B-8D64-AD67-2A74-11E5F082FAF2}"/>
                </a:ext>
              </a:extLst>
            </p:cNvPr>
            <p:cNvGrpSpPr/>
            <p:nvPr/>
          </p:nvGrpSpPr>
          <p:grpSpPr>
            <a:xfrm>
              <a:off x="5038654" y="2203388"/>
              <a:ext cx="1132489" cy="590530"/>
              <a:chOff x="5038654" y="2203388"/>
              <a:chExt cx="1132489" cy="590530"/>
            </a:xfrm>
          </p:grpSpPr>
          <p:grpSp>
            <p:nvGrpSpPr>
              <p:cNvPr id="32" name="Agrupar 31">
                <a:extLst>
                  <a:ext uri="{FF2B5EF4-FFF2-40B4-BE49-F238E27FC236}">
                    <a16:creationId xmlns:a16="http://schemas.microsoft.com/office/drawing/2014/main" id="{D1658527-B539-188E-FF77-8E9451B49AA9}"/>
                  </a:ext>
                </a:extLst>
              </p:cNvPr>
              <p:cNvGrpSpPr/>
              <p:nvPr/>
            </p:nvGrpSpPr>
            <p:grpSpPr>
              <a:xfrm>
                <a:off x="5038654" y="2203388"/>
                <a:ext cx="1132489" cy="269224"/>
                <a:chOff x="5038654" y="2203388"/>
                <a:chExt cx="1132489" cy="269224"/>
              </a:xfrm>
            </p:grpSpPr>
            <p:cxnSp>
              <p:nvCxnSpPr>
                <p:cNvPr id="38" name="Conector reto 37">
                  <a:extLst>
                    <a:ext uri="{FF2B5EF4-FFF2-40B4-BE49-F238E27FC236}">
                      <a16:creationId xmlns:a16="http://schemas.microsoft.com/office/drawing/2014/main" id="{B3DDAA0D-336E-0416-260A-06EA064B4C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48182" y="2210168"/>
                  <a:ext cx="0" cy="26244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>
                  <a:extLst>
                    <a:ext uri="{FF2B5EF4-FFF2-40B4-BE49-F238E27FC236}">
                      <a16:creationId xmlns:a16="http://schemas.microsoft.com/office/drawing/2014/main" id="{90799938-CD46-839F-1885-0B84509D66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8654" y="2203388"/>
                  <a:ext cx="1132489" cy="63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Agrupar 32">
                <a:extLst>
                  <a:ext uri="{FF2B5EF4-FFF2-40B4-BE49-F238E27FC236}">
                    <a16:creationId xmlns:a16="http://schemas.microsoft.com/office/drawing/2014/main" id="{ED4ECC9F-B5C2-16E5-0176-453186374FF1}"/>
                  </a:ext>
                </a:extLst>
              </p:cNvPr>
              <p:cNvGrpSpPr/>
              <p:nvPr/>
            </p:nvGrpSpPr>
            <p:grpSpPr>
              <a:xfrm>
                <a:off x="5838729" y="2203388"/>
                <a:ext cx="108000" cy="590530"/>
                <a:chOff x="5838729" y="2203388"/>
                <a:chExt cx="108000" cy="590530"/>
              </a:xfrm>
            </p:grpSpPr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0DE1B89F-41EC-858F-5EAA-E9D825B067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99082" y="2203388"/>
                  <a:ext cx="0" cy="13800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id="{02543F23-C780-63D7-B5A9-DB4EF9D26326}"/>
                    </a:ext>
                  </a:extLst>
                </p:cNvPr>
                <p:cNvSpPr/>
                <p:nvPr/>
              </p:nvSpPr>
              <p:spPr>
                <a:xfrm>
                  <a:off x="5856298" y="2341390"/>
                  <a:ext cx="76039" cy="261609"/>
                </a:xfrm>
                <a:prstGeom prst="rect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95000"/>
                    </a:sys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6" name="Conector reto 35">
                  <a:extLst>
                    <a:ext uri="{FF2B5EF4-FFF2-40B4-BE49-F238E27FC236}">
                      <a16:creationId xmlns:a16="http://schemas.microsoft.com/office/drawing/2014/main" id="{F6A7E68B-804F-81C6-9E1B-2915B6AB2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95836" y="2602999"/>
                  <a:ext cx="0" cy="13800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riângulo isósceles 36">
                  <a:extLst>
                    <a:ext uri="{FF2B5EF4-FFF2-40B4-BE49-F238E27FC236}">
                      <a16:creationId xmlns:a16="http://schemas.microsoft.com/office/drawing/2014/main" id="{E99677A2-2376-F260-C8F0-5D844FB8F1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5838729" y="2740366"/>
                  <a:ext cx="108000" cy="53552"/>
                </a:xfrm>
                <a:prstGeom prst="triangl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FEE2218C-367E-92CD-84A3-79CF59494D9E}"/>
                </a:ext>
              </a:extLst>
            </p:cNvPr>
            <p:cNvGrpSpPr/>
            <p:nvPr/>
          </p:nvGrpSpPr>
          <p:grpSpPr>
            <a:xfrm>
              <a:off x="5038653" y="4704115"/>
              <a:ext cx="1019932" cy="505040"/>
              <a:chOff x="5038653" y="4704115"/>
              <a:chExt cx="1019932" cy="505040"/>
            </a:xfrm>
          </p:grpSpPr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D3A5D664-FEAB-0651-2F3F-07E2B336A8CC}"/>
                  </a:ext>
                </a:extLst>
              </p:cNvPr>
              <p:cNvGrpSpPr/>
              <p:nvPr/>
            </p:nvGrpSpPr>
            <p:grpSpPr>
              <a:xfrm>
                <a:off x="5038653" y="4704115"/>
                <a:ext cx="643010" cy="262444"/>
                <a:chOff x="5038653" y="4704115"/>
                <a:chExt cx="643010" cy="262444"/>
              </a:xfrm>
            </p:grpSpPr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B314711B-E7CD-0D9F-0C1C-BBA4A2407A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48182" y="4704115"/>
                  <a:ext cx="0" cy="26244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ector reto 30">
                  <a:extLst>
                    <a:ext uri="{FF2B5EF4-FFF2-40B4-BE49-F238E27FC236}">
                      <a16:creationId xmlns:a16="http://schemas.microsoft.com/office/drawing/2014/main" id="{22863E75-B8EF-91DD-0173-290716C327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8653" y="4956542"/>
                  <a:ext cx="64301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5">
                    <a:extLst>
                      <a:ext uri="{FF2B5EF4-FFF2-40B4-BE49-F238E27FC236}">
                        <a16:creationId xmlns:a16="http://schemas.microsoft.com/office/drawing/2014/main" id="{BA837DFD-5763-946B-FC98-A70567F98A3D}"/>
                      </a:ext>
                    </a:extLst>
                  </p:cNvPr>
                  <p:cNvSpPr txBox="1"/>
                  <p:nvPr/>
                </p:nvSpPr>
                <p:spPr>
                  <a:xfrm>
                    <a:off x="5618873" y="4901378"/>
                    <a:ext cx="43971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5" name="TextBox 5">
                    <a:extLst>
                      <a:ext uri="{FF2B5EF4-FFF2-40B4-BE49-F238E27FC236}">
                        <a16:creationId xmlns:a16="http://schemas.microsoft.com/office/drawing/2014/main" id="{1EDEDC39-4C0F-4DE4-D6E7-4496881F6D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8873" y="4901378"/>
                    <a:ext cx="439712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04927B4-EEE5-5A07-FEFB-2453A3EEF41D}"/>
              </a:ext>
            </a:extLst>
          </p:cNvPr>
          <p:cNvGrpSpPr/>
          <p:nvPr/>
        </p:nvGrpSpPr>
        <p:grpSpPr>
          <a:xfrm>
            <a:off x="1815806" y="2886710"/>
            <a:ext cx="771447" cy="1596837"/>
            <a:chOff x="2255573" y="2829560"/>
            <a:chExt cx="771447" cy="1596837"/>
          </a:xfrm>
        </p:grpSpPr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662BF8FD-6FC7-61F8-7F85-C3CC568665A0}"/>
                </a:ext>
              </a:extLst>
            </p:cNvPr>
            <p:cNvGrpSpPr/>
            <p:nvPr/>
          </p:nvGrpSpPr>
          <p:grpSpPr>
            <a:xfrm>
              <a:off x="2255573" y="2829560"/>
              <a:ext cx="99375" cy="1132326"/>
              <a:chOff x="2255573" y="2829560"/>
              <a:chExt cx="99375" cy="1132326"/>
            </a:xfrm>
          </p:grpSpPr>
          <p:cxnSp>
            <p:nvCxnSpPr>
              <p:cNvPr id="45" name="Straight Arrow Connector 8">
                <a:extLst>
                  <a:ext uri="{FF2B5EF4-FFF2-40B4-BE49-F238E27FC236}">
                    <a16:creationId xmlns:a16="http://schemas.microsoft.com/office/drawing/2014/main" id="{AD9D8FDE-51FD-1479-CAC2-30296C8883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4948" y="2829560"/>
                <a:ext cx="0" cy="276953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>
                    <a:lumMod val="85000"/>
                  </a:schemeClr>
                </a:solidFill>
                <a:prstDash val="solid"/>
                <a:round/>
                <a:tailEnd type="arrow" w="med" len="sm"/>
              </a:ln>
              <a:effectLst/>
            </p:spPr>
          </p:cxnSp>
          <p:cxnSp>
            <p:nvCxnSpPr>
              <p:cNvPr id="46" name="Straight Arrow Connector 8">
                <a:extLst>
                  <a:ext uri="{FF2B5EF4-FFF2-40B4-BE49-F238E27FC236}">
                    <a16:creationId xmlns:a16="http://schemas.microsoft.com/office/drawing/2014/main" id="{63B20703-74F7-E4F7-11BE-955813361EE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255573" y="3684933"/>
                <a:ext cx="0" cy="276953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>
                    <a:lumMod val="85000"/>
                  </a:schemeClr>
                </a:solidFill>
                <a:prstDash val="solid"/>
                <a:round/>
                <a:tailEnd type="arrow" w="med" len="sm"/>
              </a:ln>
              <a:effectLst/>
            </p:spPr>
          </p:cxnSp>
        </p:grpSp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8906E317-8D21-2D00-CD03-F8E787C3B3CA}"/>
                </a:ext>
              </a:extLst>
            </p:cNvPr>
            <p:cNvGrpSpPr/>
            <p:nvPr/>
          </p:nvGrpSpPr>
          <p:grpSpPr>
            <a:xfrm>
              <a:off x="2927645" y="3294071"/>
              <a:ext cx="99375" cy="1132326"/>
              <a:chOff x="2255573" y="2829560"/>
              <a:chExt cx="99375" cy="1132326"/>
            </a:xfrm>
          </p:grpSpPr>
          <p:cxnSp>
            <p:nvCxnSpPr>
              <p:cNvPr id="43" name="Straight Arrow Connector 8">
                <a:extLst>
                  <a:ext uri="{FF2B5EF4-FFF2-40B4-BE49-F238E27FC236}">
                    <a16:creationId xmlns:a16="http://schemas.microsoft.com/office/drawing/2014/main" id="{2D9B47A0-A72B-5CB5-D325-CBA33ACEEB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4948" y="2829560"/>
                <a:ext cx="0" cy="276953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>
                    <a:lumMod val="85000"/>
                  </a:schemeClr>
                </a:solidFill>
                <a:prstDash val="solid"/>
                <a:round/>
                <a:tailEnd type="arrow" w="med" len="sm"/>
              </a:ln>
              <a:effectLst/>
            </p:spPr>
          </p:cxnSp>
          <p:cxnSp>
            <p:nvCxnSpPr>
              <p:cNvPr id="44" name="Straight Arrow Connector 8">
                <a:extLst>
                  <a:ext uri="{FF2B5EF4-FFF2-40B4-BE49-F238E27FC236}">
                    <a16:creationId xmlns:a16="http://schemas.microsoft.com/office/drawing/2014/main" id="{AD30D356-9A4D-1C47-9C65-5652223AFC2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255573" y="3684933"/>
                <a:ext cx="0" cy="276953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>
                    <a:lumMod val="85000"/>
                  </a:schemeClr>
                </a:solidFill>
                <a:prstDash val="solid"/>
                <a:round/>
                <a:tailEnd type="arrow" w="med" len="sm"/>
              </a:ln>
              <a:effectLst/>
            </p:spPr>
          </p:cxnSp>
        </p:grpSp>
      </p:grpSp>
      <p:sp>
        <p:nvSpPr>
          <p:cNvPr id="47" name="Título 1">
            <a:extLst>
              <a:ext uri="{FF2B5EF4-FFF2-40B4-BE49-F238E27FC236}">
                <a16:creationId xmlns:a16="http://schemas.microsoft.com/office/drawing/2014/main" id="{A4F75AE0-ECF1-EAD6-76B6-9F3A6EA6D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380" y="330525"/>
            <a:ext cx="10472212" cy="856788"/>
          </a:xfrm>
        </p:spPr>
        <p:txBody>
          <a:bodyPr>
            <a:normAutofit/>
          </a:bodyPr>
          <a:lstStyle/>
          <a:p>
            <a:r>
              <a:rPr lang="pt-BR" sz="4000" dirty="0"/>
              <a:t>Geração de sinal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1CE7A3EE-40F8-01EE-DED9-864FAF260823}"/>
              </a:ext>
            </a:extLst>
          </p:cNvPr>
          <p:cNvCxnSpPr>
            <a:cxnSpLocks/>
          </p:cNvCxnSpPr>
          <p:nvPr/>
        </p:nvCxnSpPr>
        <p:spPr>
          <a:xfrm flipV="1">
            <a:off x="467238" y="4234980"/>
            <a:ext cx="0" cy="577089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6FB86753-0369-A060-956A-4CC4E97395FA}"/>
                  </a:ext>
                </a:extLst>
              </p:cNvPr>
              <p:cNvSpPr txBox="1"/>
              <p:nvPr/>
            </p:nvSpPr>
            <p:spPr>
              <a:xfrm>
                <a:off x="456344" y="4483547"/>
                <a:ext cx="347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6FB86753-0369-A060-956A-4CC4E9739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44" y="4483547"/>
                <a:ext cx="3473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D9B2EF6E-C336-E0F7-2AC0-7C718F1EF280}"/>
              </a:ext>
            </a:extLst>
          </p:cNvPr>
          <p:cNvCxnSpPr>
            <a:cxnSpLocks/>
          </p:cNvCxnSpPr>
          <p:nvPr/>
        </p:nvCxnSpPr>
        <p:spPr>
          <a:xfrm>
            <a:off x="1065213" y="3731870"/>
            <a:ext cx="1482835" cy="635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63E01AFD-45E1-1959-1042-7C773E4BE9E4}"/>
                  </a:ext>
                </a:extLst>
              </p:cNvPr>
              <p:cNvSpPr txBox="1"/>
              <p:nvPr/>
            </p:nvSpPr>
            <p:spPr>
              <a:xfrm>
                <a:off x="703618" y="3535605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63E01AFD-45E1-1959-1042-7C773E4BE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18" y="3535605"/>
                <a:ext cx="4450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F8342583-20CB-A793-43BA-F2F5FC1BAC27}"/>
                  </a:ext>
                </a:extLst>
              </p:cNvPr>
              <p:cNvSpPr txBox="1"/>
              <p:nvPr/>
            </p:nvSpPr>
            <p:spPr>
              <a:xfrm>
                <a:off x="6848809" y="1108120"/>
                <a:ext cx="5100636" cy="2262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dV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pt-BR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dV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acc>
                        <m:accPr>
                          <m:chr m:val="⃗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acc>
                        <m:accPr>
                          <m:chr m:val="⃗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m:rPr>
                          <m:nor/>
                        </m:rP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F8342583-20CB-A793-43BA-F2F5FC1BA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809" y="1108120"/>
                <a:ext cx="5100636" cy="22624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F1505FBC-5069-6D2A-C6B3-FE7E5D2A39FE}"/>
              </a:ext>
            </a:extLst>
          </p:cNvPr>
          <p:cNvCxnSpPr>
            <a:cxnSpLocks/>
          </p:cNvCxnSpPr>
          <p:nvPr/>
        </p:nvCxnSpPr>
        <p:spPr>
          <a:xfrm flipV="1">
            <a:off x="4477263" y="2651250"/>
            <a:ext cx="0" cy="2002015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0264FAB1-EF34-27DE-98F1-CFCD3C39BFB0}"/>
                  </a:ext>
                </a:extLst>
              </p:cNvPr>
              <p:cNvSpPr txBox="1"/>
              <p:nvPr/>
            </p:nvSpPr>
            <p:spPr>
              <a:xfrm>
                <a:off x="4442659" y="3424319"/>
                <a:ext cx="296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0264FAB1-EF34-27DE-98F1-CFCD3C39B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659" y="3424319"/>
                <a:ext cx="296798" cy="369332"/>
              </a:xfrm>
              <a:prstGeom prst="rect">
                <a:avLst/>
              </a:prstGeom>
              <a:blipFill>
                <a:blip r:embed="rId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Agrupar 64">
            <a:extLst>
              <a:ext uri="{FF2B5EF4-FFF2-40B4-BE49-F238E27FC236}">
                <a16:creationId xmlns:a16="http://schemas.microsoft.com/office/drawing/2014/main" id="{A66F1FE9-7779-76EA-F708-2DC3EFA432BE}"/>
              </a:ext>
            </a:extLst>
          </p:cNvPr>
          <p:cNvGrpSpPr/>
          <p:nvPr/>
        </p:nvGrpSpPr>
        <p:grpSpPr>
          <a:xfrm>
            <a:off x="6848809" y="3416201"/>
            <a:ext cx="4509026" cy="1573442"/>
            <a:chOff x="7150893" y="3111555"/>
            <a:chExt cx="4509026" cy="15734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CaixaDeTexto 58">
                  <a:extLst>
                    <a:ext uri="{FF2B5EF4-FFF2-40B4-BE49-F238E27FC236}">
                      <a16:creationId xmlns:a16="http://schemas.microsoft.com/office/drawing/2014/main" id="{97D3A629-049D-4DB5-1150-08D4A1EBE44B}"/>
                    </a:ext>
                  </a:extLst>
                </p:cNvPr>
                <p:cNvSpPr txBox="1"/>
                <p:nvPr/>
              </p:nvSpPr>
              <p:spPr>
                <a:xfrm>
                  <a:off x="7150893" y="3131730"/>
                  <a:ext cx="2164558" cy="1194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pt-BR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𝐶𝑑</m:t>
                            </m:r>
                          </m:den>
                        </m:f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pt-BR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𝐶𝑑</m:t>
                            </m:r>
                          </m:den>
                        </m:f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9" name="CaixaDeTexto 58">
                  <a:extLst>
                    <a:ext uri="{FF2B5EF4-FFF2-40B4-BE49-F238E27FC236}">
                      <a16:creationId xmlns:a16="http://schemas.microsoft.com/office/drawing/2014/main" id="{97D3A629-049D-4DB5-1150-08D4A1EBE4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893" y="3131730"/>
                  <a:ext cx="2164558" cy="11949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CaixaDeTexto 62">
                  <a:extLst>
                    <a:ext uri="{FF2B5EF4-FFF2-40B4-BE49-F238E27FC236}">
                      <a16:creationId xmlns:a16="http://schemas.microsoft.com/office/drawing/2014/main" id="{DFFD9D9F-E843-51CB-77E7-E5FFB51F129D}"/>
                    </a:ext>
                  </a:extLst>
                </p:cNvPr>
                <p:cNvSpPr txBox="1"/>
                <p:nvPr/>
              </p:nvSpPr>
              <p:spPr>
                <a:xfrm>
                  <a:off x="9542780" y="4315665"/>
                  <a:ext cx="1150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≫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3" name="CaixaDeTexto 62">
                  <a:extLst>
                    <a:ext uri="{FF2B5EF4-FFF2-40B4-BE49-F238E27FC236}">
                      <a16:creationId xmlns:a16="http://schemas.microsoft.com/office/drawing/2014/main" id="{DFFD9D9F-E843-51CB-77E7-E5FFB51F12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2780" y="4315665"/>
                  <a:ext cx="115090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CaixaDeTexto 63">
                  <a:extLst>
                    <a:ext uri="{FF2B5EF4-FFF2-40B4-BE49-F238E27FC236}">
                      <a16:creationId xmlns:a16="http://schemas.microsoft.com/office/drawing/2014/main" id="{DD27869B-7744-A1E0-A831-4F17DDFD35D0}"/>
                    </a:ext>
                  </a:extLst>
                </p:cNvPr>
                <p:cNvSpPr txBox="1"/>
                <p:nvPr/>
              </p:nvSpPr>
              <p:spPr>
                <a:xfrm>
                  <a:off x="9495361" y="3111555"/>
                  <a:ext cx="2164558" cy="1194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pt-BR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pt-BR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4" name="CaixaDeTexto 63">
                  <a:extLst>
                    <a:ext uri="{FF2B5EF4-FFF2-40B4-BE49-F238E27FC236}">
                      <a16:creationId xmlns:a16="http://schemas.microsoft.com/office/drawing/2014/main" id="{DD27869B-7744-A1E0-A831-4F17DDFD35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361" y="3111555"/>
                  <a:ext cx="2164558" cy="11949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0C9A1676-8F8F-4FDA-6CFD-E60DB3965B6C}"/>
                  </a:ext>
                </a:extLst>
              </p:cNvPr>
              <p:cNvSpPr txBox="1"/>
              <p:nvPr/>
            </p:nvSpPr>
            <p:spPr>
              <a:xfrm>
                <a:off x="6848809" y="5112416"/>
                <a:ext cx="4990308" cy="643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0C9A1676-8F8F-4FDA-6CFD-E60DB3965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809" y="5112416"/>
                <a:ext cx="4990308" cy="6436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9751162D-C212-6A3E-EDB4-FF0DE1A8621A}"/>
              </a:ext>
            </a:extLst>
          </p:cNvPr>
          <p:cNvSpPr txBox="1"/>
          <p:nvPr/>
        </p:nvSpPr>
        <p:spPr>
          <a:xfrm>
            <a:off x="6848809" y="5887994"/>
            <a:ext cx="48595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Sinal gerado pela soma da carga induzida pelo movimento dos portadores livres.</a:t>
            </a:r>
          </a:p>
        </p:txBody>
      </p:sp>
    </p:spTree>
    <p:extLst>
      <p:ext uri="{BB962C8B-B14F-4D97-AF65-F5344CB8AC3E}">
        <p14:creationId xmlns:p14="http://schemas.microsoft.com/office/powerpoint/2010/main" val="216514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>
            <a:extLst>
              <a:ext uri="{FF2B5EF4-FFF2-40B4-BE49-F238E27FC236}">
                <a16:creationId xmlns:a16="http://schemas.microsoft.com/office/drawing/2014/main" id="{B4C791C9-250C-2454-AB5E-A3B32747BE4C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2115162" y="2980242"/>
            <a:ext cx="1185914" cy="588799"/>
            <a:chOff x="874228" y="2990772"/>
            <a:chExt cx="3199971" cy="158876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EA6D8C0-D299-CD5C-6EE5-3CE13E393103}"/>
                </a:ext>
              </a:extLst>
            </p:cNvPr>
            <p:cNvGrpSpPr/>
            <p:nvPr/>
          </p:nvGrpSpPr>
          <p:grpSpPr>
            <a:xfrm>
              <a:off x="874228" y="3528010"/>
              <a:ext cx="1056160" cy="492323"/>
              <a:chOff x="890102" y="2280022"/>
              <a:chExt cx="1056161" cy="492322"/>
            </a:xfrm>
          </p:grpSpPr>
          <p:cxnSp>
            <p:nvCxnSpPr>
              <p:cNvPr id="5" name="Straight Arrow Connector 8">
                <a:extLst>
                  <a:ext uri="{FF2B5EF4-FFF2-40B4-BE49-F238E27FC236}">
                    <a16:creationId xmlns:a16="http://schemas.microsoft.com/office/drawing/2014/main" id="{27CEF651-7060-4ADB-1EDE-60078D148A4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9894" y="2162666"/>
                <a:ext cx="0" cy="492739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med" len="sm"/>
              </a:ln>
              <a:effectLst/>
            </p:spPr>
          </p:cxnSp>
          <p:grpSp>
            <p:nvGrpSpPr>
              <p:cNvPr id="6" name="Agrupar 5">
                <a:extLst>
                  <a:ext uri="{FF2B5EF4-FFF2-40B4-BE49-F238E27FC236}">
                    <a16:creationId xmlns:a16="http://schemas.microsoft.com/office/drawing/2014/main" id="{F674DFD8-4387-6869-2CAD-EE3855B682A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0102" y="2280022"/>
                <a:ext cx="747434" cy="492322"/>
                <a:chOff x="842974" y="2529285"/>
                <a:chExt cx="963177" cy="634425"/>
              </a:xfrm>
            </p:grpSpPr>
            <p:sp>
              <p:nvSpPr>
                <p:cNvPr id="8" name="Elipse 7">
                  <a:extLst>
                    <a:ext uri="{FF2B5EF4-FFF2-40B4-BE49-F238E27FC236}">
                      <a16:creationId xmlns:a16="http://schemas.microsoft.com/office/drawing/2014/main" id="{7D16CC5F-8689-5698-3A39-B5B9258C69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68004" y="2579941"/>
                  <a:ext cx="231219" cy="23121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CaixaDeTexto 8">
                      <a:extLst>
                        <a:ext uri="{FF2B5EF4-FFF2-40B4-BE49-F238E27FC236}">
                          <a16:creationId xmlns:a16="http://schemas.microsoft.com/office/drawing/2014/main" id="{0EEA6E5F-8A02-BCEA-C30F-FFFFBE7101C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1007350" y="2364909"/>
                      <a:ext cx="634425" cy="9631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lang="pt-BR" sz="1000" dirty="0"/>
                    </a:p>
                  </p:txBody>
                </p:sp>
              </mc:Choice>
              <mc:Fallback>
                <p:sp>
                  <p:nvSpPr>
                    <p:cNvPr id="9" name="CaixaDeTexto 8">
                      <a:extLst>
                        <a:ext uri="{FF2B5EF4-FFF2-40B4-BE49-F238E27FC236}">
                          <a16:creationId xmlns:a16="http://schemas.microsoft.com/office/drawing/2014/main" id="{0EEA6E5F-8A02-BCEA-C30F-FFFFBE7101C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1007350" y="2364909"/>
                      <a:ext cx="634425" cy="9631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r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605F4893-DA7D-9FE6-01C6-CB31E6439237}"/>
                </a:ext>
              </a:extLst>
            </p:cNvPr>
            <p:cNvGrpSpPr/>
            <p:nvPr/>
          </p:nvGrpSpPr>
          <p:grpSpPr>
            <a:xfrm>
              <a:off x="1522941" y="3567305"/>
              <a:ext cx="1214074" cy="469075"/>
              <a:chOff x="1522939" y="4016036"/>
              <a:chExt cx="1214074" cy="469076"/>
            </a:xfrm>
          </p:grpSpPr>
          <p:grpSp>
            <p:nvGrpSpPr>
              <p:cNvPr id="11" name="Agrupar 10">
                <a:extLst>
                  <a:ext uri="{FF2B5EF4-FFF2-40B4-BE49-F238E27FC236}">
                    <a16:creationId xmlns:a16="http://schemas.microsoft.com/office/drawing/2014/main" id="{1C0D814A-2FDE-4CFC-6D98-D73BADE1B27E}"/>
                  </a:ext>
                </a:extLst>
              </p:cNvPr>
              <p:cNvGrpSpPr/>
              <p:nvPr/>
            </p:nvGrpSpPr>
            <p:grpSpPr>
              <a:xfrm>
                <a:off x="1906954" y="4016036"/>
                <a:ext cx="830059" cy="299001"/>
                <a:chOff x="1922829" y="2319316"/>
                <a:chExt cx="830059" cy="299001"/>
              </a:xfrm>
            </p:grpSpPr>
            <p:cxnSp>
              <p:nvCxnSpPr>
                <p:cNvPr id="15" name="Straight Arrow Connector 8">
                  <a:extLst>
                    <a:ext uri="{FF2B5EF4-FFF2-40B4-BE49-F238E27FC236}">
                      <a16:creationId xmlns:a16="http://schemas.microsoft.com/office/drawing/2014/main" id="{592E3810-A236-D259-8162-A4A7B4957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12543" y="2327865"/>
                  <a:ext cx="740345" cy="84796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med" len="sm"/>
                </a:ln>
                <a:effectLst/>
              </p:spPr>
            </p:cxnSp>
            <p:cxnSp>
              <p:nvCxnSpPr>
                <p:cNvPr id="16" name="Straight Arrow Connector 8">
                  <a:extLst>
                    <a:ext uri="{FF2B5EF4-FFF2-40B4-BE49-F238E27FC236}">
                      <a16:creationId xmlns:a16="http://schemas.microsoft.com/office/drawing/2014/main" id="{8E78D95E-B0EA-DFF9-3357-FF85A578F0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2543" y="2412066"/>
                  <a:ext cx="654457" cy="20625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med" len="sm"/>
                </a:ln>
                <a:effectLst/>
              </p:spPr>
            </p:cxnSp>
            <p:sp>
              <p:nvSpPr>
                <p:cNvPr id="17" name="Elipse 16">
                  <a:extLst>
                    <a:ext uri="{FF2B5EF4-FFF2-40B4-BE49-F238E27FC236}">
                      <a16:creationId xmlns:a16="http://schemas.microsoft.com/office/drawing/2014/main" id="{ACB865C5-1BEC-1D9A-941D-5B7C4A0A67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22829" y="2319316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2ACD6FC5-4F6B-EB96-E0BC-E3754C31BBA9}"/>
                  </a:ext>
                </a:extLst>
              </p:cNvPr>
              <p:cNvGrpSpPr/>
              <p:nvPr/>
            </p:nvGrpSpPr>
            <p:grpSpPr>
              <a:xfrm>
                <a:off x="1522939" y="4305112"/>
                <a:ext cx="556768" cy="180000"/>
                <a:chOff x="1529614" y="4291188"/>
                <a:chExt cx="556768" cy="180000"/>
              </a:xfrm>
            </p:grpSpPr>
            <p:sp>
              <p:nvSpPr>
                <p:cNvPr id="13" name="Elipse 12">
                  <a:extLst>
                    <a:ext uri="{FF2B5EF4-FFF2-40B4-BE49-F238E27FC236}">
                      <a16:creationId xmlns:a16="http://schemas.microsoft.com/office/drawing/2014/main" id="{411B863A-6C50-965A-D96C-F7EC3FF1D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06382" y="4291188"/>
                  <a:ext cx="180000" cy="180000"/>
                </a:xfrm>
                <a:prstGeom prst="ellipse">
                  <a:avLst/>
                </a:prstGeom>
                <a:noFill/>
                <a:ln>
                  <a:solidFill>
                    <a:sysClr val="window" lastClr="FFFFFF">
                      <a:lumMod val="95000"/>
                    </a:sys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14" name="Straight Arrow Connector 8">
                  <a:extLst>
                    <a:ext uri="{FF2B5EF4-FFF2-40B4-BE49-F238E27FC236}">
                      <a16:creationId xmlns:a16="http://schemas.microsoft.com/office/drawing/2014/main" id="{142E1B04-425A-9DEE-619F-4C099E2BE0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9614" y="4377387"/>
                  <a:ext cx="383340" cy="0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chemeClr val="tx1">
                      <a:lumMod val="85000"/>
                    </a:schemeClr>
                  </a:solidFill>
                  <a:prstDash val="solid"/>
                  <a:round/>
                  <a:tailEnd type="triangle" w="sm" len="sm"/>
                </a:ln>
                <a:effectLst/>
              </p:spPr>
            </p:cxnSp>
          </p:grp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6D9E8BC7-0F9E-DE71-FD76-564122101C20}"/>
                </a:ext>
              </a:extLst>
            </p:cNvPr>
            <p:cNvGrpSpPr/>
            <p:nvPr/>
          </p:nvGrpSpPr>
          <p:grpSpPr>
            <a:xfrm>
              <a:off x="2240706" y="2990772"/>
              <a:ext cx="1833493" cy="1588766"/>
              <a:chOff x="2240705" y="3439503"/>
              <a:chExt cx="1833494" cy="1588766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2D99C971-EA01-7A51-AE5D-0B0BE79DAAE3}"/>
                  </a:ext>
                </a:extLst>
              </p:cNvPr>
              <p:cNvGrpSpPr/>
              <p:nvPr/>
            </p:nvGrpSpPr>
            <p:grpSpPr>
              <a:xfrm>
                <a:off x="2638806" y="3439503"/>
                <a:ext cx="1435393" cy="1588766"/>
                <a:chOff x="2654681" y="1742783"/>
                <a:chExt cx="1435393" cy="1588766"/>
              </a:xfrm>
            </p:grpSpPr>
            <p:grpSp>
              <p:nvGrpSpPr>
                <p:cNvPr id="26" name="Agrupar 25">
                  <a:extLst>
                    <a:ext uri="{FF2B5EF4-FFF2-40B4-BE49-F238E27FC236}">
                      <a16:creationId xmlns:a16="http://schemas.microsoft.com/office/drawing/2014/main" id="{72B12D02-9A6E-1AD8-0C31-8DF25215803F}"/>
                    </a:ext>
                  </a:extLst>
                </p:cNvPr>
                <p:cNvGrpSpPr/>
                <p:nvPr/>
              </p:nvGrpSpPr>
              <p:grpSpPr>
                <a:xfrm>
                  <a:off x="2752888" y="1742783"/>
                  <a:ext cx="1337186" cy="956076"/>
                  <a:chOff x="2752888" y="1742783"/>
                  <a:chExt cx="1337186" cy="956076"/>
                </a:xfrm>
              </p:grpSpPr>
              <p:grpSp>
                <p:nvGrpSpPr>
                  <p:cNvPr id="34" name="Agrupar 33">
                    <a:extLst>
                      <a:ext uri="{FF2B5EF4-FFF2-40B4-BE49-F238E27FC236}">
                        <a16:creationId xmlns:a16="http://schemas.microsoft.com/office/drawing/2014/main" id="{B76EC6C5-6F6D-ED66-1DC8-F396D929DB18}"/>
                      </a:ext>
                    </a:extLst>
                  </p:cNvPr>
                  <p:cNvGrpSpPr/>
                  <p:nvPr/>
                </p:nvGrpSpPr>
                <p:grpSpPr>
                  <a:xfrm>
                    <a:off x="2752888" y="2143049"/>
                    <a:ext cx="794645" cy="382518"/>
                    <a:chOff x="2752888" y="2143049"/>
                    <a:chExt cx="794645" cy="382518"/>
                  </a:xfrm>
                </p:grpSpPr>
                <p:cxnSp>
                  <p:nvCxnSpPr>
                    <p:cNvPr id="37" name="Straight Arrow Connector 8">
                      <a:extLst>
                        <a:ext uri="{FF2B5EF4-FFF2-40B4-BE49-F238E27FC236}">
                          <a16:creationId xmlns:a16="http://schemas.microsoft.com/office/drawing/2014/main" id="{2F5897D4-68F0-2EC2-A2CE-59142F01DA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42602" y="2143049"/>
                      <a:ext cx="704931" cy="179303"/>
                    </a:xfrm>
                    <a:prstGeom prst="straightConnector1">
                      <a:avLst/>
                    </a:prstGeom>
                    <a:noFill/>
                    <a:ln w="31750" cap="flat" cmpd="sng" algn="ctr">
                      <a:solidFill>
                        <a:srgbClr val="4F81BD"/>
                      </a:solidFill>
                      <a:prstDash val="solid"/>
                      <a:tailEnd type="triangle" w="med" len="sm"/>
                    </a:ln>
                    <a:effectLst/>
                  </p:spPr>
                </p:cxnSp>
                <p:cxnSp>
                  <p:nvCxnSpPr>
                    <p:cNvPr id="38" name="Straight Arrow Connector 8">
                      <a:extLst>
                        <a:ext uri="{FF2B5EF4-FFF2-40B4-BE49-F238E27FC236}">
                          <a16:creationId xmlns:a16="http://schemas.microsoft.com/office/drawing/2014/main" id="{225EADA7-7229-C16B-A84B-9C834081E4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34109" y="2319316"/>
                      <a:ext cx="654457" cy="206251"/>
                    </a:xfrm>
                    <a:prstGeom prst="straightConnector1">
                      <a:avLst/>
                    </a:prstGeom>
                    <a:noFill/>
                    <a:ln w="31750" cap="flat" cmpd="sng" algn="ctr">
                      <a:solidFill>
                        <a:srgbClr val="4F81BD"/>
                      </a:solidFill>
                      <a:prstDash val="solid"/>
                      <a:tailEnd type="triangle" w="med" len="sm"/>
                    </a:ln>
                    <a:effectLst/>
                  </p:spPr>
                </p:cxnSp>
                <p:sp>
                  <p:nvSpPr>
                    <p:cNvPr id="39" name="Elipse 38">
                      <a:extLst>
                        <a:ext uri="{FF2B5EF4-FFF2-40B4-BE49-F238E27FC236}">
                          <a16:creationId xmlns:a16="http://schemas.microsoft.com/office/drawing/2014/main" id="{3372A693-AF29-45A9-CE8C-9611B4A856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52888" y="2236491"/>
                      <a:ext cx="179428" cy="17942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5" name="CaixaDeTexto 34">
                        <a:extLst>
                          <a:ext uri="{FF2B5EF4-FFF2-40B4-BE49-F238E27FC236}">
                            <a16:creationId xmlns:a16="http://schemas.microsoft.com/office/drawing/2014/main" id="{69D834D2-B9CA-AB12-5259-3925EA58F191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400000">
                        <a:off x="3470198" y="1615225"/>
                        <a:ext cx="492318" cy="74743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pt-BR" sz="1000" dirty="0"/>
                      </a:p>
                    </p:txBody>
                  </p:sp>
                </mc:Choice>
                <mc:Fallback>
                  <p:sp>
                    <p:nvSpPr>
                      <p:cNvPr id="35" name="CaixaDeTexto 34">
                        <a:extLst>
                          <a:ext uri="{FF2B5EF4-FFF2-40B4-BE49-F238E27FC236}">
                            <a16:creationId xmlns:a16="http://schemas.microsoft.com/office/drawing/2014/main" id="{69D834D2-B9CA-AB12-5259-3925EA58F1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>
                        <a:off x="3470198" y="1615225"/>
                        <a:ext cx="492318" cy="74743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r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6" name="CaixaDeTexto 35">
                        <a:extLst>
                          <a:ext uri="{FF2B5EF4-FFF2-40B4-BE49-F238E27FC236}">
                            <a16:creationId xmlns:a16="http://schemas.microsoft.com/office/drawing/2014/main" id="{40752A5A-AE29-913F-E514-9F6B2490AA3E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400000">
                        <a:off x="3430899" y="2078982"/>
                        <a:ext cx="492321" cy="74743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pt-BR" sz="1100" dirty="0"/>
                      </a:p>
                    </p:txBody>
                  </p:sp>
                </mc:Choice>
                <mc:Fallback>
                  <p:sp>
                    <p:nvSpPr>
                      <p:cNvPr id="36" name="CaixaDeTexto 35">
                        <a:extLst>
                          <a:ext uri="{FF2B5EF4-FFF2-40B4-BE49-F238E27FC236}">
                            <a16:creationId xmlns:a16="http://schemas.microsoft.com/office/drawing/2014/main" id="{40752A5A-AE29-913F-E514-9F6B2490AA3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>
                        <a:off x="3430899" y="2078982"/>
                        <a:ext cx="492321" cy="74743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7" name="Agrupar 26">
                  <a:extLst>
                    <a:ext uri="{FF2B5EF4-FFF2-40B4-BE49-F238E27FC236}">
                      <a16:creationId xmlns:a16="http://schemas.microsoft.com/office/drawing/2014/main" id="{C66B7898-B251-424D-737B-D2E6835A8042}"/>
                    </a:ext>
                  </a:extLst>
                </p:cNvPr>
                <p:cNvGrpSpPr/>
                <p:nvPr/>
              </p:nvGrpSpPr>
              <p:grpSpPr>
                <a:xfrm>
                  <a:off x="2654681" y="2490309"/>
                  <a:ext cx="1267501" cy="841240"/>
                  <a:chOff x="2654681" y="2490309"/>
                  <a:chExt cx="1267501" cy="841240"/>
                </a:xfrm>
              </p:grpSpPr>
              <p:grpSp>
                <p:nvGrpSpPr>
                  <p:cNvPr id="28" name="Agrupar 27">
                    <a:extLst>
                      <a:ext uri="{FF2B5EF4-FFF2-40B4-BE49-F238E27FC236}">
                        <a16:creationId xmlns:a16="http://schemas.microsoft.com/office/drawing/2014/main" id="{A2944D91-890B-B080-AB68-FAEDFD3E636F}"/>
                      </a:ext>
                    </a:extLst>
                  </p:cNvPr>
                  <p:cNvGrpSpPr/>
                  <p:nvPr/>
                </p:nvGrpSpPr>
                <p:grpSpPr>
                  <a:xfrm>
                    <a:off x="2654681" y="2568465"/>
                    <a:ext cx="698119" cy="394868"/>
                    <a:chOff x="2654681" y="2568465"/>
                    <a:chExt cx="698119" cy="394868"/>
                  </a:xfrm>
                </p:grpSpPr>
                <p:cxnSp>
                  <p:nvCxnSpPr>
                    <p:cNvPr id="31" name="Straight Arrow Connector 8">
                      <a:extLst>
                        <a:ext uri="{FF2B5EF4-FFF2-40B4-BE49-F238E27FC236}">
                          <a16:creationId xmlns:a16="http://schemas.microsoft.com/office/drawing/2014/main" id="{2786C2F6-ECE0-D9BF-F918-915103D28C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32021" y="2608392"/>
                      <a:ext cx="620779" cy="53481"/>
                    </a:xfrm>
                    <a:prstGeom prst="straightConnector1">
                      <a:avLst/>
                    </a:prstGeom>
                    <a:noFill/>
                    <a:ln w="31750" cap="flat" cmpd="sng" algn="ctr">
                      <a:solidFill>
                        <a:srgbClr val="4F81BD"/>
                      </a:solidFill>
                      <a:prstDash val="solid"/>
                      <a:tailEnd type="triangle" w="med" len="sm"/>
                    </a:ln>
                    <a:effectLst/>
                  </p:spPr>
                </p:cxnSp>
                <p:cxnSp>
                  <p:nvCxnSpPr>
                    <p:cNvPr id="32" name="Straight Arrow Connector 8">
                      <a:extLst>
                        <a:ext uri="{FF2B5EF4-FFF2-40B4-BE49-F238E27FC236}">
                          <a16:creationId xmlns:a16="http://schemas.microsoft.com/office/drawing/2014/main" id="{E5349C5D-75AD-6C6B-6116-C4221C45809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23528" y="2658837"/>
                      <a:ext cx="585610" cy="304496"/>
                    </a:xfrm>
                    <a:prstGeom prst="straightConnector1">
                      <a:avLst/>
                    </a:prstGeom>
                    <a:noFill/>
                    <a:ln w="31750" cap="flat" cmpd="sng" algn="ctr">
                      <a:solidFill>
                        <a:srgbClr val="4F81BD"/>
                      </a:solidFill>
                      <a:prstDash val="solid"/>
                      <a:tailEnd type="triangle" w="med" len="sm"/>
                    </a:ln>
                    <a:effectLst/>
                  </p:spPr>
                </p:cxnSp>
                <p:sp>
                  <p:nvSpPr>
                    <p:cNvPr id="33" name="Elipse 32">
                      <a:extLst>
                        <a:ext uri="{FF2B5EF4-FFF2-40B4-BE49-F238E27FC236}">
                          <a16:creationId xmlns:a16="http://schemas.microsoft.com/office/drawing/2014/main" id="{9ECE3676-2C8C-AAF2-82B1-05D943B24C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654681" y="2568465"/>
                      <a:ext cx="179428" cy="17942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9" name="CaixaDeTexto 28">
                        <a:extLst>
                          <a:ext uri="{FF2B5EF4-FFF2-40B4-BE49-F238E27FC236}">
                            <a16:creationId xmlns:a16="http://schemas.microsoft.com/office/drawing/2014/main" id="{C7286949-8BE8-53F7-3082-A88A1297EB00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400000">
                        <a:off x="3302305" y="2362753"/>
                        <a:ext cx="492322" cy="7474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pt-BR" sz="1100" dirty="0"/>
                      </a:p>
                    </p:txBody>
                  </p:sp>
                </mc:Choice>
                <mc:Fallback>
                  <p:sp>
                    <p:nvSpPr>
                      <p:cNvPr id="29" name="CaixaDeTexto 28">
                        <a:extLst>
                          <a:ext uri="{FF2B5EF4-FFF2-40B4-BE49-F238E27FC236}">
                            <a16:creationId xmlns:a16="http://schemas.microsoft.com/office/drawing/2014/main" id="{C7286949-8BE8-53F7-3082-A88A1297EB0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>
                        <a:off x="3302305" y="2362753"/>
                        <a:ext cx="492322" cy="74743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0" name="CaixaDeTexto 29">
                        <a:extLst>
                          <a:ext uri="{FF2B5EF4-FFF2-40B4-BE49-F238E27FC236}">
                            <a16:creationId xmlns:a16="http://schemas.microsoft.com/office/drawing/2014/main" id="{0F148AC3-FE84-06BC-7E5E-ED9AF3C632A5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400000">
                        <a:off x="3184873" y="2711672"/>
                        <a:ext cx="492321" cy="74743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pt-BR" sz="1100" dirty="0"/>
                      </a:p>
                    </p:txBody>
                  </p:sp>
                </mc:Choice>
                <mc:Fallback>
                  <p:sp>
                    <p:nvSpPr>
                      <p:cNvPr id="30" name="CaixaDeTexto 29">
                        <a:extLst>
                          <a:ext uri="{FF2B5EF4-FFF2-40B4-BE49-F238E27FC236}">
                            <a16:creationId xmlns:a16="http://schemas.microsoft.com/office/drawing/2014/main" id="{0F148AC3-FE84-06BC-7E5E-ED9AF3C632A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>
                        <a:off x="3184873" y="2711672"/>
                        <a:ext cx="492321" cy="74743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r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CDF4940A-987B-4323-2CB0-D750E43D1D0D}"/>
                  </a:ext>
                </a:extLst>
              </p:cNvPr>
              <p:cNvGrpSpPr/>
              <p:nvPr/>
            </p:nvGrpSpPr>
            <p:grpSpPr>
              <a:xfrm>
                <a:off x="2371844" y="3667128"/>
                <a:ext cx="551057" cy="180000"/>
                <a:chOff x="2365956" y="3641527"/>
                <a:chExt cx="551057" cy="180000"/>
              </a:xfrm>
            </p:grpSpPr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id="{6E503C63-CECF-9B1D-4DA5-712A640FD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37013" y="3641527"/>
                  <a:ext cx="180000" cy="180000"/>
                </a:xfrm>
                <a:prstGeom prst="ellipse">
                  <a:avLst/>
                </a:prstGeom>
                <a:noFill/>
                <a:ln>
                  <a:solidFill>
                    <a:sysClr val="window" lastClr="FFFFFF">
                      <a:lumMod val="95000"/>
                    </a:sys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25" name="Straight Arrow Connector 8">
                  <a:extLst>
                    <a:ext uri="{FF2B5EF4-FFF2-40B4-BE49-F238E27FC236}">
                      <a16:creationId xmlns:a16="http://schemas.microsoft.com/office/drawing/2014/main" id="{D4761C17-9907-17C8-2965-AD18D9D10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65956" y="3727726"/>
                  <a:ext cx="383341" cy="0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chemeClr val="tx1">
                      <a:lumMod val="85000"/>
                    </a:schemeClr>
                  </a:solidFill>
                  <a:prstDash val="solid"/>
                  <a:round/>
                  <a:tailEnd type="triangle" w="sm" len="sm"/>
                </a:ln>
                <a:effectLst/>
              </p:spPr>
            </p:cxnSp>
          </p:grp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6D8B17E3-F980-5324-3840-2BC92972E276}"/>
                  </a:ext>
                </a:extLst>
              </p:cNvPr>
              <p:cNvGrpSpPr/>
              <p:nvPr/>
            </p:nvGrpSpPr>
            <p:grpSpPr>
              <a:xfrm>
                <a:off x="2240705" y="4527438"/>
                <a:ext cx="551057" cy="180000"/>
                <a:chOff x="1681050" y="4457512"/>
                <a:chExt cx="551057" cy="180000"/>
              </a:xfrm>
            </p:grpSpPr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207A938E-65F9-DCB5-E6AB-3427E2887C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52107" y="4457512"/>
                  <a:ext cx="180000" cy="180000"/>
                </a:xfrm>
                <a:prstGeom prst="ellipse">
                  <a:avLst/>
                </a:prstGeom>
                <a:noFill/>
                <a:ln>
                  <a:solidFill>
                    <a:sysClr val="window" lastClr="FFFFFF">
                      <a:lumMod val="95000"/>
                    </a:sys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23" name="Straight Arrow Connector 8">
                  <a:extLst>
                    <a:ext uri="{FF2B5EF4-FFF2-40B4-BE49-F238E27FC236}">
                      <a16:creationId xmlns:a16="http://schemas.microsoft.com/office/drawing/2014/main" id="{1D1E6D50-8D28-3EAF-AFD5-526F53424E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81050" y="4549424"/>
                  <a:ext cx="383342" cy="0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chemeClr val="tx1">
                      <a:lumMod val="85000"/>
                    </a:schemeClr>
                  </a:solidFill>
                  <a:prstDash val="solid"/>
                  <a:round/>
                  <a:tailEnd type="triangle" w="sm" len="sm"/>
                </a:ln>
                <a:effectLst/>
              </p:spPr>
            </p:cxnSp>
          </p:grpSp>
        </p:grpSp>
      </p:grpSp>
      <p:sp>
        <p:nvSpPr>
          <p:cNvPr id="85" name="Título 1">
            <a:extLst>
              <a:ext uri="{FF2B5EF4-FFF2-40B4-BE49-F238E27FC236}">
                <a16:creationId xmlns:a16="http://schemas.microsoft.com/office/drawing/2014/main" id="{6B968EE3-81F0-8516-B805-000627A38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380" y="330525"/>
            <a:ext cx="10472212" cy="856788"/>
          </a:xfrm>
        </p:spPr>
        <p:txBody>
          <a:bodyPr>
            <a:normAutofit/>
          </a:bodyPr>
          <a:lstStyle/>
          <a:p>
            <a:r>
              <a:rPr lang="pt-BR" sz="4000" dirty="0"/>
              <a:t>Multiplicação de cargas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039BA612-8720-EC72-4D0C-66500A40528F}"/>
                  </a:ext>
                </a:extLst>
              </p:cNvPr>
              <p:cNvSpPr txBox="1"/>
              <p:nvPr/>
            </p:nvSpPr>
            <p:spPr>
              <a:xfrm>
                <a:off x="6444849" y="1390379"/>
                <a:ext cx="4859515" cy="1414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𝑘𝑖𝑛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𝑒𝐸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.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. 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039BA612-8720-EC72-4D0C-66500A405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849" y="1390379"/>
                <a:ext cx="4859515" cy="14149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ixaDeTexto 89">
            <a:extLst>
              <a:ext uri="{FF2B5EF4-FFF2-40B4-BE49-F238E27FC236}">
                <a16:creationId xmlns:a16="http://schemas.microsoft.com/office/drawing/2014/main" id="{F65A57E6-988E-8EBB-61E2-1FF12800F785}"/>
              </a:ext>
            </a:extLst>
          </p:cNvPr>
          <p:cNvSpPr txBox="1"/>
          <p:nvPr/>
        </p:nvSpPr>
        <p:spPr>
          <a:xfrm>
            <a:off x="6444849" y="2942397"/>
            <a:ext cx="5693633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Multiplicação de cargas depende da magnitude do campo elétrico.</a:t>
            </a:r>
          </a:p>
          <a:p>
            <a:pPr>
              <a:spcAft>
                <a:spcPts val="600"/>
              </a:spcAft>
            </a:pPr>
            <a:r>
              <a:rPr lang="pt-BR" dirty="0"/>
              <a:t>Estratégias para aumentar o campo elétrico:</a:t>
            </a:r>
          </a:p>
          <a:p>
            <a:pPr>
              <a:spcAft>
                <a:spcPts val="600"/>
              </a:spcAft>
            </a:pPr>
            <a:r>
              <a:rPr lang="pt-BR" dirty="0"/>
              <a:t>  - Usar fios de anodo (câmaras de fios).</a:t>
            </a:r>
          </a:p>
          <a:p>
            <a:pPr>
              <a:spcAft>
                <a:spcPts val="600"/>
              </a:spcAft>
            </a:pPr>
            <a:r>
              <a:rPr lang="pt-BR" dirty="0"/>
              <a:t>  - Pequenos buracos em plano de alta tensão (e.g. </a:t>
            </a:r>
            <a:r>
              <a:rPr lang="pt-BR" dirty="0" err="1"/>
              <a:t>GEMs</a:t>
            </a:r>
            <a:r>
              <a:rPr lang="pt-BR" dirty="0"/>
              <a:t>).</a:t>
            </a:r>
          </a:p>
          <a:p>
            <a:pPr>
              <a:spcAft>
                <a:spcPts val="600"/>
              </a:spcAft>
            </a:pPr>
            <a:r>
              <a:rPr lang="pt-BR" dirty="0"/>
              <a:t>  - Pequenas distâncias entre eletrodos (e.g. </a:t>
            </a:r>
            <a:r>
              <a:rPr lang="pt-BR" dirty="0" err="1"/>
              <a:t>RPCs</a:t>
            </a:r>
            <a:r>
              <a:rPr lang="pt-BR" dirty="0"/>
              <a:t>).</a:t>
            </a:r>
          </a:p>
          <a:p>
            <a:pPr>
              <a:spcAft>
                <a:spcPts val="600"/>
              </a:spcAft>
            </a:pPr>
            <a:r>
              <a:rPr lang="pt-BR" dirty="0"/>
              <a:t>  - Em semicondutores, camada ou eletrodos com alta concentração de dopantes (e.g. </a:t>
            </a:r>
            <a:r>
              <a:rPr lang="pt-BR" i="1" dirty="0"/>
              <a:t>Avalanche </a:t>
            </a:r>
            <a:r>
              <a:rPr lang="pt-BR" i="1" dirty="0" err="1"/>
              <a:t>Diodes</a:t>
            </a:r>
            <a:r>
              <a:rPr lang="pt-BR" dirty="0"/>
              <a:t>).</a:t>
            </a:r>
          </a:p>
        </p:txBody>
      </p: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A1009357-103B-64F3-CC85-009DE4011950}"/>
              </a:ext>
            </a:extLst>
          </p:cNvPr>
          <p:cNvGrpSpPr/>
          <p:nvPr/>
        </p:nvGrpSpPr>
        <p:grpSpPr>
          <a:xfrm>
            <a:off x="1124979" y="2049310"/>
            <a:ext cx="4440692" cy="3005767"/>
            <a:chOff x="1290684" y="2260538"/>
            <a:chExt cx="4440692" cy="3005767"/>
          </a:xfrm>
        </p:grpSpPr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69AAFF42-09E4-796D-6C17-DA3A73FC0F7F}"/>
                </a:ext>
              </a:extLst>
            </p:cNvPr>
            <p:cNvGrpSpPr/>
            <p:nvPr/>
          </p:nvGrpSpPr>
          <p:grpSpPr>
            <a:xfrm>
              <a:off x="1290684" y="2260538"/>
              <a:ext cx="4440692" cy="3005767"/>
              <a:chOff x="1290684" y="2260538"/>
              <a:chExt cx="4440692" cy="3005767"/>
            </a:xfrm>
          </p:grpSpPr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1053AD04-2688-D694-D81A-13820255B1C1}"/>
                  </a:ext>
                </a:extLst>
              </p:cNvPr>
              <p:cNvGrpSpPr/>
              <p:nvPr/>
            </p:nvGrpSpPr>
            <p:grpSpPr>
              <a:xfrm>
                <a:off x="1516211" y="2534325"/>
                <a:ext cx="3373473" cy="2226940"/>
                <a:chOff x="1955978" y="2477175"/>
                <a:chExt cx="3373473" cy="2226940"/>
              </a:xfrm>
            </p:grpSpPr>
            <p:sp>
              <p:nvSpPr>
                <p:cNvPr id="42" name="Retângulo 41">
                  <a:extLst>
                    <a:ext uri="{FF2B5EF4-FFF2-40B4-BE49-F238E27FC236}">
                      <a16:creationId xmlns:a16="http://schemas.microsoft.com/office/drawing/2014/main" id="{FECFB634-1A66-2E32-5D25-F0640FCDACC7}"/>
                    </a:ext>
                  </a:extLst>
                </p:cNvPr>
                <p:cNvSpPr/>
                <p:nvPr/>
              </p:nvSpPr>
              <p:spPr>
                <a:xfrm>
                  <a:off x="1955978" y="2477175"/>
                  <a:ext cx="3373473" cy="108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95000"/>
                    </a:sys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Retângulo 42">
                  <a:extLst>
                    <a:ext uri="{FF2B5EF4-FFF2-40B4-BE49-F238E27FC236}">
                      <a16:creationId xmlns:a16="http://schemas.microsoft.com/office/drawing/2014/main" id="{47C53E2D-52DA-B30F-C196-EC9037DD54C4}"/>
                    </a:ext>
                  </a:extLst>
                </p:cNvPr>
                <p:cNvSpPr/>
                <p:nvPr/>
              </p:nvSpPr>
              <p:spPr>
                <a:xfrm>
                  <a:off x="1955978" y="4596115"/>
                  <a:ext cx="3373473" cy="108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95000"/>
                    </a:sys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64011155-3155-FD26-8391-D0A5E9BEF8C4}"/>
                  </a:ext>
                </a:extLst>
              </p:cNvPr>
              <p:cNvSpPr/>
              <p:nvPr/>
            </p:nvSpPr>
            <p:spPr>
              <a:xfrm>
                <a:off x="1290684" y="2535577"/>
                <a:ext cx="3824529" cy="2225688"/>
              </a:xfrm>
              <a:prstGeom prst="rect">
                <a:avLst/>
              </a:prstGeom>
              <a:noFill/>
              <a:ln w="952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62" name="Agrupar 61">
                <a:extLst>
                  <a:ext uri="{FF2B5EF4-FFF2-40B4-BE49-F238E27FC236}">
                    <a16:creationId xmlns:a16="http://schemas.microsoft.com/office/drawing/2014/main" id="{50D63AAA-5E0D-CEA1-493C-B0C16D253AB3}"/>
                  </a:ext>
                </a:extLst>
              </p:cNvPr>
              <p:cNvGrpSpPr/>
              <p:nvPr/>
            </p:nvGrpSpPr>
            <p:grpSpPr>
              <a:xfrm>
                <a:off x="4598886" y="2260538"/>
                <a:ext cx="1132490" cy="3005767"/>
                <a:chOff x="5038653" y="2203388"/>
                <a:chExt cx="1132490" cy="3005767"/>
              </a:xfrm>
            </p:grpSpPr>
            <p:grpSp>
              <p:nvGrpSpPr>
                <p:cNvPr id="63" name="Agrupar 62">
                  <a:extLst>
                    <a:ext uri="{FF2B5EF4-FFF2-40B4-BE49-F238E27FC236}">
                      <a16:creationId xmlns:a16="http://schemas.microsoft.com/office/drawing/2014/main" id="{CA2CBB7B-96F9-C383-DE0C-48C82DA65159}"/>
                    </a:ext>
                  </a:extLst>
                </p:cNvPr>
                <p:cNvGrpSpPr/>
                <p:nvPr/>
              </p:nvGrpSpPr>
              <p:grpSpPr>
                <a:xfrm>
                  <a:off x="5038654" y="2203388"/>
                  <a:ext cx="1132489" cy="590530"/>
                  <a:chOff x="5038654" y="2203388"/>
                  <a:chExt cx="1132489" cy="590530"/>
                </a:xfrm>
              </p:grpSpPr>
              <p:grpSp>
                <p:nvGrpSpPr>
                  <p:cNvPr id="69" name="Agrupar 68">
                    <a:extLst>
                      <a:ext uri="{FF2B5EF4-FFF2-40B4-BE49-F238E27FC236}">
                        <a16:creationId xmlns:a16="http://schemas.microsoft.com/office/drawing/2014/main" id="{F4FF58A8-08FB-B23D-985C-6A45D30950A3}"/>
                      </a:ext>
                    </a:extLst>
                  </p:cNvPr>
                  <p:cNvGrpSpPr/>
                  <p:nvPr/>
                </p:nvGrpSpPr>
                <p:grpSpPr>
                  <a:xfrm>
                    <a:off x="5038654" y="2203388"/>
                    <a:ext cx="1132489" cy="269224"/>
                    <a:chOff x="5038654" y="2203388"/>
                    <a:chExt cx="1132489" cy="269224"/>
                  </a:xfrm>
                </p:grpSpPr>
                <p:cxnSp>
                  <p:nvCxnSpPr>
                    <p:cNvPr id="75" name="Conector reto 74">
                      <a:extLst>
                        <a:ext uri="{FF2B5EF4-FFF2-40B4-BE49-F238E27FC236}">
                          <a16:creationId xmlns:a16="http://schemas.microsoft.com/office/drawing/2014/main" id="{B7ED74F9-0FAD-CD3B-B917-F171B2E137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048182" y="2210168"/>
                      <a:ext cx="0" cy="262444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Conector reto 75">
                      <a:extLst>
                        <a:ext uri="{FF2B5EF4-FFF2-40B4-BE49-F238E27FC236}">
                          <a16:creationId xmlns:a16="http://schemas.microsoft.com/office/drawing/2014/main" id="{DEF241B8-7E5F-5FB7-A8D1-CA1E3C1CFD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38654" y="2203388"/>
                      <a:ext cx="1132489" cy="635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0" name="Agrupar 69">
                    <a:extLst>
                      <a:ext uri="{FF2B5EF4-FFF2-40B4-BE49-F238E27FC236}">
                        <a16:creationId xmlns:a16="http://schemas.microsoft.com/office/drawing/2014/main" id="{D3CEF263-13A1-B8E3-3335-148AF1C64CDC}"/>
                      </a:ext>
                    </a:extLst>
                  </p:cNvPr>
                  <p:cNvGrpSpPr/>
                  <p:nvPr/>
                </p:nvGrpSpPr>
                <p:grpSpPr>
                  <a:xfrm>
                    <a:off x="5838729" y="2203388"/>
                    <a:ext cx="108000" cy="590530"/>
                    <a:chOff x="5838729" y="2203388"/>
                    <a:chExt cx="108000" cy="590530"/>
                  </a:xfrm>
                </p:grpSpPr>
                <p:cxnSp>
                  <p:nvCxnSpPr>
                    <p:cNvPr id="71" name="Conector reto 70">
                      <a:extLst>
                        <a:ext uri="{FF2B5EF4-FFF2-40B4-BE49-F238E27FC236}">
                          <a16:creationId xmlns:a16="http://schemas.microsoft.com/office/drawing/2014/main" id="{9D9FB193-7A7F-3D43-2D37-C83BC5EF852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899082" y="2203388"/>
                      <a:ext cx="0" cy="138002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2" name="Retângulo 71">
                      <a:extLst>
                        <a:ext uri="{FF2B5EF4-FFF2-40B4-BE49-F238E27FC236}">
                          <a16:creationId xmlns:a16="http://schemas.microsoft.com/office/drawing/2014/main" id="{6B4B735E-BFE5-C6EC-D9DD-9211AC57D4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6298" y="2341390"/>
                      <a:ext cx="76039" cy="261609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ysClr val="window" lastClr="FFFFFF">
                          <a:lumMod val="95000"/>
                        </a:sysClr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73" name="Conector reto 72">
                      <a:extLst>
                        <a:ext uri="{FF2B5EF4-FFF2-40B4-BE49-F238E27FC236}">
                          <a16:creationId xmlns:a16="http://schemas.microsoft.com/office/drawing/2014/main" id="{98CCD2AD-D8C9-7CD8-E95E-B80B84F3B47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895836" y="2602999"/>
                      <a:ext cx="0" cy="138002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Triângulo isósceles 73">
                      <a:extLst>
                        <a:ext uri="{FF2B5EF4-FFF2-40B4-BE49-F238E27FC236}">
                          <a16:creationId xmlns:a16="http://schemas.microsoft.com/office/drawing/2014/main" id="{C649E7C2-9E29-002A-9D1B-4F4D06C3A7D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0800000">
                      <a:off x="5838729" y="2740366"/>
                      <a:ext cx="108000" cy="53552"/>
                    </a:xfrm>
                    <a:prstGeom prst="triangl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64" name="Agrupar 63">
                  <a:extLst>
                    <a:ext uri="{FF2B5EF4-FFF2-40B4-BE49-F238E27FC236}">
                      <a16:creationId xmlns:a16="http://schemas.microsoft.com/office/drawing/2014/main" id="{5F7CED0C-C3FE-969A-22EE-480A7198EFA7}"/>
                    </a:ext>
                  </a:extLst>
                </p:cNvPr>
                <p:cNvGrpSpPr/>
                <p:nvPr/>
              </p:nvGrpSpPr>
              <p:grpSpPr>
                <a:xfrm>
                  <a:off x="5038653" y="4704115"/>
                  <a:ext cx="1019932" cy="505040"/>
                  <a:chOff x="5038653" y="4704115"/>
                  <a:chExt cx="1019932" cy="505040"/>
                </a:xfrm>
              </p:grpSpPr>
              <p:grpSp>
                <p:nvGrpSpPr>
                  <p:cNvPr id="65" name="Agrupar 64">
                    <a:extLst>
                      <a:ext uri="{FF2B5EF4-FFF2-40B4-BE49-F238E27FC236}">
                        <a16:creationId xmlns:a16="http://schemas.microsoft.com/office/drawing/2014/main" id="{D10B3050-DA7F-E2B4-1337-D8E962555761}"/>
                      </a:ext>
                    </a:extLst>
                  </p:cNvPr>
                  <p:cNvGrpSpPr/>
                  <p:nvPr/>
                </p:nvGrpSpPr>
                <p:grpSpPr>
                  <a:xfrm>
                    <a:off x="5038653" y="4704115"/>
                    <a:ext cx="643010" cy="262444"/>
                    <a:chOff x="5038653" y="4704115"/>
                    <a:chExt cx="643010" cy="262444"/>
                  </a:xfrm>
                </p:grpSpPr>
                <p:cxnSp>
                  <p:nvCxnSpPr>
                    <p:cNvPr id="67" name="Conector reto 66">
                      <a:extLst>
                        <a:ext uri="{FF2B5EF4-FFF2-40B4-BE49-F238E27FC236}">
                          <a16:creationId xmlns:a16="http://schemas.microsoft.com/office/drawing/2014/main" id="{E1C7419A-A92E-2ED1-1B87-9B644DE7BBD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048182" y="4704115"/>
                      <a:ext cx="0" cy="262444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Conector reto 67">
                      <a:extLst>
                        <a:ext uri="{FF2B5EF4-FFF2-40B4-BE49-F238E27FC236}">
                          <a16:creationId xmlns:a16="http://schemas.microsoft.com/office/drawing/2014/main" id="{BE627A05-8AEF-F316-5A4C-363EB57862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38653" y="4956542"/>
                      <a:ext cx="643010" cy="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TextBox 5">
                        <a:extLst>
                          <a:ext uri="{FF2B5EF4-FFF2-40B4-BE49-F238E27FC236}">
                            <a16:creationId xmlns:a16="http://schemas.microsoft.com/office/drawing/2014/main" id="{D366C759-C441-9C32-F1FF-A9B6F664AEA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18873" y="4901378"/>
                        <a:ext cx="43971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85" name="TextBox 5">
                        <a:extLst>
                          <a:ext uri="{FF2B5EF4-FFF2-40B4-BE49-F238E27FC236}">
                            <a16:creationId xmlns:a16="http://schemas.microsoft.com/office/drawing/2014/main" id="{1EDEDC39-4C0F-4DE4-D6E7-4496881F6D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18873" y="4901378"/>
                        <a:ext cx="439712" cy="30777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95" name="Agrupar 94">
              <a:extLst>
                <a:ext uri="{FF2B5EF4-FFF2-40B4-BE49-F238E27FC236}">
                  <a16:creationId xmlns:a16="http://schemas.microsoft.com/office/drawing/2014/main" id="{2ED3FC44-C5C1-214B-120A-C0F67A71D1A4}"/>
                </a:ext>
              </a:extLst>
            </p:cNvPr>
            <p:cNvGrpSpPr/>
            <p:nvPr/>
          </p:nvGrpSpPr>
          <p:grpSpPr>
            <a:xfrm>
              <a:off x="4311046" y="2803900"/>
              <a:ext cx="407381" cy="728444"/>
              <a:chOff x="4311046" y="2803900"/>
              <a:chExt cx="407381" cy="72844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CaixaDeTexto 90">
                    <a:extLst>
                      <a:ext uri="{FF2B5EF4-FFF2-40B4-BE49-F238E27FC236}">
                        <a16:creationId xmlns:a16="http://schemas.microsoft.com/office/drawing/2014/main" id="{135B6ADB-57C2-A2C8-6BDC-FD5F3032D68E}"/>
                      </a:ext>
                    </a:extLst>
                  </p:cNvPr>
                  <p:cNvSpPr txBox="1"/>
                  <p:nvPr/>
                </p:nvSpPr>
                <p:spPr>
                  <a:xfrm>
                    <a:off x="4311046" y="2975984"/>
                    <a:ext cx="384464" cy="402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>
              <p:sp>
                <p:nvSpPr>
                  <p:cNvPr id="91" name="CaixaDeTexto 90">
                    <a:extLst>
                      <a:ext uri="{FF2B5EF4-FFF2-40B4-BE49-F238E27FC236}">
                        <a16:creationId xmlns:a16="http://schemas.microsoft.com/office/drawing/2014/main" id="{135B6ADB-57C2-A2C8-6BDC-FD5F3032D6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1046" y="2975984"/>
                    <a:ext cx="384464" cy="4029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Conector reto 91">
                <a:extLst>
                  <a:ext uri="{FF2B5EF4-FFF2-40B4-BE49-F238E27FC236}">
                    <a16:creationId xmlns:a16="http://schemas.microsoft.com/office/drawing/2014/main" id="{9FE9FFA5-8CB5-23B9-7F7B-66DAC420A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8427" y="2803900"/>
                <a:ext cx="0" cy="728444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9" name="Straight Arrow Connector 8">
            <a:extLst>
              <a:ext uri="{FF2B5EF4-FFF2-40B4-BE49-F238E27FC236}">
                <a16:creationId xmlns:a16="http://schemas.microsoft.com/office/drawing/2014/main" id="{BC429FCF-10DA-9A18-E6E2-D861B0C853A1}"/>
              </a:ext>
            </a:extLst>
          </p:cNvPr>
          <p:cNvCxnSpPr>
            <a:cxnSpLocks/>
          </p:cNvCxnSpPr>
          <p:nvPr/>
        </p:nvCxnSpPr>
        <p:spPr>
          <a:xfrm>
            <a:off x="717537" y="2458476"/>
            <a:ext cx="3525873" cy="2447650"/>
          </a:xfrm>
          <a:prstGeom prst="straightConnector1">
            <a:avLst/>
          </a:prstGeom>
          <a:noFill/>
          <a:ln w="31750" cap="flat" cmpd="sng" algn="ctr">
            <a:solidFill>
              <a:srgbClr val="4F81BD"/>
            </a:solidFill>
            <a:prstDash val="solid"/>
            <a:tailEnd type="triangle" w="lg" len="sm"/>
          </a:ln>
          <a:effectLst/>
        </p:spPr>
      </p:cxnSp>
    </p:spTree>
    <p:extLst>
      <p:ext uri="{BB962C8B-B14F-4D97-AF65-F5344CB8AC3E}">
        <p14:creationId xmlns:p14="http://schemas.microsoft.com/office/powerpoint/2010/main" val="97023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5729B-1F36-6350-F002-953C10DB0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Descargas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6B99872-BD80-630F-F0F2-2C5BF1BC1706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8519267" y="3396242"/>
            <a:ext cx="557422" cy="178688"/>
            <a:chOff x="972743" y="3391040"/>
            <a:chExt cx="2558916" cy="820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C02AB68E-9896-8692-297E-FBB04DD5E8DF}"/>
                    </a:ext>
                  </a:extLst>
                </p:cNvPr>
                <p:cNvSpPr txBox="1"/>
                <p:nvPr/>
              </p:nvSpPr>
              <p:spPr>
                <a:xfrm rot="16200000">
                  <a:off x="1327062" y="3083118"/>
                  <a:ext cx="492315" cy="1200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pt-BR" sz="6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C02AB68E-9896-8692-297E-FBB04DD5E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27062" y="3083118"/>
                  <a:ext cx="492315" cy="1200954"/>
                </a:xfrm>
                <a:prstGeom prst="rect">
                  <a:avLst/>
                </a:prstGeom>
                <a:blipFill>
                  <a:blip r:embed="rId2"/>
                  <a:stretch>
                    <a:fillRect r="-11764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AC039230-86BD-96E5-252F-D7A433C4C772}"/>
                </a:ext>
              </a:extLst>
            </p:cNvPr>
            <p:cNvGrpSpPr/>
            <p:nvPr/>
          </p:nvGrpSpPr>
          <p:grpSpPr>
            <a:xfrm>
              <a:off x="1906952" y="3567304"/>
              <a:ext cx="830061" cy="299000"/>
              <a:chOff x="1922829" y="2319316"/>
              <a:chExt cx="830059" cy="299001"/>
            </a:xfrm>
          </p:grpSpPr>
          <p:cxnSp>
            <p:nvCxnSpPr>
              <p:cNvPr id="15" name="Straight Arrow Connector 8">
                <a:extLst>
                  <a:ext uri="{FF2B5EF4-FFF2-40B4-BE49-F238E27FC236}">
                    <a16:creationId xmlns:a16="http://schemas.microsoft.com/office/drawing/2014/main" id="{BBE56A73-A443-1EE9-AEFD-8B89D0E6B7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2543" y="2327865"/>
                <a:ext cx="740345" cy="84796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cxnSp>
            <p:nvCxnSpPr>
              <p:cNvPr id="16" name="Straight Arrow Connector 8">
                <a:extLst>
                  <a:ext uri="{FF2B5EF4-FFF2-40B4-BE49-F238E27FC236}">
                    <a16:creationId xmlns:a16="http://schemas.microsoft.com/office/drawing/2014/main" id="{AD7BC1CD-2C11-E82A-F910-8BF9A487D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2543" y="2412066"/>
                <a:ext cx="654457" cy="206251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56F89950-C4E8-26E6-97C9-21C66308ED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2829" y="2319316"/>
                <a:ext cx="179428" cy="1794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C85F21FE-F405-D871-7D62-642E42AA0EEF}"/>
                </a:ext>
              </a:extLst>
            </p:cNvPr>
            <p:cNvGrpSpPr/>
            <p:nvPr/>
          </p:nvGrpSpPr>
          <p:grpSpPr>
            <a:xfrm>
              <a:off x="2638807" y="3391040"/>
              <a:ext cx="892852" cy="820286"/>
              <a:chOff x="2654681" y="2143048"/>
              <a:chExt cx="892853" cy="820285"/>
            </a:xfrm>
          </p:grpSpPr>
          <p:grpSp>
            <p:nvGrpSpPr>
              <p:cNvPr id="34" name="Agrupar 33">
                <a:extLst>
                  <a:ext uri="{FF2B5EF4-FFF2-40B4-BE49-F238E27FC236}">
                    <a16:creationId xmlns:a16="http://schemas.microsoft.com/office/drawing/2014/main" id="{4A1390D2-2EE0-D975-2EFA-39E33E31733D}"/>
                  </a:ext>
                </a:extLst>
              </p:cNvPr>
              <p:cNvGrpSpPr/>
              <p:nvPr/>
            </p:nvGrpSpPr>
            <p:grpSpPr>
              <a:xfrm>
                <a:off x="2752888" y="2143048"/>
                <a:ext cx="794646" cy="382518"/>
                <a:chOff x="2752888" y="2143049"/>
                <a:chExt cx="794645" cy="382518"/>
              </a:xfrm>
            </p:grpSpPr>
            <p:cxnSp>
              <p:nvCxnSpPr>
                <p:cNvPr id="37" name="Straight Arrow Connector 8">
                  <a:extLst>
                    <a:ext uri="{FF2B5EF4-FFF2-40B4-BE49-F238E27FC236}">
                      <a16:creationId xmlns:a16="http://schemas.microsoft.com/office/drawing/2014/main" id="{1EEA7C6B-0CA6-1279-13C2-27E8EB1B15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42602" y="2143049"/>
                  <a:ext cx="704931" cy="179303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38" name="Straight Arrow Connector 8">
                  <a:extLst>
                    <a:ext uri="{FF2B5EF4-FFF2-40B4-BE49-F238E27FC236}">
                      <a16:creationId xmlns:a16="http://schemas.microsoft.com/office/drawing/2014/main" id="{A2E9CC17-DB23-D4FD-1948-A00C2AB67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109" y="2319316"/>
                  <a:ext cx="654457" cy="20625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BC5D5627-ED7C-05A5-E820-4897302C46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2888" y="2236491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1A736FD4-0164-63DC-67A6-AD22E146D1DD}"/>
                  </a:ext>
                </a:extLst>
              </p:cNvPr>
              <p:cNvGrpSpPr/>
              <p:nvPr/>
            </p:nvGrpSpPr>
            <p:grpSpPr>
              <a:xfrm>
                <a:off x="2654681" y="2568464"/>
                <a:ext cx="698118" cy="394869"/>
                <a:chOff x="2654681" y="2568465"/>
                <a:chExt cx="698119" cy="394868"/>
              </a:xfrm>
            </p:grpSpPr>
            <p:cxnSp>
              <p:nvCxnSpPr>
                <p:cNvPr id="31" name="Straight Arrow Connector 8">
                  <a:extLst>
                    <a:ext uri="{FF2B5EF4-FFF2-40B4-BE49-F238E27FC236}">
                      <a16:creationId xmlns:a16="http://schemas.microsoft.com/office/drawing/2014/main" id="{9AE318DC-F383-48E9-29C2-B639969B61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32021" y="2608392"/>
                  <a:ext cx="620779" cy="5348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32" name="Straight Arrow Connector 8">
                  <a:extLst>
                    <a:ext uri="{FF2B5EF4-FFF2-40B4-BE49-F238E27FC236}">
                      <a16:creationId xmlns:a16="http://schemas.microsoft.com/office/drawing/2014/main" id="{E39EDD3E-4149-8398-A63A-EEB862AEC6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3528" y="2658837"/>
                  <a:ext cx="585610" cy="304496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33" name="Elipse 32">
                  <a:extLst>
                    <a:ext uri="{FF2B5EF4-FFF2-40B4-BE49-F238E27FC236}">
                      <a16:creationId xmlns:a16="http://schemas.microsoft.com/office/drawing/2014/main" id="{EE82E2FF-DF82-DE85-2F94-64529EFB0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4681" y="2568465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728F8CFF-AF1B-D2F3-D5C2-90AFA1FB8FF9}"/>
              </a:ext>
            </a:extLst>
          </p:cNvPr>
          <p:cNvGrpSpPr/>
          <p:nvPr/>
        </p:nvGrpSpPr>
        <p:grpSpPr>
          <a:xfrm>
            <a:off x="1091262" y="2442007"/>
            <a:ext cx="3804466" cy="2666886"/>
            <a:chOff x="7255082" y="4392858"/>
            <a:chExt cx="3804466" cy="2666886"/>
          </a:xfrm>
        </p:grpSpPr>
        <p:grpSp>
          <p:nvGrpSpPr>
            <p:cNvPr id="75" name="Agrupar 74">
              <a:extLst>
                <a:ext uri="{FF2B5EF4-FFF2-40B4-BE49-F238E27FC236}">
                  <a16:creationId xmlns:a16="http://schemas.microsoft.com/office/drawing/2014/main" id="{DADF80B5-549E-3453-D428-B169FF3BD069}"/>
                </a:ext>
              </a:extLst>
            </p:cNvPr>
            <p:cNvGrpSpPr/>
            <p:nvPr/>
          </p:nvGrpSpPr>
          <p:grpSpPr>
            <a:xfrm>
              <a:off x="7255082" y="4392858"/>
              <a:ext cx="2807253" cy="2666886"/>
              <a:chOff x="7255082" y="4392858"/>
              <a:chExt cx="2807253" cy="2666886"/>
            </a:xfrm>
          </p:grpSpPr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353D393F-1DA1-B1D5-C781-6CFCBCFB17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83156" y="5625148"/>
                <a:ext cx="189474" cy="180000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1F6968B5-BBBE-FEC4-26AD-1E1C8206E8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55082" y="4392858"/>
                <a:ext cx="2807253" cy="2666886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353B9D5D-CA17-73A7-AEB2-4CD2C24CC31E}"/>
                </a:ext>
              </a:extLst>
            </p:cNvPr>
            <p:cNvGrpSpPr/>
            <p:nvPr/>
          </p:nvGrpSpPr>
          <p:grpSpPr>
            <a:xfrm>
              <a:off x="8796375" y="4674665"/>
              <a:ext cx="2263173" cy="1872246"/>
              <a:chOff x="8796375" y="4674665"/>
              <a:chExt cx="2263173" cy="1872246"/>
            </a:xfrm>
          </p:grpSpPr>
          <p:grpSp>
            <p:nvGrpSpPr>
              <p:cNvPr id="77" name="Agrupar 76">
                <a:extLst>
                  <a:ext uri="{FF2B5EF4-FFF2-40B4-BE49-F238E27FC236}">
                    <a16:creationId xmlns:a16="http://schemas.microsoft.com/office/drawing/2014/main" id="{AF0C1B96-2BC6-F56A-51AE-D447B8311939}"/>
                  </a:ext>
                </a:extLst>
              </p:cNvPr>
              <p:cNvGrpSpPr/>
              <p:nvPr/>
            </p:nvGrpSpPr>
            <p:grpSpPr>
              <a:xfrm>
                <a:off x="9540944" y="4674665"/>
                <a:ext cx="552747" cy="191676"/>
                <a:chOff x="9314120" y="4764427"/>
                <a:chExt cx="552747" cy="191676"/>
              </a:xfrm>
            </p:grpSpPr>
            <p:cxnSp>
              <p:nvCxnSpPr>
                <p:cNvPr id="89" name="Conector reto 88">
                  <a:extLst>
                    <a:ext uri="{FF2B5EF4-FFF2-40B4-BE49-F238E27FC236}">
                      <a16:creationId xmlns:a16="http://schemas.microsoft.com/office/drawing/2014/main" id="{1AAEB982-F536-A6F2-E3F4-3675235E29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4120" y="4764427"/>
                  <a:ext cx="49874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0" name="Agrupar 89">
                  <a:extLst>
                    <a:ext uri="{FF2B5EF4-FFF2-40B4-BE49-F238E27FC236}">
                      <a16:creationId xmlns:a16="http://schemas.microsoft.com/office/drawing/2014/main" id="{FE4E1986-89F9-F80F-BA1B-A9639801A705}"/>
                    </a:ext>
                  </a:extLst>
                </p:cNvPr>
                <p:cNvGrpSpPr/>
                <p:nvPr/>
              </p:nvGrpSpPr>
              <p:grpSpPr>
                <a:xfrm>
                  <a:off x="9758867" y="4765184"/>
                  <a:ext cx="108000" cy="190919"/>
                  <a:chOff x="9576834" y="4773324"/>
                  <a:chExt cx="108000" cy="190919"/>
                </a:xfrm>
              </p:grpSpPr>
              <p:cxnSp>
                <p:nvCxnSpPr>
                  <p:cNvPr id="91" name="Conector reto 90">
                    <a:extLst>
                      <a:ext uri="{FF2B5EF4-FFF2-40B4-BE49-F238E27FC236}">
                        <a16:creationId xmlns:a16="http://schemas.microsoft.com/office/drawing/2014/main" id="{0D9F7E83-C855-BCD8-6153-DED7066717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633941" y="4773324"/>
                    <a:ext cx="0" cy="138002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2" name="Triângulo isósceles 91">
                    <a:extLst>
                      <a:ext uri="{FF2B5EF4-FFF2-40B4-BE49-F238E27FC236}">
                        <a16:creationId xmlns:a16="http://schemas.microsoft.com/office/drawing/2014/main" id="{AF1D3ACC-B1D4-B788-5D67-7521179AD11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9576834" y="4910691"/>
                    <a:ext cx="108000" cy="53552"/>
                  </a:xfrm>
                  <a:prstGeom prst="triangle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78" name="Agrupar 77">
                <a:extLst>
                  <a:ext uri="{FF2B5EF4-FFF2-40B4-BE49-F238E27FC236}">
                    <a16:creationId xmlns:a16="http://schemas.microsoft.com/office/drawing/2014/main" id="{C9960090-A792-1BDA-FEDE-3E24D497FDC7}"/>
                  </a:ext>
                </a:extLst>
              </p:cNvPr>
              <p:cNvGrpSpPr/>
              <p:nvPr/>
            </p:nvGrpSpPr>
            <p:grpSpPr>
              <a:xfrm>
                <a:off x="8796375" y="5626991"/>
                <a:ext cx="2263173" cy="919920"/>
                <a:chOff x="8796375" y="5626991"/>
                <a:chExt cx="2263173" cy="9199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Box 5">
                      <a:extLst>
                        <a:ext uri="{FF2B5EF4-FFF2-40B4-BE49-F238E27FC236}">
                          <a16:creationId xmlns:a16="http://schemas.microsoft.com/office/drawing/2014/main" id="{635433BC-E18D-61FA-F9B2-6CE36FB5BE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48881" y="6239134"/>
                      <a:ext cx="43971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18" name="TextBox 5">
                      <a:extLst>
                        <a:ext uri="{FF2B5EF4-FFF2-40B4-BE49-F238E27FC236}">
                          <a16:creationId xmlns:a16="http://schemas.microsoft.com/office/drawing/2014/main" id="{1AF6933F-5E8D-ACC6-3597-4D2C039F20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48881" y="6239134"/>
                      <a:ext cx="439712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0" name="Agrupar 79">
                  <a:extLst>
                    <a:ext uri="{FF2B5EF4-FFF2-40B4-BE49-F238E27FC236}">
                      <a16:creationId xmlns:a16="http://schemas.microsoft.com/office/drawing/2014/main" id="{EC4C34F8-44F0-9D08-B553-B8D751387CF6}"/>
                    </a:ext>
                  </a:extLst>
                </p:cNvPr>
                <p:cNvGrpSpPr/>
                <p:nvPr/>
              </p:nvGrpSpPr>
              <p:grpSpPr>
                <a:xfrm>
                  <a:off x="10392698" y="5728904"/>
                  <a:ext cx="76039" cy="537613"/>
                  <a:chOff x="11020010" y="3574367"/>
                  <a:chExt cx="76039" cy="537613"/>
                </a:xfrm>
              </p:grpSpPr>
              <p:cxnSp>
                <p:nvCxnSpPr>
                  <p:cNvPr id="86" name="Conector reto 85">
                    <a:extLst>
                      <a:ext uri="{FF2B5EF4-FFF2-40B4-BE49-F238E27FC236}">
                        <a16:creationId xmlns:a16="http://schemas.microsoft.com/office/drawing/2014/main" id="{37A94F92-7A46-FB26-5E80-26C860FB5E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062794" y="3574367"/>
                    <a:ext cx="0" cy="138002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Retângulo 86">
                    <a:extLst>
                      <a:ext uri="{FF2B5EF4-FFF2-40B4-BE49-F238E27FC236}">
                        <a16:creationId xmlns:a16="http://schemas.microsoft.com/office/drawing/2014/main" id="{F5E28A3E-EE51-C3AC-2CAC-A6CCBBB5B75A}"/>
                      </a:ext>
                    </a:extLst>
                  </p:cNvPr>
                  <p:cNvSpPr/>
                  <p:nvPr/>
                </p:nvSpPr>
                <p:spPr>
                  <a:xfrm>
                    <a:off x="11020010" y="3712369"/>
                    <a:ext cx="76039" cy="261609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ysClr val="window" lastClr="FFFFFF">
                        <a:lumMod val="95000"/>
                      </a:sys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88" name="Conector reto 87">
                    <a:extLst>
                      <a:ext uri="{FF2B5EF4-FFF2-40B4-BE49-F238E27FC236}">
                        <a16:creationId xmlns:a16="http://schemas.microsoft.com/office/drawing/2014/main" id="{265C166D-4065-2AB0-FD10-0285196E0B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059548" y="3973978"/>
                    <a:ext cx="0" cy="138002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1" name="Conector reto 80">
                  <a:extLst>
                    <a:ext uri="{FF2B5EF4-FFF2-40B4-BE49-F238E27FC236}">
                      <a16:creationId xmlns:a16="http://schemas.microsoft.com/office/drawing/2014/main" id="{FE6D7180-8898-76B0-AA6E-70039FC312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96375" y="5726301"/>
                  <a:ext cx="1968145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2" name="Agrupar 81">
                  <a:extLst>
                    <a:ext uri="{FF2B5EF4-FFF2-40B4-BE49-F238E27FC236}">
                      <a16:creationId xmlns:a16="http://schemas.microsoft.com/office/drawing/2014/main" id="{E7B6D60C-8E7F-5B56-BC80-66322EA8AA72}"/>
                    </a:ext>
                  </a:extLst>
                </p:cNvPr>
                <p:cNvGrpSpPr/>
                <p:nvPr/>
              </p:nvGrpSpPr>
              <p:grpSpPr>
                <a:xfrm>
                  <a:off x="10770130" y="5626991"/>
                  <a:ext cx="46037" cy="198620"/>
                  <a:chOff x="11462843" y="3469946"/>
                  <a:chExt cx="46037" cy="198620"/>
                </a:xfrm>
              </p:grpSpPr>
              <p:cxnSp>
                <p:nvCxnSpPr>
                  <p:cNvPr id="84" name="Conector reto 83">
                    <a:extLst>
                      <a:ext uri="{FF2B5EF4-FFF2-40B4-BE49-F238E27FC236}">
                        <a16:creationId xmlns:a16="http://schemas.microsoft.com/office/drawing/2014/main" id="{FD51E379-2C34-1886-ED20-7A839BE00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462843" y="3469946"/>
                    <a:ext cx="0" cy="19862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Conector reto 84">
                    <a:extLst>
                      <a:ext uri="{FF2B5EF4-FFF2-40B4-BE49-F238E27FC236}">
                        <a16:creationId xmlns:a16="http://schemas.microsoft.com/office/drawing/2014/main" id="{24E511FC-0412-6B33-2F04-9E7D811799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508880" y="3469946"/>
                    <a:ext cx="0" cy="19862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3" name="Conector reto 82">
                  <a:extLst>
                    <a:ext uri="{FF2B5EF4-FFF2-40B4-BE49-F238E27FC236}">
                      <a16:creationId xmlns:a16="http://schemas.microsoft.com/office/drawing/2014/main" id="{72F88992-76D9-4C0D-F9A6-7ABCB4166E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16167" y="5726301"/>
                  <a:ext cx="243381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4A2DB1CD-F6B1-BE27-651C-A39B40F12209}"/>
              </a:ext>
            </a:extLst>
          </p:cNvPr>
          <p:cNvGrpSpPr/>
          <p:nvPr/>
        </p:nvGrpSpPr>
        <p:grpSpPr>
          <a:xfrm>
            <a:off x="5678764" y="2681328"/>
            <a:ext cx="5610625" cy="2225688"/>
            <a:chOff x="5754964" y="2561453"/>
            <a:chExt cx="5610625" cy="2225688"/>
          </a:xfrm>
        </p:grpSpPr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345512D4-CAC2-02CD-5CD4-A2D1A160A7A7}"/>
                </a:ext>
              </a:extLst>
            </p:cNvPr>
            <p:cNvSpPr/>
            <p:nvPr/>
          </p:nvSpPr>
          <p:spPr>
            <a:xfrm>
              <a:off x="5754964" y="2561453"/>
              <a:ext cx="5610625" cy="2225688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8BA94005-B3D7-2704-7752-AA44890057F3}"/>
                </a:ext>
              </a:extLst>
            </p:cNvPr>
            <p:cNvCxnSpPr>
              <a:cxnSpLocks/>
            </p:cNvCxnSpPr>
            <p:nvPr/>
          </p:nvCxnSpPr>
          <p:spPr>
            <a:xfrm>
              <a:off x="5766889" y="3653823"/>
              <a:ext cx="55987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89C8019E-327A-A6B5-60C8-26020DA96711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7704901" y="3383397"/>
            <a:ext cx="557422" cy="178688"/>
            <a:chOff x="972743" y="3391040"/>
            <a:chExt cx="2558916" cy="820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CaixaDeTexto 97">
                  <a:extLst>
                    <a:ext uri="{FF2B5EF4-FFF2-40B4-BE49-F238E27FC236}">
                      <a16:creationId xmlns:a16="http://schemas.microsoft.com/office/drawing/2014/main" id="{757A6B08-BEAA-41CE-5DBB-1E23E79F798D}"/>
                    </a:ext>
                  </a:extLst>
                </p:cNvPr>
                <p:cNvSpPr txBox="1"/>
                <p:nvPr/>
              </p:nvSpPr>
              <p:spPr>
                <a:xfrm rot="16200000">
                  <a:off x="1327062" y="3083118"/>
                  <a:ext cx="492315" cy="1200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pt-BR" sz="600" dirty="0"/>
                </a:p>
              </p:txBody>
            </p:sp>
          </mc:Choice>
          <mc:Fallback xmlns="">
            <p:sp>
              <p:nvSpPr>
                <p:cNvPr id="98" name="CaixaDeTexto 97">
                  <a:extLst>
                    <a:ext uri="{FF2B5EF4-FFF2-40B4-BE49-F238E27FC236}">
                      <a16:creationId xmlns:a16="http://schemas.microsoft.com/office/drawing/2014/main" id="{757A6B08-BEAA-41CE-5DBB-1E23E79F79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27062" y="3083118"/>
                  <a:ext cx="492315" cy="1200954"/>
                </a:xfrm>
                <a:prstGeom prst="rect">
                  <a:avLst/>
                </a:prstGeom>
                <a:blipFill>
                  <a:blip r:embed="rId5"/>
                  <a:stretch>
                    <a:fillRect r="-10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9" name="Agrupar 98">
              <a:extLst>
                <a:ext uri="{FF2B5EF4-FFF2-40B4-BE49-F238E27FC236}">
                  <a16:creationId xmlns:a16="http://schemas.microsoft.com/office/drawing/2014/main" id="{DDEE35C3-E7D4-1C1D-25C8-CA29366E740F}"/>
                </a:ext>
              </a:extLst>
            </p:cNvPr>
            <p:cNvGrpSpPr/>
            <p:nvPr/>
          </p:nvGrpSpPr>
          <p:grpSpPr>
            <a:xfrm>
              <a:off x="1906952" y="3567304"/>
              <a:ext cx="830061" cy="299000"/>
              <a:chOff x="1922829" y="2319316"/>
              <a:chExt cx="830059" cy="299001"/>
            </a:xfrm>
          </p:grpSpPr>
          <p:cxnSp>
            <p:nvCxnSpPr>
              <p:cNvPr id="109" name="Straight Arrow Connector 8">
                <a:extLst>
                  <a:ext uri="{FF2B5EF4-FFF2-40B4-BE49-F238E27FC236}">
                    <a16:creationId xmlns:a16="http://schemas.microsoft.com/office/drawing/2014/main" id="{F9915EAE-E9CE-CD15-5E02-1E2814D43A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2543" y="2327865"/>
                <a:ext cx="740345" cy="84796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cxnSp>
            <p:nvCxnSpPr>
              <p:cNvPr id="110" name="Straight Arrow Connector 8">
                <a:extLst>
                  <a:ext uri="{FF2B5EF4-FFF2-40B4-BE49-F238E27FC236}">
                    <a16:creationId xmlns:a16="http://schemas.microsoft.com/office/drawing/2014/main" id="{0051B7A0-3451-BB9D-570C-07CF963171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2543" y="2412066"/>
                <a:ext cx="654457" cy="206251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2487EBAA-9D9F-6693-C058-B644E9863A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2829" y="2319316"/>
                <a:ext cx="179428" cy="1794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00" name="Agrupar 99">
              <a:extLst>
                <a:ext uri="{FF2B5EF4-FFF2-40B4-BE49-F238E27FC236}">
                  <a16:creationId xmlns:a16="http://schemas.microsoft.com/office/drawing/2014/main" id="{2CD7C743-1F83-E9DD-2C16-90D1B7827D00}"/>
                </a:ext>
              </a:extLst>
            </p:cNvPr>
            <p:cNvGrpSpPr/>
            <p:nvPr/>
          </p:nvGrpSpPr>
          <p:grpSpPr>
            <a:xfrm>
              <a:off x="2638807" y="3391040"/>
              <a:ext cx="892852" cy="820286"/>
              <a:chOff x="2654681" y="2143048"/>
              <a:chExt cx="892853" cy="820285"/>
            </a:xfrm>
          </p:grpSpPr>
          <p:grpSp>
            <p:nvGrpSpPr>
              <p:cNvPr id="101" name="Agrupar 100">
                <a:extLst>
                  <a:ext uri="{FF2B5EF4-FFF2-40B4-BE49-F238E27FC236}">
                    <a16:creationId xmlns:a16="http://schemas.microsoft.com/office/drawing/2014/main" id="{D414B9A9-3C92-37B9-47F6-758CE33B7F7D}"/>
                  </a:ext>
                </a:extLst>
              </p:cNvPr>
              <p:cNvGrpSpPr/>
              <p:nvPr/>
            </p:nvGrpSpPr>
            <p:grpSpPr>
              <a:xfrm>
                <a:off x="2752888" y="2143048"/>
                <a:ext cx="794646" cy="382518"/>
                <a:chOff x="2752888" y="2143049"/>
                <a:chExt cx="794645" cy="382518"/>
              </a:xfrm>
            </p:grpSpPr>
            <p:cxnSp>
              <p:nvCxnSpPr>
                <p:cNvPr id="106" name="Straight Arrow Connector 8">
                  <a:extLst>
                    <a:ext uri="{FF2B5EF4-FFF2-40B4-BE49-F238E27FC236}">
                      <a16:creationId xmlns:a16="http://schemas.microsoft.com/office/drawing/2014/main" id="{515E1B93-AF86-7B88-7A88-690251F689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42602" y="2143049"/>
                  <a:ext cx="704931" cy="179303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107" name="Straight Arrow Connector 8">
                  <a:extLst>
                    <a:ext uri="{FF2B5EF4-FFF2-40B4-BE49-F238E27FC236}">
                      <a16:creationId xmlns:a16="http://schemas.microsoft.com/office/drawing/2014/main" id="{7DE8F40A-0FBC-808D-B481-BE61733A0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109" y="2319316"/>
                  <a:ext cx="654457" cy="20625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108" name="Elipse 107">
                  <a:extLst>
                    <a:ext uri="{FF2B5EF4-FFF2-40B4-BE49-F238E27FC236}">
                      <a16:creationId xmlns:a16="http://schemas.microsoft.com/office/drawing/2014/main" id="{4D2B27BD-1634-9E8E-4F12-C63953AE8E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2888" y="2236491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02" name="Agrupar 101">
                <a:extLst>
                  <a:ext uri="{FF2B5EF4-FFF2-40B4-BE49-F238E27FC236}">
                    <a16:creationId xmlns:a16="http://schemas.microsoft.com/office/drawing/2014/main" id="{145B37CD-F208-E7CE-652A-6D37DB1917CB}"/>
                  </a:ext>
                </a:extLst>
              </p:cNvPr>
              <p:cNvGrpSpPr/>
              <p:nvPr/>
            </p:nvGrpSpPr>
            <p:grpSpPr>
              <a:xfrm>
                <a:off x="2654681" y="2568464"/>
                <a:ext cx="698118" cy="394869"/>
                <a:chOff x="2654681" y="2568465"/>
                <a:chExt cx="698119" cy="394868"/>
              </a:xfrm>
            </p:grpSpPr>
            <p:cxnSp>
              <p:nvCxnSpPr>
                <p:cNvPr id="103" name="Straight Arrow Connector 8">
                  <a:extLst>
                    <a:ext uri="{FF2B5EF4-FFF2-40B4-BE49-F238E27FC236}">
                      <a16:creationId xmlns:a16="http://schemas.microsoft.com/office/drawing/2014/main" id="{A5BF1418-F820-EB1E-C7AD-7635D39EC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32021" y="2608392"/>
                  <a:ext cx="620779" cy="5348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104" name="Straight Arrow Connector 8">
                  <a:extLst>
                    <a:ext uri="{FF2B5EF4-FFF2-40B4-BE49-F238E27FC236}">
                      <a16:creationId xmlns:a16="http://schemas.microsoft.com/office/drawing/2014/main" id="{43E7485F-7662-44D8-BE22-8AC62676A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3528" y="2658837"/>
                  <a:ext cx="585610" cy="304496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105" name="Elipse 104">
                  <a:extLst>
                    <a:ext uri="{FF2B5EF4-FFF2-40B4-BE49-F238E27FC236}">
                      <a16:creationId xmlns:a16="http://schemas.microsoft.com/office/drawing/2014/main" id="{BFA7FB06-D365-A835-FBC2-5666E040EE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4681" y="2568465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CEA479D8-E295-D7F1-432E-FD4D897F67F2}"/>
              </a:ext>
            </a:extLst>
          </p:cNvPr>
          <p:cNvGrpSpPr/>
          <p:nvPr/>
        </p:nvGrpSpPr>
        <p:grpSpPr>
          <a:xfrm>
            <a:off x="8000020" y="3178199"/>
            <a:ext cx="829823" cy="500109"/>
            <a:chOff x="8076220" y="3058324"/>
            <a:chExt cx="829823" cy="500109"/>
          </a:xfrm>
        </p:grpSpPr>
        <p:pic>
          <p:nvPicPr>
            <p:cNvPr id="112" name="Imagem 111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3B932D1B-87D7-9D6B-D651-6617128AA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647442">
              <a:off x="8076220" y="3232698"/>
              <a:ext cx="829823" cy="32573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CaixaDeTexto 112">
                  <a:extLst>
                    <a:ext uri="{FF2B5EF4-FFF2-40B4-BE49-F238E27FC236}">
                      <a16:creationId xmlns:a16="http://schemas.microsoft.com/office/drawing/2014/main" id="{846CD2E4-5FF5-9595-256D-AF8E255B9C92}"/>
                    </a:ext>
                  </a:extLst>
                </p:cNvPr>
                <p:cNvSpPr txBox="1"/>
                <p:nvPr/>
              </p:nvSpPr>
              <p:spPr>
                <a:xfrm>
                  <a:off x="8369310" y="3058324"/>
                  <a:ext cx="24364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pt-BR" sz="600" dirty="0"/>
                </a:p>
              </p:txBody>
            </p:sp>
          </mc:Choice>
          <mc:Fallback xmlns="">
            <p:sp>
              <p:nvSpPr>
                <p:cNvPr id="113" name="CaixaDeTexto 112">
                  <a:extLst>
                    <a:ext uri="{FF2B5EF4-FFF2-40B4-BE49-F238E27FC236}">
                      <a16:creationId xmlns:a16="http://schemas.microsoft.com/office/drawing/2014/main" id="{846CD2E4-5FF5-9595-256D-AF8E255B9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9310" y="3058324"/>
                  <a:ext cx="243641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5FB9B826-6C5F-C8FC-2DC5-B8492E7A39FA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7082489" y="3370552"/>
            <a:ext cx="557422" cy="178688"/>
            <a:chOff x="972743" y="3391040"/>
            <a:chExt cx="2558916" cy="820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CaixaDeTexto 116">
                  <a:extLst>
                    <a:ext uri="{FF2B5EF4-FFF2-40B4-BE49-F238E27FC236}">
                      <a16:creationId xmlns:a16="http://schemas.microsoft.com/office/drawing/2014/main" id="{F3E17DD3-151B-5F5F-9605-2CBFB6B6DB24}"/>
                    </a:ext>
                  </a:extLst>
                </p:cNvPr>
                <p:cNvSpPr txBox="1"/>
                <p:nvPr/>
              </p:nvSpPr>
              <p:spPr>
                <a:xfrm rot="16200000">
                  <a:off x="1327062" y="3083118"/>
                  <a:ext cx="492315" cy="1200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pt-BR" sz="600" dirty="0"/>
                </a:p>
              </p:txBody>
            </p:sp>
          </mc:Choice>
          <mc:Fallback xmlns="">
            <p:sp>
              <p:nvSpPr>
                <p:cNvPr id="117" name="CaixaDeTexto 116">
                  <a:extLst>
                    <a:ext uri="{FF2B5EF4-FFF2-40B4-BE49-F238E27FC236}">
                      <a16:creationId xmlns:a16="http://schemas.microsoft.com/office/drawing/2014/main" id="{F3E17DD3-151B-5F5F-9605-2CBFB6B6D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27062" y="3083118"/>
                  <a:ext cx="492315" cy="1200954"/>
                </a:xfrm>
                <a:prstGeom prst="rect">
                  <a:avLst/>
                </a:prstGeom>
                <a:blipFill>
                  <a:blip r:embed="rId5"/>
                  <a:stretch>
                    <a:fillRect r="-10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8" name="Agrupar 117">
              <a:extLst>
                <a:ext uri="{FF2B5EF4-FFF2-40B4-BE49-F238E27FC236}">
                  <a16:creationId xmlns:a16="http://schemas.microsoft.com/office/drawing/2014/main" id="{3DB4AB7F-0A09-3370-2CFA-6C01F65B876B}"/>
                </a:ext>
              </a:extLst>
            </p:cNvPr>
            <p:cNvGrpSpPr/>
            <p:nvPr/>
          </p:nvGrpSpPr>
          <p:grpSpPr>
            <a:xfrm>
              <a:off x="1906952" y="3567304"/>
              <a:ext cx="830061" cy="299000"/>
              <a:chOff x="1922829" y="2319316"/>
              <a:chExt cx="830059" cy="299001"/>
            </a:xfrm>
          </p:grpSpPr>
          <p:cxnSp>
            <p:nvCxnSpPr>
              <p:cNvPr id="128" name="Straight Arrow Connector 8">
                <a:extLst>
                  <a:ext uri="{FF2B5EF4-FFF2-40B4-BE49-F238E27FC236}">
                    <a16:creationId xmlns:a16="http://schemas.microsoft.com/office/drawing/2014/main" id="{6CB8628C-F927-A75B-81B3-435CE09F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2543" y="2327865"/>
                <a:ext cx="740345" cy="84796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cxnSp>
            <p:nvCxnSpPr>
              <p:cNvPr id="129" name="Straight Arrow Connector 8">
                <a:extLst>
                  <a:ext uri="{FF2B5EF4-FFF2-40B4-BE49-F238E27FC236}">
                    <a16:creationId xmlns:a16="http://schemas.microsoft.com/office/drawing/2014/main" id="{0BFC8C98-57E6-B5EA-CEF8-2514CCBCC9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2543" y="2412066"/>
                <a:ext cx="654457" cy="206251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A8B9C53A-9C37-8B48-A46C-7E96D6ABA0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2829" y="2319316"/>
                <a:ext cx="179428" cy="1794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8DCA85FC-5FDD-0792-22FA-40EDD6CEBB5B}"/>
                </a:ext>
              </a:extLst>
            </p:cNvPr>
            <p:cNvGrpSpPr/>
            <p:nvPr/>
          </p:nvGrpSpPr>
          <p:grpSpPr>
            <a:xfrm>
              <a:off x="2638807" y="3391040"/>
              <a:ext cx="892852" cy="820286"/>
              <a:chOff x="2654681" y="2143048"/>
              <a:chExt cx="892853" cy="820285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id="{9433CA5D-F9A5-F266-74B8-5BC6E919F7E9}"/>
                  </a:ext>
                </a:extLst>
              </p:cNvPr>
              <p:cNvGrpSpPr/>
              <p:nvPr/>
            </p:nvGrpSpPr>
            <p:grpSpPr>
              <a:xfrm>
                <a:off x="2752888" y="2143048"/>
                <a:ext cx="794646" cy="382518"/>
                <a:chOff x="2752888" y="2143049"/>
                <a:chExt cx="794645" cy="382518"/>
              </a:xfrm>
            </p:grpSpPr>
            <p:cxnSp>
              <p:nvCxnSpPr>
                <p:cNvPr id="125" name="Straight Arrow Connector 8">
                  <a:extLst>
                    <a:ext uri="{FF2B5EF4-FFF2-40B4-BE49-F238E27FC236}">
                      <a16:creationId xmlns:a16="http://schemas.microsoft.com/office/drawing/2014/main" id="{4710C969-8305-AE2D-CFCD-F1E2B6E982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42602" y="2143049"/>
                  <a:ext cx="704931" cy="179303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126" name="Straight Arrow Connector 8">
                  <a:extLst>
                    <a:ext uri="{FF2B5EF4-FFF2-40B4-BE49-F238E27FC236}">
                      <a16:creationId xmlns:a16="http://schemas.microsoft.com/office/drawing/2014/main" id="{85F56082-174E-2BA0-060C-3C4F0EDDE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109" y="2319316"/>
                  <a:ext cx="654457" cy="20625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518B61CE-4F56-863C-08B4-90D33052FC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2888" y="2236491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id="{2EE9353A-22B6-965F-88E6-6CE22A2034FC}"/>
                  </a:ext>
                </a:extLst>
              </p:cNvPr>
              <p:cNvGrpSpPr/>
              <p:nvPr/>
            </p:nvGrpSpPr>
            <p:grpSpPr>
              <a:xfrm>
                <a:off x="2654681" y="2568464"/>
                <a:ext cx="698118" cy="394869"/>
                <a:chOff x="2654681" y="2568465"/>
                <a:chExt cx="698119" cy="394868"/>
              </a:xfrm>
            </p:grpSpPr>
            <p:cxnSp>
              <p:nvCxnSpPr>
                <p:cNvPr id="122" name="Straight Arrow Connector 8">
                  <a:extLst>
                    <a:ext uri="{FF2B5EF4-FFF2-40B4-BE49-F238E27FC236}">
                      <a16:creationId xmlns:a16="http://schemas.microsoft.com/office/drawing/2014/main" id="{C38BA194-EEC6-A8A8-687F-5659F72986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32021" y="2608392"/>
                  <a:ext cx="620779" cy="5348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123" name="Straight Arrow Connector 8">
                  <a:extLst>
                    <a:ext uri="{FF2B5EF4-FFF2-40B4-BE49-F238E27FC236}">
                      <a16:creationId xmlns:a16="http://schemas.microsoft.com/office/drawing/2014/main" id="{185072EE-2F1C-A027-AEB4-A9B83D15E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3528" y="2658837"/>
                  <a:ext cx="585610" cy="304496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124" name="Elipse 123">
                  <a:extLst>
                    <a:ext uri="{FF2B5EF4-FFF2-40B4-BE49-F238E27FC236}">
                      <a16:creationId xmlns:a16="http://schemas.microsoft.com/office/drawing/2014/main" id="{DCAE8215-9B9E-E299-6EC5-B69084C84D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4681" y="2568465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22FC3E77-0F49-EE6A-8822-B520B34C258E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358483" y="3334430"/>
            <a:ext cx="557422" cy="178688"/>
            <a:chOff x="972743" y="3391040"/>
            <a:chExt cx="2558916" cy="820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CaixaDeTexto 131">
                  <a:extLst>
                    <a:ext uri="{FF2B5EF4-FFF2-40B4-BE49-F238E27FC236}">
                      <a16:creationId xmlns:a16="http://schemas.microsoft.com/office/drawing/2014/main" id="{C70A3F4F-F01C-D384-C476-D5B7F889BEA8}"/>
                    </a:ext>
                  </a:extLst>
                </p:cNvPr>
                <p:cNvSpPr txBox="1"/>
                <p:nvPr/>
              </p:nvSpPr>
              <p:spPr>
                <a:xfrm rot="16200000">
                  <a:off x="1327062" y="3083118"/>
                  <a:ext cx="492315" cy="1200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pt-BR" sz="600" dirty="0"/>
                </a:p>
              </p:txBody>
            </p:sp>
          </mc:Choice>
          <mc:Fallback xmlns="">
            <p:sp>
              <p:nvSpPr>
                <p:cNvPr id="132" name="CaixaDeTexto 131">
                  <a:extLst>
                    <a:ext uri="{FF2B5EF4-FFF2-40B4-BE49-F238E27FC236}">
                      <a16:creationId xmlns:a16="http://schemas.microsoft.com/office/drawing/2014/main" id="{C70A3F4F-F01C-D384-C476-D5B7F889BE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27062" y="3083118"/>
                  <a:ext cx="492315" cy="1200954"/>
                </a:xfrm>
                <a:prstGeom prst="rect">
                  <a:avLst/>
                </a:prstGeom>
                <a:blipFill>
                  <a:blip r:embed="rId5"/>
                  <a:stretch>
                    <a:fillRect r="-10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3" name="Agrupar 132">
              <a:extLst>
                <a:ext uri="{FF2B5EF4-FFF2-40B4-BE49-F238E27FC236}">
                  <a16:creationId xmlns:a16="http://schemas.microsoft.com/office/drawing/2014/main" id="{8B3C6506-EF21-29EC-C4C0-0EA200397CA4}"/>
                </a:ext>
              </a:extLst>
            </p:cNvPr>
            <p:cNvGrpSpPr/>
            <p:nvPr/>
          </p:nvGrpSpPr>
          <p:grpSpPr>
            <a:xfrm>
              <a:off x="1906952" y="3567304"/>
              <a:ext cx="830061" cy="299000"/>
              <a:chOff x="1922829" y="2319316"/>
              <a:chExt cx="830059" cy="299001"/>
            </a:xfrm>
          </p:grpSpPr>
          <p:cxnSp>
            <p:nvCxnSpPr>
              <p:cNvPr id="143" name="Straight Arrow Connector 8">
                <a:extLst>
                  <a:ext uri="{FF2B5EF4-FFF2-40B4-BE49-F238E27FC236}">
                    <a16:creationId xmlns:a16="http://schemas.microsoft.com/office/drawing/2014/main" id="{030C4109-1FB0-E5EC-762E-FA5A9FB040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2543" y="2327865"/>
                <a:ext cx="740345" cy="84796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cxnSp>
            <p:nvCxnSpPr>
              <p:cNvPr id="144" name="Straight Arrow Connector 8">
                <a:extLst>
                  <a:ext uri="{FF2B5EF4-FFF2-40B4-BE49-F238E27FC236}">
                    <a16:creationId xmlns:a16="http://schemas.microsoft.com/office/drawing/2014/main" id="{F9E46906-8A43-8A60-7E7D-66C8923E0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2543" y="2412066"/>
                <a:ext cx="654457" cy="206251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sp>
            <p:nvSpPr>
              <p:cNvPr id="145" name="Elipse 144">
                <a:extLst>
                  <a:ext uri="{FF2B5EF4-FFF2-40B4-BE49-F238E27FC236}">
                    <a16:creationId xmlns:a16="http://schemas.microsoft.com/office/drawing/2014/main" id="{5128BECB-F2F9-B51C-2C78-82D46262DA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2829" y="2319316"/>
                <a:ext cx="179428" cy="1794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34" name="Agrupar 133">
              <a:extLst>
                <a:ext uri="{FF2B5EF4-FFF2-40B4-BE49-F238E27FC236}">
                  <a16:creationId xmlns:a16="http://schemas.microsoft.com/office/drawing/2014/main" id="{270D54CA-E9E9-2C58-C98A-FF7C6689E101}"/>
                </a:ext>
              </a:extLst>
            </p:cNvPr>
            <p:cNvGrpSpPr/>
            <p:nvPr/>
          </p:nvGrpSpPr>
          <p:grpSpPr>
            <a:xfrm>
              <a:off x="2638807" y="3391040"/>
              <a:ext cx="892852" cy="820286"/>
              <a:chOff x="2654681" y="2143048"/>
              <a:chExt cx="892853" cy="820285"/>
            </a:xfrm>
          </p:grpSpPr>
          <p:grpSp>
            <p:nvGrpSpPr>
              <p:cNvPr id="135" name="Agrupar 134">
                <a:extLst>
                  <a:ext uri="{FF2B5EF4-FFF2-40B4-BE49-F238E27FC236}">
                    <a16:creationId xmlns:a16="http://schemas.microsoft.com/office/drawing/2014/main" id="{C5922A4D-1E66-4455-065E-5F97F05A56DF}"/>
                  </a:ext>
                </a:extLst>
              </p:cNvPr>
              <p:cNvGrpSpPr/>
              <p:nvPr/>
            </p:nvGrpSpPr>
            <p:grpSpPr>
              <a:xfrm>
                <a:off x="2752888" y="2143048"/>
                <a:ext cx="794646" cy="382518"/>
                <a:chOff x="2752888" y="2143049"/>
                <a:chExt cx="794645" cy="382518"/>
              </a:xfrm>
            </p:grpSpPr>
            <p:cxnSp>
              <p:nvCxnSpPr>
                <p:cNvPr id="140" name="Straight Arrow Connector 8">
                  <a:extLst>
                    <a:ext uri="{FF2B5EF4-FFF2-40B4-BE49-F238E27FC236}">
                      <a16:creationId xmlns:a16="http://schemas.microsoft.com/office/drawing/2014/main" id="{C04A498B-0394-82DA-B639-972453ACD6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42602" y="2143049"/>
                  <a:ext cx="704931" cy="179303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141" name="Straight Arrow Connector 8">
                  <a:extLst>
                    <a:ext uri="{FF2B5EF4-FFF2-40B4-BE49-F238E27FC236}">
                      <a16:creationId xmlns:a16="http://schemas.microsoft.com/office/drawing/2014/main" id="{7C9FB53D-5E7E-85E8-F401-D7202635E6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109" y="2319316"/>
                  <a:ext cx="654457" cy="20625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id="{3F1816C8-1BDE-DB48-BF30-7050E0DE15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2888" y="2236491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6" name="Agrupar 135">
                <a:extLst>
                  <a:ext uri="{FF2B5EF4-FFF2-40B4-BE49-F238E27FC236}">
                    <a16:creationId xmlns:a16="http://schemas.microsoft.com/office/drawing/2014/main" id="{3B71EB6D-FCC6-DC99-F81F-654C6BFEA119}"/>
                  </a:ext>
                </a:extLst>
              </p:cNvPr>
              <p:cNvGrpSpPr/>
              <p:nvPr/>
            </p:nvGrpSpPr>
            <p:grpSpPr>
              <a:xfrm>
                <a:off x="2654681" y="2568464"/>
                <a:ext cx="698118" cy="394869"/>
                <a:chOff x="2654681" y="2568465"/>
                <a:chExt cx="698119" cy="394868"/>
              </a:xfrm>
            </p:grpSpPr>
            <p:cxnSp>
              <p:nvCxnSpPr>
                <p:cNvPr id="137" name="Straight Arrow Connector 8">
                  <a:extLst>
                    <a:ext uri="{FF2B5EF4-FFF2-40B4-BE49-F238E27FC236}">
                      <a16:creationId xmlns:a16="http://schemas.microsoft.com/office/drawing/2014/main" id="{4E8CDCFF-B818-12B6-149C-9C288E7B1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32021" y="2608392"/>
                  <a:ext cx="620779" cy="5348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138" name="Straight Arrow Connector 8">
                  <a:extLst>
                    <a:ext uri="{FF2B5EF4-FFF2-40B4-BE49-F238E27FC236}">
                      <a16:creationId xmlns:a16="http://schemas.microsoft.com/office/drawing/2014/main" id="{7D54C6E3-38A2-C0B3-BAAC-68DC63F56D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3528" y="2658837"/>
                  <a:ext cx="585610" cy="304496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1791DFC3-00D8-158C-5450-897BFA8EF4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4681" y="2568465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33968B38-002C-29A1-D7FA-F4117214C412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9186293" y="3274131"/>
            <a:ext cx="557422" cy="178688"/>
            <a:chOff x="972743" y="3391040"/>
            <a:chExt cx="2558916" cy="820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CaixaDeTexto 146">
                  <a:extLst>
                    <a:ext uri="{FF2B5EF4-FFF2-40B4-BE49-F238E27FC236}">
                      <a16:creationId xmlns:a16="http://schemas.microsoft.com/office/drawing/2014/main" id="{0DCAA91C-1EE0-10C3-1E6C-EAF3E08212C1}"/>
                    </a:ext>
                  </a:extLst>
                </p:cNvPr>
                <p:cNvSpPr txBox="1"/>
                <p:nvPr/>
              </p:nvSpPr>
              <p:spPr>
                <a:xfrm rot="16200000">
                  <a:off x="1327062" y="3083118"/>
                  <a:ext cx="492315" cy="1200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pt-BR" sz="600" dirty="0"/>
                </a:p>
              </p:txBody>
            </p:sp>
          </mc:Choice>
          <mc:Fallback xmlns="">
            <p:sp>
              <p:nvSpPr>
                <p:cNvPr id="147" name="CaixaDeTexto 146">
                  <a:extLst>
                    <a:ext uri="{FF2B5EF4-FFF2-40B4-BE49-F238E27FC236}">
                      <a16:creationId xmlns:a16="http://schemas.microsoft.com/office/drawing/2014/main" id="{0DCAA91C-1EE0-10C3-1E6C-EAF3E0821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27062" y="3083118"/>
                  <a:ext cx="492315" cy="1200954"/>
                </a:xfrm>
                <a:prstGeom prst="rect">
                  <a:avLst/>
                </a:prstGeom>
                <a:blipFill>
                  <a:blip r:embed="rId8"/>
                  <a:stretch>
                    <a:fillRect r="-10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Agrupar 147">
              <a:extLst>
                <a:ext uri="{FF2B5EF4-FFF2-40B4-BE49-F238E27FC236}">
                  <a16:creationId xmlns:a16="http://schemas.microsoft.com/office/drawing/2014/main" id="{9D4A597F-4CCB-C8C6-BBC6-B0A12001512F}"/>
                </a:ext>
              </a:extLst>
            </p:cNvPr>
            <p:cNvGrpSpPr/>
            <p:nvPr/>
          </p:nvGrpSpPr>
          <p:grpSpPr>
            <a:xfrm>
              <a:off x="1906952" y="3567304"/>
              <a:ext cx="830061" cy="299000"/>
              <a:chOff x="1922829" y="2319316"/>
              <a:chExt cx="830059" cy="299001"/>
            </a:xfrm>
          </p:grpSpPr>
          <p:cxnSp>
            <p:nvCxnSpPr>
              <p:cNvPr id="158" name="Straight Arrow Connector 8">
                <a:extLst>
                  <a:ext uri="{FF2B5EF4-FFF2-40B4-BE49-F238E27FC236}">
                    <a16:creationId xmlns:a16="http://schemas.microsoft.com/office/drawing/2014/main" id="{72EA6B10-F48C-8029-AD54-8412E79620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2543" y="2327865"/>
                <a:ext cx="740345" cy="84796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cxnSp>
            <p:nvCxnSpPr>
              <p:cNvPr id="159" name="Straight Arrow Connector 8">
                <a:extLst>
                  <a:ext uri="{FF2B5EF4-FFF2-40B4-BE49-F238E27FC236}">
                    <a16:creationId xmlns:a16="http://schemas.microsoft.com/office/drawing/2014/main" id="{6BADE254-E53C-2B28-599E-8DD9A47480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2543" y="2412066"/>
                <a:ext cx="654457" cy="206251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C419955F-C1D6-7FF7-C136-450CB163DC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2829" y="2319316"/>
                <a:ext cx="179428" cy="1794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9" name="Agrupar 148">
              <a:extLst>
                <a:ext uri="{FF2B5EF4-FFF2-40B4-BE49-F238E27FC236}">
                  <a16:creationId xmlns:a16="http://schemas.microsoft.com/office/drawing/2014/main" id="{EEA3F072-6FE3-2F65-EF24-DA1F1BCA3C7B}"/>
                </a:ext>
              </a:extLst>
            </p:cNvPr>
            <p:cNvGrpSpPr/>
            <p:nvPr/>
          </p:nvGrpSpPr>
          <p:grpSpPr>
            <a:xfrm>
              <a:off x="2638807" y="3391040"/>
              <a:ext cx="892852" cy="820286"/>
              <a:chOff x="2654681" y="2143048"/>
              <a:chExt cx="892853" cy="820285"/>
            </a:xfrm>
          </p:grpSpPr>
          <p:grpSp>
            <p:nvGrpSpPr>
              <p:cNvPr id="150" name="Agrupar 149">
                <a:extLst>
                  <a:ext uri="{FF2B5EF4-FFF2-40B4-BE49-F238E27FC236}">
                    <a16:creationId xmlns:a16="http://schemas.microsoft.com/office/drawing/2014/main" id="{A404807D-0088-5E0C-4E26-8CBECDC96F1F}"/>
                  </a:ext>
                </a:extLst>
              </p:cNvPr>
              <p:cNvGrpSpPr/>
              <p:nvPr/>
            </p:nvGrpSpPr>
            <p:grpSpPr>
              <a:xfrm>
                <a:off x="2752888" y="2143048"/>
                <a:ext cx="794646" cy="382518"/>
                <a:chOff x="2752888" y="2143049"/>
                <a:chExt cx="794645" cy="382518"/>
              </a:xfrm>
            </p:grpSpPr>
            <p:cxnSp>
              <p:nvCxnSpPr>
                <p:cNvPr id="155" name="Straight Arrow Connector 8">
                  <a:extLst>
                    <a:ext uri="{FF2B5EF4-FFF2-40B4-BE49-F238E27FC236}">
                      <a16:creationId xmlns:a16="http://schemas.microsoft.com/office/drawing/2014/main" id="{3589EEFE-6B2E-6BB9-CD6F-5F4A63FEE1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42602" y="2143049"/>
                  <a:ext cx="704931" cy="179303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156" name="Straight Arrow Connector 8">
                  <a:extLst>
                    <a:ext uri="{FF2B5EF4-FFF2-40B4-BE49-F238E27FC236}">
                      <a16:creationId xmlns:a16="http://schemas.microsoft.com/office/drawing/2014/main" id="{FCA89D1E-4C58-BD56-96D6-A8424E8DF8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109" y="2319316"/>
                  <a:ext cx="654457" cy="20625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DD5E694A-62BC-30BF-120D-75F52845DC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2888" y="2236491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id="{16C45426-91E1-BBE6-DEA9-BCAC093F322F}"/>
                  </a:ext>
                </a:extLst>
              </p:cNvPr>
              <p:cNvGrpSpPr/>
              <p:nvPr/>
            </p:nvGrpSpPr>
            <p:grpSpPr>
              <a:xfrm>
                <a:off x="2654681" y="2568464"/>
                <a:ext cx="698118" cy="394869"/>
                <a:chOff x="2654681" y="2568465"/>
                <a:chExt cx="698119" cy="394868"/>
              </a:xfrm>
            </p:grpSpPr>
            <p:cxnSp>
              <p:nvCxnSpPr>
                <p:cNvPr id="152" name="Straight Arrow Connector 8">
                  <a:extLst>
                    <a:ext uri="{FF2B5EF4-FFF2-40B4-BE49-F238E27FC236}">
                      <a16:creationId xmlns:a16="http://schemas.microsoft.com/office/drawing/2014/main" id="{93430ACC-652D-7888-1E0C-FB0407E908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32021" y="2608392"/>
                  <a:ext cx="620779" cy="5348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153" name="Straight Arrow Connector 8">
                  <a:extLst>
                    <a:ext uri="{FF2B5EF4-FFF2-40B4-BE49-F238E27FC236}">
                      <a16:creationId xmlns:a16="http://schemas.microsoft.com/office/drawing/2014/main" id="{A7FF5A11-3876-83A5-7487-66C6DEA093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3528" y="2658837"/>
                  <a:ext cx="585610" cy="304496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154" name="Elipse 153">
                  <a:extLst>
                    <a:ext uri="{FF2B5EF4-FFF2-40B4-BE49-F238E27FC236}">
                      <a16:creationId xmlns:a16="http://schemas.microsoft.com/office/drawing/2014/main" id="{BDFBF632-DA7A-8961-53E2-B01BF9A2FC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4681" y="2568465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BEB206C1-A55A-CAFB-8253-D671CCEA1EC4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9676645" y="4040845"/>
            <a:ext cx="536339" cy="198286"/>
            <a:chOff x="1069528" y="3301073"/>
            <a:chExt cx="2462131" cy="910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CaixaDeTexto 161">
                  <a:extLst>
                    <a:ext uri="{FF2B5EF4-FFF2-40B4-BE49-F238E27FC236}">
                      <a16:creationId xmlns:a16="http://schemas.microsoft.com/office/drawing/2014/main" id="{583C1AFD-8EC4-0268-7E8A-41E50F6EF52E}"/>
                    </a:ext>
                  </a:extLst>
                </p:cNvPr>
                <p:cNvSpPr txBox="1"/>
                <p:nvPr/>
              </p:nvSpPr>
              <p:spPr>
                <a:xfrm rot="5400000">
                  <a:off x="1423847" y="2946754"/>
                  <a:ext cx="492315" cy="1200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pt-BR" sz="600" dirty="0"/>
                </a:p>
              </p:txBody>
            </p:sp>
          </mc:Choice>
          <mc:Fallback xmlns="">
            <p:sp>
              <p:nvSpPr>
                <p:cNvPr id="162" name="CaixaDeTexto 161">
                  <a:extLst>
                    <a:ext uri="{FF2B5EF4-FFF2-40B4-BE49-F238E27FC236}">
                      <a16:creationId xmlns:a16="http://schemas.microsoft.com/office/drawing/2014/main" id="{583C1AFD-8EC4-0268-7E8A-41E50F6EF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423847" y="2946754"/>
                  <a:ext cx="492315" cy="1200954"/>
                </a:xfrm>
                <a:prstGeom prst="rect">
                  <a:avLst/>
                </a:prstGeom>
                <a:blipFill>
                  <a:blip r:embed="rId8"/>
                  <a:stretch>
                    <a:fillRect r="-10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id="{97067597-086E-3F54-F7CF-EE173DB2EEEA}"/>
                </a:ext>
              </a:extLst>
            </p:cNvPr>
            <p:cNvGrpSpPr/>
            <p:nvPr/>
          </p:nvGrpSpPr>
          <p:grpSpPr>
            <a:xfrm>
              <a:off x="1906952" y="3567304"/>
              <a:ext cx="830061" cy="299000"/>
              <a:chOff x="1922829" y="2319316"/>
              <a:chExt cx="830059" cy="299001"/>
            </a:xfrm>
          </p:grpSpPr>
          <p:cxnSp>
            <p:nvCxnSpPr>
              <p:cNvPr id="173" name="Straight Arrow Connector 8">
                <a:extLst>
                  <a:ext uri="{FF2B5EF4-FFF2-40B4-BE49-F238E27FC236}">
                    <a16:creationId xmlns:a16="http://schemas.microsoft.com/office/drawing/2014/main" id="{7C806512-3765-BDA2-E0B4-E184E7AF57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2543" y="2327865"/>
                <a:ext cx="740345" cy="84796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cxnSp>
            <p:nvCxnSpPr>
              <p:cNvPr id="174" name="Straight Arrow Connector 8">
                <a:extLst>
                  <a:ext uri="{FF2B5EF4-FFF2-40B4-BE49-F238E27FC236}">
                    <a16:creationId xmlns:a16="http://schemas.microsoft.com/office/drawing/2014/main" id="{9AA4754A-2140-6C8D-88E8-1CA9E2608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2543" y="2412066"/>
                <a:ext cx="654457" cy="206251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B2C22A8-EFAB-EAC0-341C-FE8467109C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2829" y="2319316"/>
                <a:ext cx="179428" cy="1794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64" name="Agrupar 163">
              <a:extLst>
                <a:ext uri="{FF2B5EF4-FFF2-40B4-BE49-F238E27FC236}">
                  <a16:creationId xmlns:a16="http://schemas.microsoft.com/office/drawing/2014/main" id="{04971A51-B894-EDE7-F6DD-DF3C8160F160}"/>
                </a:ext>
              </a:extLst>
            </p:cNvPr>
            <p:cNvGrpSpPr/>
            <p:nvPr/>
          </p:nvGrpSpPr>
          <p:grpSpPr>
            <a:xfrm>
              <a:off x="2638807" y="3391040"/>
              <a:ext cx="892852" cy="820286"/>
              <a:chOff x="2654681" y="2143048"/>
              <a:chExt cx="892853" cy="820285"/>
            </a:xfrm>
          </p:grpSpPr>
          <p:grpSp>
            <p:nvGrpSpPr>
              <p:cNvPr id="165" name="Agrupar 164">
                <a:extLst>
                  <a:ext uri="{FF2B5EF4-FFF2-40B4-BE49-F238E27FC236}">
                    <a16:creationId xmlns:a16="http://schemas.microsoft.com/office/drawing/2014/main" id="{CD42CE73-7056-5756-C51A-15A8BD6A20C8}"/>
                  </a:ext>
                </a:extLst>
              </p:cNvPr>
              <p:cNvGrpSpPr/>
              <p:nvPr/>
            </p:nvGrpSpPr>
            <p:grpSpPr>
              <a:xfrm>
                <a:off x="2752888" y="2143048"/>
                <a:ext cx="794646" cy="382518"/>
                <a:chOff x="2752888" y="2143049"/>
                <a:chExt cx="794645" cy="382518"/>
              </a:xfrm>
            </p:grpSpPr>
            <p:cxnSp>
              <p:nvCxnSpPr>
                <p:cNvPr id="170" name="Straight Arrow Connector 8">
                  <a:extLst>
                    <a:ext uri="{FF2B5EF4-FFF2-40B4-BE49-F238E27FC236}">
                      <a16:creationId xmlns:a16="http://schemas.microsoft.com/office/drawing/2014/main" id="{6B59461C-8C30-E6CF-03FE-32683F380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42602" y="2143049"/>
                  <a:ext cx="704931" cy="179303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171" name="Straight Arrow Connector 8">
                  <a:extLst>
                    <a:ext uri="{FF2B5EF4-FFF2-40B4-BE49-F238E27FC236}">
                      <a16:creationId xmlns:a16="http://schemas.microsoft.com/office/drawing/2014/main" id="{9E6DA3E4-B0F7-F84A-1CEA-0B0EBBBADA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109" y="2319316"/>
                  <a:ext cx="654457" cy="20625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id="{A76C8FED-87BD-D6A5-BB61-A2053B5E69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2888" y="2236491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66" name="Agrupar 165">
                <a:extLst>
                  <a:ext uri="{FF2B5EF4-FFF2-40B4-BE49-F238E27FC236}">
                    <a16:creationId xmlns:a16="http://schemas.microsoft.com/office/drawing/2014/main" id="{FB7830B5-5261-4D96-48D9-BD14C6F6CE14}"/>
                  </a:ext>
                </a:extLst>
              </p:cNvPr>
              <p:cNvGrpSpPr/>
              <p:nvPr/>
            </p:nvGrpSpPr>
            <p:grpSpPr>
              <a:xfrm>
                <a:off x="2654681" y="2568464"/>
                <a:ext cx="698118" cy="394869"/>
                <a:chOff x="2654681" y="2568465"/>
                <a:chExt cx="698119" cy="394868"/>
              </a:xfrm>
            </p:grpSpPr>
            <p:cxnSp>
              <p:nvCxnSpPr>
                <p:cNvPr id="167" name="Straight Arrow Connector 8">
                  <a:extLst>
                    <a:ext uri="{FF2B5EF4-FFF2-40B4-BE49-F238E27FC236}">
                      <a16:creationId xmlns:a16="http://schemas.microsoft.com/office/drawing/2014/main" id="{309C4151-58F1-33DB-C624-72CE6C834E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32021" y="2608392"/>
                  <a:ext cx="620779" cy="5348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168" name="Straight Arrow Connector 8">
                  <a:extLst>
                    <a:ext uri="{FF2B5EF4-FFF2-40B4-BE49-F238E27FC236}">
                      <a16:creationId xmlns:a16="http://schemas.microsoft.com/office/drawing/2014/main" id="{1F4CFD9C-694C-5055-B47D-42CECA05F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3528" y="2658837"/>
                  <a:ext cx="585610" cy="304496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169" name="Elipse 168">
                  <a:extLst>
                    <a:ext uri="{FF2B5EF4-FFF2-40B4-BE49-F238E27FC236}">
                      <a16:creationId xmlns:a16="http://schemas.microsoft.com/office/drawing/2014/main" id="{01EE8041-17E4-1169-24EA-D8A4EA9830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4681" y="2568465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029C0A5B-40AC-A726-458A-DD9B08D61093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8959864" y="3977816"/>
            <a:ext cx="536339" cy="198286"/>
            <a:chOff x="1069528" y="3301073"/>
            <a:chExt cx="2462131" cy="910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CaixaDeTexto 176">
                  <a:extLst>
                    <a:ext uri="{FF2B5EF4-FFF2-40B4-BE49-F238E27FC236}">
                      <a16:creationId xmlns:a16="http://schemas.microsoft.com/office/drawing/2014/main" id="{1BA93381-B60E-4F00-BA90-DE7774704277}"/>
                    </a:ext>
                  </a:extLst>
                </p:cNvPr>
                <p:cNvSpPr txBox="1"/>
                <p:nvPr/>
              </p:nvSpPr>
              <p:spPr>
                <a:xfrm rot="5400000">
                  <a:off x="1423847" y="2946754"/>
                  <a:ext cx="492315" cy="1200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pt-BR" sz="600" dirty="0"/>
                </a:p>
              </p:txBody>
            </p:sp>
          </mc:Choice>
          <mc:Fallback xmlns="">
            <p:sp>
              <p:nvSpPr>
                <p:cNvPr id="177" name="CaixaDeTexto 176">
                  <a:extLst>
                    <a:ext uri="{FF2B5EF4-FFF2-40B4-BE49-F238E27FC236}">
                      <a16:creationId xmlns:a16="http://schemas.microsoft.com/office/drawing/2014/main" id="{1BA93381-B60E-4F00-BA90-DE77747042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423847" y="2946754"/>
                  <a:ext cx="492315" cy="1200954"/>
                </a:xfrm>
                <a:prstGeom prst="rect">
                  <a:avLst/>
                </a:prstGeom>
                <a:blipFill>
                  <a:blip r:embed="rId9"/>
                  <a:stretch>
                    <a:fillRect r="-11764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8" name="Agrupar 177">
              <a:extLst>
                <a:ext uri="{FF2B5EF4-FFF2-40B4-BE49-F238E27FC236}">
                  <a16:creationId xmlns:a16="http://schemas.microsoft.com/office/drawing/2014/main" id="{A5D54111-1097-7A27-CDD5-A701B84A12B9}"/>
                </a:ext>
              </a:extLst>
            </p:cNvPr>
            <p:cNvGrpSpPr/>
            <p:nvPr/>
          </p:nvGrpSpPr>
          <p:grpSpPr>
            <a:xfrm>
              <a:off x="1906952" y="3567304"/>
              <a:ext cx="830061" cy="299000"/>
              <a:chOff x="1922829" y="2319316"/>
              <a:chExt cx="830059" cy="299001"/>
            </a:xfrm>
          </p:grpSpPr>
          <p:cxnSp>
            <p:nvCxnSpPr>
              <p:cNvPr id="188" name="Straight Arrow Connector 8">
                <a:extLst>
                  <a:ext uri="{FF2B5EF4-FFF2-40B4-BE49-F238E27FC236}">
                    <a16:creationId xmlns:a16="http://schemas.microsoft.com/office/drawing/2014/main" id="{875BA68C-C166-E0A5-0E34-9A89D6B514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2543" y="2327865"/>
                <a:ext cx="740345" cy="84796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cxnSp>
            <p:nvCxnSpPr>
              <p:cNvPr id="189" name="Straight Arrow Connector 8">
                <a:extLst>
                  <a:ext uri="{FF2B5EF4-FFF2-40B4-BE49-F238E27FC236}">
                    <a16:creationId xmlns:a16="http://schemas.microsoft.com/office/drawing/2014/main" id="{3B60C573-83E0-DC82-7161-2327C2C836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2543" y="2412066"/>
                <a:ext cx="654457" cy="206251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sp>
            <p:nvSpPr>
              <p:cNvPr id="190" name="Elipse 189">
                <a:extLst>
                  <a:ext uri="{FF2B5EF4-FFF2-40B4-BE49-F238E27FC236}">
                    <a16:creationId xmlns:a16="http://schemas.microsoft.com/office/drawing/2014/main" id="{900BFB28-B26A-BB43-8EA6-A623FE2141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2829" y="2319316"/>
                <a:ext cx="179428" cy="1794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9" name="Agrupar 178">
              <a:extLst>
                <a:ext uri="{FF2B5EF4-FFF2-40B4-BE49-F238E27FC236}">
                  <a16:creationId xmlns:a16="http://schemas.microsoft.com/office/drawing/2014/main" id="{A5F3E797-A763-A436-9107-F3866066B21C}"/>
                </a:ext>
              </a:extLst>
            </p:cNvPr>
            <p:cNvGrpSpPr/>
            <p:nvPr/>
          </p:nvGrpSpPr>
          <p:grpSpPr>
            <a:xfrm>
              <a:off x="2638807" y="3391040"/>
              <a:ext cx="892852" cy="820286"/>
              <a:chOff x="2654681" y="2143048"/>
              <a:chExt cx="892853" cy="820285"/>
            </a:xfrm>
          </p:grpSpPr>
          <p:grpSp>
            <p:nvGrpSpPr>
              <p:cNvPr id="180" name="Agrupar 179">
                <a:extLst>
                  <a:ext uri="{FF2B5EF4-FFF2-40B4-BE49-F238E27FC236}">
                    <a16:creationId xmlns:a16="http://schemas.microsoft.com/office/drawing/2014/main" id="{08B2BBC9-1FA8-17B7-87DB-47BE278AEDBE}"/>
                  </a:ext>
                </a:extLst>
              </p:cNvPr>
              <p:cNvGrpSpPr/>
              <p:nvPr/>
            </p:nvGrpSpPr>
            <p:grpSpPr>
              <a:xfrm>
                <a:off x="2752888" y="2143048"/>
                <a:ext cx="794646" cy="382518"/>
                <a:chOff x="2752888" y="2143049"/>
                <a:chExt cx="794645" cy="382518"/>
              </a:xfrm>
            </p:grpSpPr>
            <p:cxnSp>
              <p:nvCxnSpPr>
                <p:cNvPr id="185" name="Straight Arrow Connector 8">
                  <a:extLst>
                    <a:ext uri="{FF2B5EF4-FFF2-40B4-BE49-F238E27FC236}">
                      <a16:creationId xmlns:a16="http://schemas.microsoft.com/office/drawing/2014/main" id="{758DB6B3-D08F-5C15-093C-9F9FC36D55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42602" y="2143049"/>
                  <a:ext cx="704931" cy="179303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186" name="Straight Arrow Connector 8">
                  <a:extLst>
                    <a:ext uri="{FF2B5EF4-FFF2-40B4-BE49-F238E27FC236}">
                      <a16:creationId xmlns:a16="http://schemas.microsoft.com/office/drawing/2014/main" id="{53CBFAEB-9113-E158-8F57-9E63DAED2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109" y="2319316"/>
                  <a:ext cx="654457" cy="20625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187" name="Elipse 186">
                  <a:extLst>
                    <a:ext uri="{FF2B5EF4-FFF2-40B4-BE49-F238E27FC236}">
                      <a16:creationId xmlns:a16="http://schemas.microsoft.com/office/drawing/2014/main" id="{575F5221-B150-1841-B900-FF06E4484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2888" y="2236491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81" name="Agrupar 180">
                <a:extLst>
                  <a:ext uri="{FF2B5EF4-FFF2-40B4-BE49-F238E27FC236}">
                    <a16:creationId xmlns:a16="http://schemas.microsoft.com/office/drawing/2014/main" id="{F0E8C003-BE46-538B-20F0-09A6DB4EFEB5}"/>
                  </a:ext>
                </a:extLst>
              </p:cNvPr>
              <p:cNvGrpSpPr/>
              <p:nvPr/>
            </p:nvGrpSpPr>
            <p:grpSpPr>
              <a:xfrm>
                <a:off x="2654681" y="2568464"/>
                <a:ext cx="698118" cy="394869"/>
                <a:chOff x="2654681" y="2568465"/>
                <a:chExt cx="698119" cy="394868"/>
              </a:xfrm>
            </p:grpSpPr>
            <p:cxnSp>
              <p:nvCxnSpPr>
                <p:cNvPr id="182" name="Straight Arrow Connector 8">
                  <a:extLst>
                    <a:ext uri="{FF2B5EF4-FFF2-40B4-BE49-F238E27FC236}">
                      <a16:creationId xmlns:a16="http://schemas.microsoft.com/office/drawing/2014/main" id="{24D5EE58-C91B-7A7F-9A23-F7682B93A0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32021" y="2608392"/>
                  <a:ext cx="620779" cy="5348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183" name="Straight Arrow Connector 8">
                  <a:extLst>
                    <a:ext uri="{FF2B5EF4-FFF2-40B4-BE49-F238E27FC236}">
                      <a16:creationId xmlns:a16="http://schemas.microsoft.com/office/drawing/2014/main" id="{A8C1D591-9105-0CE8-BF75-0BBD0AE305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3528" y="2658837"/>
                  <a:ext cx="585610" cy="304496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184" name="Elipse 183">
                  <a:extLst>
                    <a:ext uri="{FF2B5EF4-FFF2-40B4-BE49-F238E27FC236}">
                      <a16:creationId xmlns:a16="http://schemas.microsoft.com/office/drawing/2014/main" id="{CB454980-C873-F8D2-773C-5149BE8DA4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4681" y="2568465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FBFF725B-E001-E529-A3F5-0913C9EA22AB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8028312" y="4080021"/>
            <a:ext cx="536339" cy="198286"/>
            <a:chOff x="1069528" y="3301073"/>
            <a:chExt cx="2462131" cy="910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CaixaDeTexto 191">
                  <a:extLst>
                    <a:ext uri="{FF2B5EF4-FFF2-40B4-BE49-F238E27FC236}">
                      <a16:creationId xmlns:a16="http://schemas.microsoft.com/office/drawing/2014/main" id="{E28E8A1D-EF9B-1510-C2C3-E84E0CD03F40}"/>
                    </a:ext>
                  </a:extLst>
                </p:cNvPr>
                <p:cNvSpPr txBox="1"/>
                <p:nvPr/>
              </p:nvSpPr>
              <p:spPr>
                <a:xfrm rot="5400000">
                  <a:off x="1423847" y="2946754"/>
                  <a:ext cx="492315" cy="1200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pt-BR" sz="600" dirty="0"/>
                </a:p>
              </p:txBody>
            </p:sp>
          </mc:Choice>
          <mc:Fallback xmlns="">
            <p:sp>
              <p:nvSpPr>
                <p:cNvPr id="192" name="CaixaDeTexto 191">
                  <a:extLst>
                    <a:ext uri="{FF2B5EF4-FFF2-40B4-BE49-F238E27FC236}">
                      <a16:creationId xmlns:a16="http://schemas.microsoft.com/office/drawing/2014/main" id="{E28E8A1D-EF9B-1510-C2C3-E84E0CD03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423847" y="2946754"/>
                  <a:ext cx="492315" cy="1200954"/>
                </a:xfrm>
                <a:prstGeom prst="rect">
                  <a:avLst/>
                </a:prstGeom>
                <a:blipFill>
                  <a:blip r:embed="rId5"/>
                  <a:stretch>
                    <a:fillRect r="-11764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3" name="Agrupar 192">
              <a:extLst>
                <a:ext uri="{FF2B5EF4-FFF2-40B4-BE49-F238E27FC236}">
                  <a16:creationId xmlns:a16="http://schemas.microsoft.com/office/drawing/2014/main" id="{420A5AEE-67DC-F6A4-0FFE-57DECF1956FE}"/>
                </a:ext>
              </a:extLst>
            </p:cNvPr>
            <p:cNvGrpSpPr/>
            <p:nvPr/>
          </p:nvGrpSpPr>
          <p:grpSpPr>
            <a:xfrm>
              <a:off x="1906952" y="3567304"/>
              <a:ext cx="830061" cy="299000"/>
              <a:chOff x="1922829" y="2319316"/>
              <a:chExt cx="830059" cy="299001"/>
            </a:xfrm>
          </p:grpSpPr>
          <p:cxnSp>
            <p:nvCxnSpPr>
              <p:cNvPr id="203" name="Straight Arrow Connector 8">
                <a:extLst>
                  <a:ext uri="{FF2B5EF4-FFF2-40B4-BE49-F238E27FC236}">
                    <a16:creationId xmlns:a16="http://schemas.microsoft.com/office/drawing/2014/main" id="{96A7AC20-EA7F-7DC1-1E0E-5D037B023A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2543" y="2327865"/>
                <a:ext cx="740345" cy="84796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cxnSp>
            <p:nvCxnSpPr>
              <p:cNvPr id="204" name="Straight Arrow Connector 8">
                <a:extLst>
                  <a:ext uri="{FF2B5EF4-FFF2-40B4-BE49-F238E27FC236}">
                    <a16:creationId xmlns:a16="http://schemas.microsoft.com/office/drawing/2014/main" id="{FCFFBB69-1A18-9879-267B-122176AE76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2543" y="2412066"/>
                <a:ext cx="654457" cy="206251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sp>
            <p:nvSpPr>
              <p:cNvPr id="205" name="Elipse 204">
                <a:extLst>
                  <a:ext uri="{FF2B5EF4-FFF2-40B4-BE49-F238E27FC236}">
                    <a16:creationId xmlns:a16="http://schemas.microsoft.com/office/drawing/2014/main" id="{A6A97B1A-CD95-1858-7A41-5229991AB2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2829" y="2319316"/>
                <a:ext cx="179428" cy="1794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94" name="Agrupar 193">
              <a:extLst>
                <a:ext uri="{FF2B5EF4-FFF2-40B4-BE49-F238E27FC236}">
                  <a16:creationId xmlns:a16="http://schemas.microsoft.com/office/drawing/2014/main" id="{31D0D55C-15A6-3C3E-50CF-20580F61E76E}"/>
                </a:ext>
              </a:extLst>
            </p:cNvPr>
            <p:cNvGrpSpPr/>
            <p:nvPr/>
          </p:nvGrpSpPr>
          <p:grpSpPr>
            <a:xfrm>
              <a:off x="2638807" y="3391040"/>
              <a:ext cx="892852" cy="820286"/>
              <a:chOff x="2654681" y="2143048"/>
              <a:chExt cx="892853" cy="820285"/>
            </a:xfrm>
          </p:grpSpPr>
          <p:grpSp>
            <p:nvGrpSpPr>
              <p:cNvPr id="195" name="Agrupar 194">
                <a:extLst>
                  <a:ext uri="{FF2B5EF4-FFF2-40B4-BE49-F238E27FC236}">
                    <a16:creationId xmlns:a16="http://schemas.microsoft.com/office/drawing/2014/main" id="{9709BDDB-AC94-F33A-62C4-8E6FA0297330}"/>
                  </a:ext>
                </a:extLst>
              </p:cNvPr>
              <p:cNvGrpSpPr/>
              <p:nvPr/>
            </p:nvGrpSpPr>
            <p:grpSpPr>
              <a:xfrm>
                <a:off x="2752888" y="2143048"/>
                <a:ext cx="794646" cy="382518"/>
                <a:chOff x="2752888" y="2143049"/>
                <a:chExt cx="794645" cy="382518"/>
              </a:xfrm>
            </p:grpSpPr>
            <p:cxnSp>
              <p:nvCxnSpPr>
                <p:cNvPr id="200" name="Straight Arrow Connector 8">
                  <a:extLst>
                    <a:ext uri="{FF2B5EF4-FFF2-40B4-BE49-F238E27FC236}">
                      <a16:creationId xmlns:a16="http://schemas.microsoft.com/office/drawing/2014/main" id="{A22F1226-9642-0C64-65FA-179A01E8A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42602" y="2143049"/>
                  <a:ext cx="704931" cy="179303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201" name="Straight Arrow Connector 8">
                  <a:extLst>
                    <a:ext uri="{FF2B5EF4-FFF2-40B4-BE49-F238E27FC236}">
                      <a16:creationId xmlns:a16="http://schemas.microsoft.com/office/drawing/2014/main" id="{DAB9FD68-C4C9-D5AC-87CA-F711D9A360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109" y="2319316"/>
                  <a:ext cx="654457" cy="20625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202" name="Elipse 201">
                  <a:extLst>
                    <a:ext uri="{FF2B5EF4-FFF2-40B4-BE49-F238E27FC236}">
                      <a16:creationId xmlns:a16="http://schemas.microsoft.com/office/drawing/2014/main" id="{47B0C4B6-E9BF-EBE0-02C5-DB685935E5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2888" y="2236491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96" name="Agrupar 195">
                <a:extLst>
                  <a:ext uri="{FF2B5EF4-FFF2-40B4-BE49-F238E27FC236}">
                    <a16:creationId xmlns:a16="http://schemas.microsoft.com/office/drawing/2014/main" id="{D42C884A-5782-BD58-A732-6A2D437D69BA}"/>
                  </a:ext>
                </a:extLst>
              </p:cNvPr>
              <p:cNvGrpSpPr/>
              <p:nvPr/>
            </p:nvGrpSpPr>
            <p:grpSpPr>
              <a:xfrm>
                <a:off x="2654681" y="2568464"/>
                <a:ext cx="698118" cy="394869"/>
                <a:chOff x="2654681" y="2568465"/>
                <a:chExt cx="698119" cy="394868"/>
              </a:xfrm>
            </p:grpSpPr>
            <p:cxnSp>
              <p:nvCxnSpPr>
                <p:cNvPr id="197" name="Straight Arrow Connector 8">
                  <a:extLst>
                    <a:ext uri="{FF2B5EF4-FFF2-40B4-BE49-F238E27FC236}">
                      <a16:creationId xmlns:a16="http://schemas.microsoft.com/office/drawing/2014/main" id="{23FA4F36-0A22-60D8-5D5A-EC77F97D5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32021" y="2608392"/>
                  <a:ext cx="620779" cy="5348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198" name="Straight Arrow Connector 8">
                  <a:extLst>
                    <a:ext uri="{FF2B5EF4-FFF2-40B4-BE49-F238E27FC236}">
                      <a16:creationId xmlns:a16="http://schemas.microsoft.com/office/drawing/2014/main" id="{9C8E98F4-5133-873D-325D-68CE26EB72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3528" y="2658837"/>
                  <a:ext cx="585610" cy="304496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199" name="Elipse 198">
                  <a:extLst>
                    <a:ext uri="{FF2B5EF4-FFF2-40B4-BE49-F238E27FC236}">
                      <a16:creationId xmlns:a16="http://schemas.microsoft.com/office/drawing/2014/main" id="{8779671D-A1DC-15CE-3D41-4D367C36E8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4681" y="2568465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206" name="Agrupar 205">
            <a:extLst>
              <a:ext uri="{FF2B5EF4-FFF2-40B4-BE49-F238E27FC236}">
                <a16:creationId xmlns:a16="http://schemas.microsoft.com/office/drawing/2014/main" id="{233172A6-BE85-827D-4794-FC03E0FB3EDE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7357271" y="4040844"/>
            <a:ext cx="536339" cy="198286"/>
            <a:chOff x="1069528" y="3301073"/>
            <a:chExt cx="2462131" cy="910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CaixaDeTexto 206">
                  <a:extLst>
                    <a:ext uri="{FF2B5EF4-FFF2-40B4-BE49-F238E27FC236}">
                      <a16:creationId xmlns:a16="http://schemas.microsoft.com/office/drawing/2014/main" id="{46EEF9C1-EF88-F404-3C2E-5A339579A21E}"/>
                    </a:ext>
                  </a:extLst>
                </p:cNvPr>
                <p:cNvSpPr txBox="1"/>
                <p:nvPr/>
              </p:nvSpPr>
              <p:spPr>
                <a:xfrm rot="5400000">
                  <a:off x="1423847" y="2946754"/>
                  <a:ext cx="492315" cy="1200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pt-BR" sz="600" dirty="0"/>
                </a:p>
              </p:txBody>
            </p:sp>
          </mc:Choice>
          <mc:Fallback xmlns="">
            <p:sp>
              <p:nvSpPr>
                <p:cNvPr id="207" name="CaixaDeTexto 206">
                  <a:extLst>
                    <a:ext uri="{FF2B5EF4-FFF2-40B4-BE49-F238E27FC236}">
                      <a16:creationId xmlns:a16="http://schemas.microsoft.com/office/drawing/2014/main" id="{46EEF9C1-EF88-F404-3C2E-5A339579A2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423847" y="2946754"/>
                  <a:ext cx="492315" cy="1200954"/>
                </a:xfrm>
                <a:prstGeom prst="rect">
                  <a:avLst/>
                </a:prstGeom>
                <a:blipFill>
                  <a:blip r:embed="rId2"/>
                  <a:stretch>
                    <a:fillRect r="-11764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id="{333F8752-7371-7821-9236-4CA9C187BC26}"/>
                </a:ext>
              </a:extLst>
            </p:cNvPr>
            <p:cNvGrpSpPr/>
            <p:nvPr/>
          </p:nvGrpSpPr>
          <p:grpSpPr>
            <a:xfrm>
              <a:off x="1906952" y="3567304"/>
              <a:ext cx="830061" cy="299000"/>
              <a:chOff x="1922829" y="2319316"/>
              <a:chExt cx="830059" cy="299001"/>
            </a:xfrm>
          </p:grpSpPr>
          <p:cxnSp>
            <p:nvCxnSpPr>
              <p:cNvPr id="218" name="Straight Arrow Connector 8">
                <a:extLst>
                  <a:ext uri="{FF2B5EF4-FFF2-40B4-BE49-F238E27FC236}">
                    <a16:creationId xmlns:a16="http://schemas.microsoft.com/office/drawing/2014/main" id="{4993701C-D0D3-E757-E3A7-4C887EDDD2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2543" y="2327865"/>
                <a:ext cx="740345" cy="84796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cxnSp>
            <p:nvCxnSpPr>
              <p:cNvPr id="219" name="Straight Arrow Connector 8">
                <a:extLst>
                  <a:ext uri="{FF2B5EF4-FFF2-40B4-BE49-F238E27FC236}">
                    <a16:creationId xmlns:a16="http://schemas.microsoft.com/office/drawing/2014/main" id="{8976F7D3-0414-697B-44F5-A37DBAA1CA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2543" y="2412066"/>
                <a:ext cx="654457" cy="206251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sp>
            <p:nvSpPr>
              <p:cNvPr id="220" name="Elipse 219">
                <a:extLst>
                  <a:ext uri="{FF2B5EF4-FFF2-40B4-BE49-F238E27FC236}">
                    <a16:creationId xmlns:a16="http://schemas.microsoft.com/office/drawing/2014/main" id="{680CB16A-34E9-3887-511F-61434ECE92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2829" y="2319316"/>
                <a:ext cx="179428" cy="1794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9" name="Agrupar 208">
              <a:extLst>
                <a:ext uri="{FF2B5EF4-FFF2-40B4-BE49-F238E27FC236}">
                  <a16:creationId xmlns:a16="http://schemas.microsoft.com/office/drawing/2014/main" id="{17FD8B5B-76A2-7AA1-EE23-712412726AB1}"/>
                </a:ext>
              </a:extLst>
            </p:cNvPr>
            <p:cNvGrpSpPr/>
            <p:nvPr/>
          </p:nvGrpSpPr>
          <p:grpSpPr>
            <a:xfrm>
              <a:off x="2638807" y="3391040"/>
              <a:ext cx="892852" cy="820286"/>
              <a:chOff x="2654681" y="2143048"/>
              <a:chExt cx="892853" cy="820285"/>
            </a:xfrm>
          </p:grpSpPr>
          <p:grpSp>
            <p:nvGrpSpPr>
              <p:cNvPr id="210" name="Agrupar 209">
                <a:extLst>
                  <a:ext uri="{FF2B5EF4-FFF2-40B4-BE49-F238E27FC236}">
                    <a16:creationId xmlns:a16="http://schemas.microsoft.com/office/drawing/2014/main" id="{74621E79-861B-44D5-1DDB-BA511734223D}"/>
                  </a:ext>
                </a:extLst>
              </p:cNvPr>
              <p:cNvGrpSpPr/>
              <p:nvPr/>
            </p:nvGrpSpPr>
            <p:grpSpPr>
              <a:xfrm>
                <a:off x="2752888" y="2143048"/>
                <a:ext cx="794646" cy="382518"/>
                <a:chOff x="2752888" y="2143049"/>
                <a:chExt cx="794645" cy="382518"/>
              </a:xfrm>
            </p:grpSpPr>
            <p:cxnSp>
              <p:nvCxnSpPr>
                <p:cNvPr id="215" name="Straight Arrow Connector 8">
                  <a:extLst>
                    <a:ext uri="{FF2B5EF4-FFF2-40B4-BE49-F238E27FC236}">
                      <a16:creationId xmlns:a16="http://schemas.microsoft.com/office/drawing/2014/main" id="{0A487985-5F3A-BC3B-50E4-D53156717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42602" y="2143049"/>
                  <a:ext cx="704931" cy="179303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216" name="Straight Arrow Connector 8">
                  <a:extLst>
                    <a:ext uri="{FF2B5EF4-FFF2-40B4-BE49-F238E27FC236}">
                      <a16:creationId xmlns:a16="http://schemas.microsoft.com/office/drawing/2014/main" id="{91431C59-25E4-0BC3-FDCD-4E508AD64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109" y="2319316"/>
                  <a:ext cx="654457" cy="20625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id="{3154A3B2-C13D-F19F-BC99-5F043B0835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2888" y="2236491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11" name="Agrupar 210">
                <a:extLst>
                  <a:ext uri="{FF2B5EF4-FFF2-40B4-BE49-F238E27FC236}">
                    <a16:creationId xmlns:a16="http://schemas.microsoft.com/office/drawing/2014/main" id="{6E0F632F-E7FF-2106-567F-4F829EAFA470}"/>
                  </a:ext>
                </a:extLst>
              </p:cNvPr>
              <p:cNvGrpSpPr/>
              <p:nvPr/>
            </p:nvGrpSpPr>
            <p:grpSpPr>
              <a:xfrm>
                <a:off x="2654681" y="2568464"/>
                <a:ext cx="698118" cy="394869"/>
                <a:chOff x="2654681" y="2568465"/>
                <a:chExt cx="698119" cy="394868"/>
              </a:xfrm>
            </p:grpSpPr>
            <p:cxnSp>
              <p:nvCxnSpPr>
                <p:cNvPr id="212" name="Straight Arrow Connector 8">
                  <a:extLst>
                    <a:ext uri="{FF2B5EF4-FFF2-40B4-BE49-F238E27FC236}">
                      <a16:creationId xmlns:a16="http://schemas.microsoft.com/office/drawing/2014/main" id="{882815DB-0AA5-B04A-F5BC-06C16347C1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32021" y="2608392"/>
                  <a:ext cx="620779" cy="5348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213" name="Straight Arrow Connector 8">
                  <a:extLst>
                    <a:ext uri="{FF2B5EF4-FFF2-40B4-BE49-F238E27FC236}">
                      <a16:creationId xmlns:a16="http://schemas.microsoft.com/office/drawing/2014/main" id="{9DDADDE0-26AC-95E9-2370-DD2438965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3528" y="2658837"/>
                  <a:ext cx="585610" cy="304496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214" name="Elipse 213">
                  <a:extLst>
                    <a:ext uri="{FF2B5EF4-FFF2-40B4-BE49-F238E27FC236}">
                      <a16:creationId xmlns:a16="http://schemas.microsoft.com/office/drawing/2014/main" id="{F909ED3A-9EC2-360E-837D-E53003AEEA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4681" y="2568465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221" name="Agrupar 220">
            <a:extLst>
              <a:ext uri="{FF2B5EF4-FFF2-40B4-BE49-F238E27FC236}">
                <a16:creationId xmlns:a16="http://schemas.microsoft.com/office/drawing/2014/main" id="{23F09F59-31F3-8721-EC55-3A45982B3E0C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6324032" y="4146225"/>
            <a:ext cx="536339" cy="198286"/>
            <a:chOff x="1069528" y="3301073"/>
            <a:chExt cx="2462131" cy="910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CaixaDeTexto 221">
                  <a:extLst>
                    <a:ext uri="{FF2B5EF4-FFF2-40B4-BE49-F238E27FC236}">
                      <a16:creationId xmlns:a16="http://schemas.microsoft.com/office/drawing/2014/main" id="{45060059-96C1-0191-FB91-597F1CCC70D2}"/>
                    </a:ext>
                  </a:extLst>
                </p:cNvPr>
                <p:cNvSpPr txBox="1"/>
                <p:nvPr/>
              </p:nvSpPr>
              <p:spPr>
                <a:xfrm rot="5400000">
                  <a:off x="1423847" y="2946754"/>
                  <a:ext cx="492315" cy="1200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pt-BR" sz="600" dirty="0"/>
                </a:p>
              </p:txBody>
            </p:sp>
          </mc:Choice>
          <mc:Fallback xmlns="">
            <p:sp>
              <p:nvSpPr>
                <p:cNvPr id="222" name="CaixaDeTexto 221">
                  <a:extLst>
                    <a:ext uri="{FF2B5EF4-FFF2-40B4-BE49-F238E27FC236}">
                      <a16:creationId xmlns:a16="http://schemas.microsoft.com/office/drawing/2014/main" id="{45060059-96C1-0191-FB91-597F1CCC70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423847" y="2946754"/>
                  <a:ext cx="492315" cy="1200954"/>
                </a:xfrm>
                <a:prstGeom prst="rect">
                  <a:avLst/>
                </a:prstGeom>
                <a:blipFill>
                  <a:blip r:embed="rId8"/>
                  <a:stretch>
                    <a:fillRect r="-10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3" name="Agrupar 222">
              <a:extLst>
                <a:ext uri="{FF2B5EF4-FFF2-40B4-BE49-F238E27FC236}">
                  <a16:creationId xmlns:a16="http://schemas.microsoft.com/office/drawing/2014/main" id="{20CF1079-DD27-271E-A44B-E7DDAD901C22}"/>
                </a:ext>
              </a:extLst>
            </p:cNvPr>
            <p:cNvGrpSpPr/>
            <p:nvPr/>
          </p:nvGrpSpPr>
          <p:grpSpPr>
            <a:xfrm>
              <a:off x="1906952" y="3567304"/>
              <a:ext cx="830061" cy="299000"/>
              <a:chOff x="1922829" y="2319316"/>
              <a:chExt cx="830059" cy="299001"/>
            </a:xfrm>
          </p:grpSpPr>
          <p:cxnSp>
            <p:nvCxnSpPr>
              <p:cNvPr id="233" name="Straight Arrow Connector 8">
                <a:extLst>
                  <a:ext uri="{FF2B5EF4-FFF2-40B4-BE49-F238E27FC236}">
                    <a16:creationId xmlns:a16="http://schemas.microsoft.com/office/drawing/2014/main" id="{02DA8188-B966-7F3E-206A-12F29362F9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2543" y="2327865"/>
                <a:ext cx="740345" cy="84796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cxnSp>
            <p:nvCxnSpPr>
              <p:cNvPr id="234" name="Straight Arrow Connector 8">
                <a:extLst>
                  <a:ext uri="{FF2B5EF4-FFF2-40B4-BE49-F238E27FC236}">
                    <a16:creationId xmlns:a16="http://schemas.microsoft.com/office/drawing/2014/main" id="{1A3012E6-9F38-674B-813D-ACE516C5C9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2543" y="2412066"/>
                <a:ext cx="654457" cy="206251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sp>
            <p:nvSpPr>
              <p:cNvPr id="235" name="Elipse 234">
                <a:extLst>
                  <a:ext uri="{FF2B5EF4-FFF2-40B4-BE49-F238E27FC236}">
                    <a16:creationId xmlns:a16="http://schemas.microsoft.com/office/drawing/2014/main" id="{CF5843D7-932A-5527-7A5C-4D03C80203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2829" y="2319316"/>
                <a:ext cx="179428" cy="1794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24" name="Agrupar 223">
              <a:extLst>
                <a:ext uri="{FF2B5EF4-FFF2-40B4-BE49-F238E27FC236}">
                  <a16:creationId xmlns:a16="http://schemas.microsoft.com/office/drawing/2014/main" id="{4AEFAD3B-12D2-2B29-1844-2728E68AAA41}"/>
                </a:ext>
              </a:extLst>
            </p:cNvPr>
            <p:cNvGrpSpPr/>
            <p:nvPr/>
          </p:nvGrpSpPr>
          <p:grpSpPr>
            <a:xfrm>
              <a:off x="2638807" y="3391040"/>
              <a:ext cx="892852" cy="820286"/>
              <a:chOff x="2654681" y="2143048"/>
              <a:chExt cx="892853" cy="820285"/>
            </a:xfrm>
          </p:grpSpPr>
          <p:grpSp>
            <p:nvGrpSpPr>
              <p:cNvPr id="225" name="Agrupar 224">
                <a:extLst>
                  <a:ext uri="{FF2B5EF4-FFF2-40B4-BE49-F238E27FC236}">
                    <a16:creationId xmlns:a16="http://schemas.microsoft.com/office/drawing/2014/main" id="{153F19F0-063F-6B91-A812-9DD27AA84F21}"/>
                  </a:ext>
                </a:extLst>
              </p:cNvPr>
              <p:cNvGrpSpPr/>
              <p:nvPr/>
            </p:nvGrpSpPr>
            <p:grpSpPr>
              <a:xfrm>
                <a:off x="2752888" y="2143048"/>
                <a:ext cx="794646" cy="382518"/>
                <a:chOff x="2752888" y="2143049"/>
                <a:chExt cx="794645" cy="382518"/>
              </a:xfrm>
            </p:grpSpPr>
            <p:cxnSp>
              <p:nvCxnSpPr>
                <p:cNvPr id="230" name="Straight Arrow Connector 8">
                  <a:extLst>
                    <a:ext uri="{FF2B5EF4-FFF2-40B4-BE49-F238E27FC236}">
                      <a16:creationId xmlns:a16="http://schemas.microsoft.com/office/drawing/2014/main" id="{61E51BBA-ADA3-F3E4-239D-AE5970E8E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42602" y="2143049"/>
                  <a:ext cx="704931" cy="179303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231" name="Straight Arrow Connector 8">
                  <a:extLst>
                    <a:ext uri="{FF2B5EF4-FFF2-40B4-BE49-F238E27FC236}">
                      <a16:creationId xmlns:a16="http://schemas.microsoft.com/office/drawing/2014/main" id="{4A2338D0-5386-4A08-0166-4AFA832231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109" y="2319316"/>
                  <a:ext cx="654457" cy="20625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232" name="Elipse 231">
                  <a:extLst>
                    <a:ext uri="{FF2B5EF4-FFF2-40B4-BE49-F238E27FC236}">
                      <a16:creationId xmlns:a16="http://schemas.microsoft.com/office/drawing/2014/main" id="{292DFB28-5BE6-F561-6590-AB66FF88BD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2888" y="2236491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26" name="Agrupar 225">
                <a:extLst>
                  <a:ext uri="{FF2B5EF4-FFF2-40B4-BE49-F238E27FC236}">
                    <a16:creationId xmlns:a16="http://schemas.microsoft.com/office/drawing/2014/main" id="{0856984B-C09F-2438-3498-F15A60A91E00}"/>
                  </a:ext>
                </a:extLst>
              </p:cNvPr>
              <p:cNvGrpSpPr/>
              <p:nvPr/>
            </p:nvGrpSpPr>
            <p:grpSpPr>
              <a:xfrm>
                <a:off x="2654681" y="2568464"/>
                <a:ext cx="698118" cy="394869"/>
                <a:chOff x="2654681" y="2568465"/>
                <a:chExt cx="698119" cy="394868"/>
              </a:xfrm>
            </p:grpSpPr>
            <p:cxnSp>
              <p:nvCxnSpPr>
                <p:cNvPr id="227" name="Straight Arrow Connector 8">
                  <a:extLst>
                    <a:ext uri="{FF2B5EF4-FFF2-40B4-BE49-F238E27FC236}">
                      <a16:creationId xmlns:a16="http://schemas.microsoft.com/office/drawing/2014/main" id="{431CAEE7-6330-074B-3349-82F9763834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32021" y="2608392"/>
                  <a:ext cx="620779" cy="5348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228" name="Straight Arrow Connector 8">
                  <a:extLst>
                    <a:ext uri="{FF2B5EF4-FFF2-40B4-BE49-F238E27FC236}">
                      <a16:creationId xmlns:a16="http://schemas.microsoft.com/office/drawing/2014/main" id="{8CDAE9BB-0A14-3F26-B5C9-6A820C51E8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3528" y="2658837"/>
                  <a:ext cx="585610" cy="304496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229" name="Elipse 228">
                  <a:extLst>
                    <a:ext uri="{FF2B5EF4-FFF2-40B4-BE49-F238E27FC236}">
                      <a16:creationId xmlns:a16="http://schemas.microsoft.com/office/drawing/2014/main" id="{CB263214-B93F-147A-C79A-FC2068D6A1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4681" y="2568465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cxnSp>
        <p:nvCxnSpPr>
          <p:cNvPr id="55" name="Straight Arrow Connector 8">
            <a:extLst>
              <a:ext uri="{FF2B5EF4-FFF2-40B4-BE49-F238E27FC236}">
                <a16:creationId xmlns:a16="http://schemas.microsoft.com/office/drawing/2014/main" id="{3C49B450-94EA-2126-12F6-8B0B5203A79C}"/>
              </a:ext>
            </a:extLst>
          </p:cNvPr>
          <p:cNvCxnSpPr>
            <a:cxnSpLocks/>
          </p:cNvCxnSpPr>
          <p:nvPr/>
        </p:nvCxnSpPr>
        <p:spPr>
          <a:xfrm>
            <a:off x="575845" y="3462688"/>
            <a:ext cx="2993856" cy="2107510"/>
          </a:xfrm>
          <a:prstGeom prst="straightConnector1">
            <a:avLst/>
          </a:prstGeom>
          <a:noFill/>
          <a:ln w="31750" cap="flat" cmpd="sng" algn="ctr">
            <a:solidFill>
              <a:srgbClr val="4F81BD"/>
            </a:solidFill>
            <a:prstDash val="solid"/>
            <a:tailEnd type="triangle" w="lg" len="sm"/>
          </a:ln>
          <a:effectLst/>
        </p:spPr>
      </p:cxn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BB92E6C4-B69E-7E1E-DB4F-D67AE95038F3}"/>
              </a:ext>
            </a:extLst>
          </p:cNvPr>
          <p:cNvGrpSpPr>
            <a:grpSpLocks noChangeAspect="1"/>
          </p:cNvGrpSpPr>
          <p:nvPr/>
        </p:nvGrpSpPr>
        <p:grpSpPr>
          <a:xfrm rot="19123060">
            <a:off x="2136881" y="3848118"/>
            <a:ext cx="353918" cy="178688"/>
            <a:chOff x="1906952" y="3391040"/>
            <a:chExt cx="1624707" cy="820286"/>
          </a:xfrm>
        </p:grpSpPr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E307740D-BDC5-6016-6416-BB3FDC30E42A}"/>
                </a:ext>
              </a:extLst>
            </p:cNvPr>
            <p:cNvGrpSpPr/>
            <p:nvPr/>
          </p:nvGrpSpPr>
          <p:grpSpPr>
            <a:xfrm>
              <a:off x="1906952" y="3567304"/>
              <a:ext cx="830061" cy="299000"/>
              <a:chOff x="1922829" y="2319316"/>
              <a:chExt cx="830059" cy="299001"/>
            </a:xfrm>
          </p:grpSpPr>
          <p:cxnSp>
            <p:nvCxnSpPr>
              <p:cNvPr id="69" name="Straight Arrow Connector 8">
                <a:extLst>
                  <a:ext uri="{FF2B5EF4-FFF2-40B4-BE49-F238E27FC236}">
                    <a16:creationId xmlns:a16="http://schemas.microsoft.com/office/drawing/2014/main" id="{202649C7-50BD-C527-77DF-48B265CFC1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2543" y="2327865"/>
                <a:ext cx="740345" cy="84796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cxnSp>
            <p:nvCxnSpPr>
              <p:cNvPr id="70" name="Straight Arrow Connector 8">
                <a:extLst>
                  <a:ext uri="{FF2B5EF4-FFF2-40B4-BE49-F238E27FC236}">
                    <a16:creationId xmlns:a16="http://schemas.microsoft.com/office/drawing/2014/main" id="{6E07971F-FD43-E831-CA75-8DBCF6B7C3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2543" y="2412066"/>
                <a:ext cx="654457" cy="206251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sm" len="sm"/>
              </a:ln>
              <a:effectLst/>
            </p:spPr>
          </p:cxnSp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7A4B0B32-A23C-71EC-00AA-FB31767F5E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2829" y="2319316"/>
                <a:ext cx="179428" cy="1794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E44ED984-44E8-A881-145E-3D8143865053}"/>
                </a:ext>
              </a:extLst>
            </p:cNvPr>
            <p:cNvGrpSpPr/>
            <p:nvPr/>
          </p:nvGrpSpPr>
          <p:grpSpPr>
            <a:xfrm>
              <a:off x="2638807" y="3391040"/>
              <a:ext cx="892852" cy="820286"/>
              <a:chOff x="2654681" y="2143048"/>
              <a:chExt cx="892853" cy="820285"/>
            </a:xfrm>
          </p:grpSpPr>
          <p:grpSp>
            <p:nvGrpSpPr>
              <p:cNvPr id="61" name="Agrupar 60">
                <a:extLst>
                  <a:ext uri="{FF2B5EF4-FFF2-40B4-BE49-F238E27FC236}">
                    <a16:creationId xmlns:a16="http://schemas.microsoft.com/office/drawing/2014/main" id="{7622A326-9ADF-64BA-8513-6F6693761745}"/>
                  </a:ext>
                </a:extLst>
              </p:cNvPr>
              <p:cNvGrpSpPr/>
              <p:nvPr/>
            </p:nvGrpSpPr>
            <p:grpSpPr>
              <a:xfrm>
                <a:off x="2752888" y="2143048"/>
                <a:ext cx="794646" cy="382518"/>
                <a:chOff x="2752888" y="2143049"/>
                <a:chExt cx="794645" cy="382518"/>
              </a:xfrm>
            </p:grpSpPr>
            <p:cxnSp>
              <p:nvCxnSpPr>
                <p:cNvPr id="66" name="Straight Arrow Connector 8">
                  <a:extLst>
                    <a:ext uri="{FF2B5EF4-FFF2-40B4-BE49-F238E27FC236}">
                      <a16:creationId xmlns:a16="http://schemas.microsoft.com/office/drawing/2014/main" id="{6B2DB303-ACB8-352E-2364-E4A73A02A8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42602" y="2143049"/>
                  <a:ext cx="704931" cy="179303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67" name="Straight Arrow Connector 8">
                  <a:extLst>
                    <a:ext uri="{FF2B5EF4-FFF2-40B4-BE49-F238E27FC236}">
                      <a16:creationId xmlns:a16="http://schemas.microsoft.com/office/drawing/2014/main" id="{18E5FE40-22AC-7777-2DB5-172251262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109" y="2319316"/>
                  <a:ext cx="654457" cy="20625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EEBAAF0D-8854-5E50-950C-9CB4550F32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2888" y="2236491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62" name="Agrupar 61">
                <a:extLst>
                  <a:ext uri="{FF2B5EF4-FFF2-40B4-BE49-F238E27FC236}">
                    <a16:creationId xmlns:a16="http://schemas.microsoft.com/office/drawing/2014/main" id="{C8BDB547-EA73-DF83-5DBB-702B349CE0A9}"/>
                  </a:ext>
                </a:extLst>
              </p:cNvPr>
              <p:cNvGrpSpPr/>
              <p:nvPr/>
            </p:nvGrpSpPr>
            <p:grpSpPr>
              <a:xfrm>
                <a:off x="2654681" y="2568464"/>
                <a:ext cx="698118" cy="394869"/>
                <a:chOff x="2654681" y="2568465"/>
                <a:chExt cx="698119" cy="394868"/>
              </a:xfrm>
            </p:grpSpPr>
            <p:cxnSp>
              <p:nvCxnSpPr>
                <p:cNvPr id="63" name="Straight Arrow Connector 8">
                  <a:extLst>
                    <a:ext uri="{FF2B5EF4-FFF2-40B4-BE49-F238E27FC236}">
                      <a16:creationId xmlns:a16="http://schemas.microsoft.com/office/drawing/2014/main" id="{1D683CA6-9612-619C-51B0-C4B684A96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32021" y="2608392"/>
                  <a:ext cx="620779" cy="5348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64" name="Straight Arrow Connector 8">
                  <a:extLst>
                    <a:ext uri="{FF2B5EF4-FFF2-40B4-BE49-F238E27FC236}">
                      <a16:creationId xmlns:a16="http://schemas.microsoft.com/office/drawing/2014/main" id="{2AE4C749-B157-1CA1-0760-7E79D3D6EF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3528" y="2658837"/>
                  <a:ext cx="585610" cy="304496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88A8660E-36A7-4E20-075B-3AADA722A9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4681" y="2568465"/>
                  <a:ext cx="179428" cy="1794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cxnSp>
        <p:nvCxnSpPr>
          <p:cNvPr id="72" name="Straight Arrow Connector 8">
            <a:extLst>
              <a:ext uri="{FF2B5EF4-FFF2-40B4-BE49-F238E27FC236}">
                <a16:creationId xmlns:a16="http://schemas.microsoft.com/office/drawing/2014/main" id="{20E63E77-668E-EB2E-9D00-27A23D338079}"/>
              </a:ext>
            </a:extLst>
          </p:cNvPr>
          <p:cNvCxnSpPr>
            <a:cxnSpLocks/>
          </p:cNvCxnSpPr>
          <p:nvPr/>
        </p:nvCxnSpPr>
        <p:spPr>
          <a:xfrm flipV="1">
            <a:off x="1888002" y="4039283"/>
            <a:ext cx="250090" cy="180299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85000"/>
              </a:schemeClr>
            </a:solidFill>
            <a:prstDash val="solid"/>
            <a:round/>
            <a:tailEnd type="arrow" w="sm" len="sm"/>
          </a:ln>
          <a:effectLst/>
        </p:spPr>
      </p:cxnSp>
      <p:grpSp>
        <p:nvGrpSpPr>
          <p:cNvPr id="242" name="Agrupar 241">
            <a:extLst>
              <a:ext uri="{FF2B5EF4-FFF2-40B4-BE49-F238E27FC236}">
                <a16:creationId xmlns:a16="http://schemas.microsoft.com/office/drawing/2014/main" id="{839B728C-529B-60D5-156E-7AF45F12AA09}"/>
              </a:ext>
            </a:extLst>
          </p:cNvPr>
          <p:cNvGrpSpPr/>
          <p:nvPr/>
        </p:nvGrpSpPr>
        <p:grpSpPr>
          <a:xfrm>
            <a:off x="1662175" y="4021227"/>
            <a:ext cx="296333" cy="266255"/>
            <a:chOff x="1649475" y="4033927"/>
            <a:chExt cx="296333" cy="2662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CaixaDeTexto 72">
                  <a:extLst>
                    <a:ext uri="{FF2B5EF4-FFF2-40B4-BE49-F238E27FC236}">
                      <a16:creationId xmlns:a16="http://schemas.microsoft.com/office/drawing/2014/main" id="{6A8C41AD-D26F-5384-9401-42F8F4F7272F}"/>
                    </a:ext>
                  </a:extLst>
                </p:cNvPr>
                <p:cNvSpPr txBox="1"/>
                <p:nvPr/>
              </p:nvSpPr>
              <p:spPr>
                <a:xfrm>
                  <a:off x="1649475" y="4033927"/>
                  <a:ext cx="29633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73" name="CaixaDeTexto 72">
                  <a:extLst>
                    <a:ext uri="{FF2B5EF4-FFF2-40B4-BE49-F238E27FC236}">
                      <a16:creationId xmlns:a16="http://schemas.microsoft.com/office/drawing/2014/main" id="{6A8C41AD-D26F-5384-9401-42F8F4F72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9475" y="4033927"/>
                  <a:ext cx="296333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6" name="Elipse 235">
              <a:extLst>
                <a:ext uri="{FF2B5EF4-FFF2-40B4-BE49-F238E27FC236}">
                  <a16:creationId xmlns:a16="http://schemas.microsoft.com/office/drawing/2014/main" id="{14D0D3A7-4C53-67D7-85F4-33F2F94B9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7642" y="4228182"/>
              <a:ext cx="72000" cy="7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86896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2075B82-42FF-FC29-791D-FB2C23A0509B}"/>
              </a:ext>
            </a:extLst>
          </p:cNvPr>
          <p:cNvGrpSpPr/>
          <p:nvPr/>
        </p:nvGrpSpPr>
        <p:grpSpPr>
          <a:xfrm>
            <a:off x="915790" y="1384727"/>
            <a:ext cx="5213696" cy="5142748"/>
            <a:chOff x="915790" y="1384727"/>
            <a:chExt cx="5213696" cy="5142748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E516CE46-6BE7-11B4-3796-23B16748B161}"/>
                </a:ext>
              </a:extLst>
            </p:cNvPr>
            <p:cNvGrpSpPr/>
            <p:nvPr/>
          </p:nvGrpSpPr>
          <p:grpSpPr>
            <a:xfrm>
              <a:off x="1608286" y="1384727"/>
              <a:ext cx="4521200" cy="4521200"/>
              <a:chOff x="1219200" y="1638300"/>
              <a:chExt cx="4521200" cy="4521200"/>
            </a:xfrm>
          </p:grpSpPr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00E1FEAE-96D7-E6DA-0CAA-D4E92A12FEE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219200" y="1638300"/>
                <a:ext cx="0" cy="4521200"/>
              </a:xfrm>
              <a:prstGeom prst="line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F1181779-E64B-ED34-319A-B0A59CF7233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479800" y="3890960"/>
                <a:ext cx="0" cy="4521200"/>
              </a:xfrm>
              <a:prstGeom prst="line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2E06C9F-9B15-D9D6-E1AA-DFF90BCD0F82}"/>
                </a:ext>
              </a:extLst>
            </p:cNvPr>
            <p:cNvSpPr txBox="1"/>
            <p:nvPr/>
          </p:nvSpPr>
          <p:spPr>
            <a:xfrm rot="16200000">
              <a:off x="100503" y="3414494"/>
              <a:ext cx="20922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Carga coletada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116BCBC6-F6DB-33B1-8ECA-4A53AB745389}"/>
                    </a:ext>
                  </a:extLst>
                </p:cNvPr>
                <p:cNvSpPr txBox="1"/>
                <p:nvPr/>
              </p:nvSpPr>
              <p:spPr>
                <a:xfrm>
                  <a:off x="3526972" y="6065810"/>
                  <a:ext cx="4476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116BCBC6-F6DB-33B1-8ECA-4A53AB745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972" y="6065810"/>
                  <a:ext cx="447687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9CB36EA0-5022-EC4C-C8FD-784D18C34CBA}"/>
              </a:ext>
            </a:extLst>
          </p:cNvPr>
          <p:cNvGrpSpPr/>
          <p:nvPr/>
        </p:nvGrpSpPr>
        <p:grpSpPr>
          <a:xfrm>
            <a:off x="1646705" y="2604754"/>
            <a:ext cx="364128" cy="3301173"/>
            <a:chOff x="1646705" y="2604754"/>
            <a:chExt cx="364128" cy="3301173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9781CEC0-095B-3251-7882-12B895EA8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705" y="5050367"/>
              <a:ext cx="364128" cy="847619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972F7DD0-0EDF-0456-67A0-FFED5AF555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4420" y="3877733"/>
              <a:ext cx="6413" cy="2028194"/>
            </a:xfrm>
            <a:prstGeom prst="line">
              <a:avLst/>
            </a:prstGeom>
            <a:ln w="12700"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8930696-0091-AF49-B938-9FEE5E4AC316}"/>
                </a:ext>
              </a:extLst>
            </p:cNvPr>
            <p:cNvSpPr txBox="1"/>
            <p:nvPr/>
          </p:nvSpPr>
          <p:spPr>
            <a:xfrm rot="16200000">
              <a:off x="1169073" y="3092868"/>
              <a:ext cx="12840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Recombinação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8708FE0D-E7F5-1932-497F-E0CB7E778B06}"/>
              </a:ext>
            </a:extLst>
          </p:cNvPr>
          <p:cNvGrpSpPr/>
          <p:nvPr/>
        </p:nvGrpSpPr>
        <p:grpSpPr>
          <a:xfrm>
            <a:off x="1964965" y="2657972"/>
            <a:ext cx="979713" cy="3247955"/>
            <a:chOff x="1964965" y="2657972"/>
            <a:chExt cx="979713" cy="3247955"/>
          </a:xfrm>
        </p:grpSpPr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C0E7D0F7-0796-5A82-3264-1E05AFEC28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4481" y="5045603"/>
              <a:ext cx="750290" cy="13579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86BA455D-754B-E08C-27B4-609D890708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8358" y="3877733"/>
              <a:ext cx="6413" cy="2028194"/>
            </a:xfrm>
            <a:prstGeom prst="line">
              <a:avLst/>
            </a:prstGeom>
            <a:ln w="12700"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48EF9488-9240-7585-5DBB-533AFAFF7807}"/>
                </a:ext>
              </a:extLst>
            </p:cNvPr>
            <p:cNvSpPr txBox="1"/>
            <p:nvPr/>
          </p:nvSpPr>
          <p:spPr>
            <a:xfrm>
              <a:off x="1964965" y="2657972"/>
              <a:ext cx="9797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Câmara de ionização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A7A955F-BC62-57FA-67F8-AB1473C1484E}"/>
              </a:ext>
            </a:extLst>
          </p:cNvPr>
          <p:cNvGrpSpPr/>
          <p:nvPr/>
        </p:nvGrpSpPr>
        <p:grpSpPr>
          <a:xfrm>
            <a:off x="2754771" y="2349500"/>
            <a:ext cx="1514609" cy="3567454"/>
            <a:chOff x="2754771" y="2349500"/>
            <a:chExt cx="1514609" cy="3567454"/>
          </a:xfrm>
        </p:grpSpPr>
        <p:cxnSp>
          <p:nvCxnSpPr>
            <p:cNvPr id="2" name="Conector reto 1">
              <a:extLst>
                <a:ext uri="{FF2B5EF4-FFF2-40B4-BE49-F238E27FC236}">
                  <a16:creationId xmlns:a16="http://schemas.microsoft.com/office/drawing/2014/main" id="{11032196-2402-6796-2C03-06BF2EDF40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4771" y="2980267"/>
              <a:ext cx="1508196" cy="2057396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679AAEF1-533B-94A4-7558-039912FD9F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380" y="2349500"/>
              <a:ext cx="0" cy="3567454"/>
            </a:xfrm>
            <a:prstGeom prst="line">
              <a:avLst/>
            </a:prstGeom>
            <a:ln w="12700"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8F88DB1-C1C4-BE67-B84C-711051828D96}"/>
                </a:ext>
              </a:extLst>
            </p:cNvPr>
            <p:cNvSpPr txBox="1"/>
            <p:nvPr/>
          </p:nvSpPr>
          <p:spPr>
            <a:xfrm>
              <a:off x="3019012" y="2659030"/>
              <a:ext cx="1146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Câmara proporcional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3C3D2FAD-B392-8AB7-915D-3E6CDE782478}"/>
              </a:ext>
            </a:extLst>
          </p:cNvPr>
          <p:cNvGrpSpPr/>
          <p:nvPr/>
        </p:nvGrpSpPr>
        <p:grpSpPr>
          <a:xfrm>
            <a:off x="5353072" y="1173942"/>
            <a:ext cx="331267" cy="4725632"/>
            <a:chOff x="5013360" y="1172354"/>
            <a:chExt cx="331267" cy="4725632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0C248191-84F3-DD2F-D7B9-0E2F21ECC3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4627" y="2330532"/>
              <a:ext cx="0" cy="3567454"/>
            </a:xfrm>
            <a:prstGeom prst="line">
              <a:avLst/>
            </a:prstGeom>
            <a:ln w="12700"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B798422-9194-7D24-6F76-E72EAF6F6324}"/>
                </a:ext>
              </a:extLst>
            </p:cNvPr>
            <p:cNvSpPr txBox="1"/>
            <p:nvPr/>
          </p:nvSpPr>
          <p:spPr>
            <a:xfrm rot="16200000">
              <a:off x="4588125" y="1597589"/>
              <a:ext cx="11582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err="1"/>
                <a:t>Breakdown</a:t>
              </a:r>
              <a:endParaRPr lang="pt-BR" sz="1400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6C4703D-8391-DD7E-2D59-096E4C7477BF}"/>
                </a:ext>
              </a:extLst>
            </p:cNvPr>
            <p:cNvSpPr/>
            <p:nvPr/>
          </p:nvSpPr>
          <p:spPr>
            <a:xfrm>
              <a:off x="5029893" y="2347595"/>
              <a:ext cx="307778" cy="354665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42D3D88A-989C-4979-6620-6C0FF227ED4C}"/>
              </a:ext>
            </a:extLst>
          </p:cNvPr>
          <p:cNvGrpSpPr/>
          <p:nvPr/>
        </p:nvGrpSpPr>
        <p:grpSpPr>
          <a:xfrm>
            <a:off x="4252380" y="1078277"/>
            <a:ext cx="1116538" cy="4819709"/>
            <a:chOff x="4252380" y="1078277"/>
            <a:chExt cx="1116538" cy="4819709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646D21B4-D80B-69C9-E223-85C378494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8918" y="2330532"/>
              <a:ext cx="0" cy="3567454"/>
            </a:xfrm>
            <a:prstGeom prst="line">
              <a:avLst/>
            </a:prstGeom>
            <a:ln w="12700"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A155B9E-069D-1CE1-0EFF-A608B53F385D}"/>
                </a:ext>
              </a:extLst>
            </p:cNvPr>
            <p:cNvSpPr txBox="1"/>
            <p:nvPr/>
          </p:nvSpPr>
          <p:spPr>
            <a:xfrm rot="16200000">
              <a:off x="4171835" y="1444365"/>
              <a:ext cx="12553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Saturação / Geiger-Müller</a:t>
              </a:r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32774D51-C06E-5F7C-3074-5D60B2EA86E3}"/>
                </a:ext>
              </a:extLst>
            </p:cNvPr>
            <p:cNvSpPr/>
            <p:nvPr/>
          </p:nvSpPr>
          <p:spPr>
            <a:xfrm>
              <a:off x="4252380" y="2753049"/>
              <a:ext cx="1106377" cy="219282"/>
            </a:xfrm>
            <a:custGeom>
              <a:avLst/>
              <a:gdLst>
                <a:gd name="connsiteX0" fmla="*/ 0 w 768350"/>
                <a:gd name="connsiteY0" fmla="*/ 414867 h 414867"/>
                <a:gd name="connsiteX1" fmla="*/ 177800 w 768350"/>
                <a:gd name="connsiteY1" fmla="*/ 218017 h 414867"/>
                <a:gd name="connsiteX2" fmla="*/ 768350 w 768350"/>
                <a:gd name="connsiteY2" fmla="*/ 0 h 41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8350" h="414867">
                  <a:moveTo>
                    <a:pt x="0" y="414867"/>
                  </a:moveTo>
                  <a:cubicBezTo>
                    <a:pt x="24871" y="351014"/>
                    <a:pt x="49742" y="287161"/>
                    <a:pt x="177800" y="218017"/>
                  </a:cubicBezTo>
                  <a:cubicBezTo>
                    <a:pt x="305858" y="148873"/>
                    <a:pt x="699558" y="70908"/>
                    <a:pt x="76835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id="{26A2FD55-A111-AF07-3949-888AE7B84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380" y="202653"/>
            <a:ext cx="10472212" cy="1079609"/>
          </a:xfrm>
        </p:spPr>
        <p:txBody>
          <a:bodyPr/>
          <a:lstStyle/>
          <a:p>
            <a:r>
              <a:rPr lang="pt-BR" dirty="0"/>
              <a:t>Descargas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FE11EC-C32B-4705-AD53-302AA946AF8A}"/>
              </a:ext>
            </a:extLst>
          </p:cNvPr>
          <p:cNvSpPr txBox="1"/>
          <p:nvPr/>
        </p:nvSpPr>
        <p:spPr>
          <a:xfrm>
            <a:off x="6424145" y="1384727"/>
            <a:ext cx="5278083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Efeito de descargas em gases pode ser controlado, principalmente, adicionando-se à mistura gases orgânicos ou inorgânicos como metano (CH4), isobutano, álcool, CO2, BF3.</a:t>
            </a:r>
          </a:p>
          <a:p>
            <a:pPr>
              <a:spcAft>
                <a:spcPts val="600"/>
              </a:spcAft>
            </a:pPr>
            <a:r>
              <a:rPr lang="pt-BR" dirty="0"/>
              <a:t>Essas moléculas (</a:t>
            </a:r>
            <a:r>
              <a:rPr lang="pt-BR" i="1" dirty="0" err="1"/>
              <a:t>quenchers</a:t>
            </a:r>
            <a:r>
              <a:rPr lang="pt-BR" dirty="0"/>
              <a:t>) absorvem os fótons de </a:t>
            </a:r>
            <a:r>
              <a:rPr lang="pt-BR" dirty="0" err="1"/>
              <a:t>desexcitação</a:t>
            </a:r>
            <a:r>
              <a:rPr lang="pt-BR" dirty="0"/>
              <a:t>, liberando a energia por colisões ou dissociação da molécula.</a:t>
            </a:r>
          </a:p>
          <a:p>
            <a:pPr>
              <a:spcAft>
                <a:spcPts val="600"/>
              </a:spcAft>
            </a:pPr>
            <a:r>
              <a:rPr lang="pt-BR" dirty="0"/>
              <a:t>Os detectores dessa forma podem operar a valores mais altos de campo elétrico e consequentemente ganho sem iniciar descargas.</a:t>
            </a:r>
          </a:p>
        </p:txBody>
      </p:sp>
    </p:spTree>
    <p:extLst>
      <p:ext uri="{BB962C8B-B14F-4D97-AF65-F5344CB8AC3E}">
        <p14:creationId xmlns:p14="http://schemas.microsoft.com/office/powerpoint/2010/main" val="20168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Agrupar 399">
            <a:extLst>
              <a:ext uri="{FF2B5EF4-FFF2-40B4-BE49-F238E27FC236}">
                <a16:creationId xmlns:a16="http://schemas.microsoft.com/office/drawing/2014/main" id="{FC7C09EB-04E4-3B1E-393E-2A422CF81562}"/>
              </a:ext>
            </a:extLst>
          </p:cNvPr>
          <p:cNvGrpSpPr/>
          <p:nvPr/>
        </p:nvGrpSpPr>
        <p:grpSpPr>
          <a:xfrm>
            <a:off x="8879455" y="5530996"/>
            <a:ext cx="3050530" cy="726979"/>
            <a:chOff x="8877880" y="5205270"/>
            <a:chExt cx="3050530" cy="726979"/>
          </a:xfrm>
        </p:grpSpPr>
        <p:cxnSp>
          <p:nvCxnSpPr>
            <p:cNvPr id="401" name="Conector reto 400">
              <a:extLst>
                <a:ext uri="{FF2B5EF4-FFF2-40B4-BE49-F238E27FC236}">
                  <a16:creationId xmlns:a16="http://schemas.microsoft.com/office/drawing/2014/main" id="{18AF94C4-7F84-FFEE-8AB9-66F76E27C5EF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1086010" y="4851616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Conector reto 401">
              <a:extLst>
                <a:ext uri="{FF2B5EF4-FFF2-40B4-BE49-F238E27FC236}">
                  <a16:creationId xmlns:a16="http://schemas.microsoft.com/office/drawing/2014/main" id="{04F54344-160F-7F4A-B079-5FCEAE839246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998837" y="4798320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Conector reto 402">
              <a:extLst>
                <a:ext uri="{FF2B5EF4-FFF2-40B4-BE49-F238E27FC236}">
                  <a16:creationId xmlns:a16="http://schemas.microsoft.com/office/drawing/2014/main" id="{08343660-BE71-F439-86A2-93049EEB4DE6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320796" y="5770249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Conector reto 403">
              <a:extLst>
                <a:ext uri="{FF2B5EF4-FFF2-40B4-BE49-F238E27FC236}">
                  <a16:creationId xmlns:a16="http://schemas.microsoft.com/office/drawing/2014/main" id="{93CFE5A9-90F3-7982-597B-1B7F35EB055D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233387" y="5719777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Conector reto 404">
              <a:extLst>
                <a:ext uri="{FF2B5EF4-FFF2-40B4-BE49-F238E27FC236}">
                  <a16:creationId xmlns:a16="http://schemas.microsoft.com/office/drawing/2014/main" id="{A6DB5E5A-02B3-7BC0-D5A2-D5CE7556CAD2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149885" y="5676572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Conector reto 405">
              <a:extLst>
                <a:ext uri="{FF2B5EF4-FFF2-40B4-BE49-F238E27FC236}">
                  <a16:creationId xmlns:a16="http://schemas.microsoft.com/office/drawing/2014/main" id="{8348C061-1149-D875-E5B8-CC0B4799554E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073532" y="5625887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Conector reto 406">
              <a:extLst>
                <a:ext uri="{FF2B5EF4-FFF2-40B4-BE49-F238E27FC236}">
                  <a16:creationId xmlns:a16="http://schemas.microsoft.com/office/drawing/2014/main" id="{4FF76753-F380-94E6-0CCD-EB93E07A72DD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985369" y="5579075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Conector reto 407">
              <a:extLst>
                <a:ext uri="{FF2B5EF4-FFF2-40B4-BE49-F238E27FC236}">
                  <a16:creationId xmlns:a16="http://schemas.microsoft.com/office/drawing/2014/main" id="{2F485429-8A1A-65EF-4925-F216656CD3E9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910497" y="5533211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Conector reto 408">
              <a:extLst>
                <a:ext uri="{FF2B5EF4-FFF2-40B4-BE49-F238E27FC236}">
                  <a16:creationId xmlns:a16="http://schemas.microsoft.com/office/drawing/2014/main" id="{02E59534-048F-F157-FBBA-EFC59F125D3C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833152" y="5486071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Conector reto 409">
              <a:extLst>
                <a:ext uri="{FF2B5EF4-FFF2-40B4-BE49-F238E27FC236}">
                  <a16:creationId xmlns:a16="http://schemas.microsoft.com/office/drawing/2014/main" id="{A401422A-0010-46FF-4D81-CC9B5BF26019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753800" y="5440566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Conector reto 410">
              <a:extLst>
                <a:ext uri="{FF2B5EF4-FFF2-40B4-BE49-F238E27FC236}">
                  <a16:creationId xmlns:a16="http://schemas.microsoft.com/office/drawing/2014/main" id="{DFE8DDAB-3DF0-945C-C9EF-20073532FFD8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670844" y="5393984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Conector reto 411">
              <a:extLst>
                <a:ext uri="{FF2B5EF4-FFF2-40B4-BE49-F238E27FC236}">
                  <a16:creationId xmlns:a16="http://schemas.microsoft.com/office/drawing/2014/main" id="{C7A57D2F-EAC6-7866-0D08-74316CE8B394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588762" y="5351533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Conector reto 412">
              <a:extLst>
                <a:ext uri="{FF2B5EF4-FFF2-40B4-BE49-F238E27FC236}">
                  <a16:creationId xmlns:a16="http://schemas.microsoft.com/office/drawing/2014/main" id="{9250B214-88C5-FF84-9662-8E306785C96C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507853" y="5302020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Conector reto 413">
              <a:extLst>
                <a:ext uri="{FF2B5EF4-FFF2-40B4-BE49-F238E27FC236}">
                  <a16:creationId xmlns:a16="http://schemas.microsoft.com/office/drawing/2014/main" id="{D501BDF6-5CFF-D245-3FB3-1907EEDBA794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440094" y="5258815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Conector reto 414">
              <a:extLst>
                <a:ext uri="{FF2B5EF4-FFF2-40B4-BE49-F238E27FC236}">
                  <a16:creationId xmlns:a16="http://schemas.microsoft.com/office/drawing/2014/main" id="{CF509F32-9000-D010-979C-78DE9389FB4A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364333" y="5214448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Conector reto 415">
              <a:extLst>
                <a:ext uri="{FF2B5EF4-FFF2-40B4-BE49-F238E27FC236}">
                  <a16:creationId xmlns:a16="http://schemas.microsoft.com/office/drawing/2014/main" id="{C2946C19-8887-12BB-C3A8-9ED67537E9FB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287268" y="5176505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Conector reto 416">
              <a:extLst>
                <a:ext uri="{FF2B5EF4-FFF2-40B4-BE49-F238E27FC236}">
                  <a16:creationId xmlns:a16="http://schemas.microsoft.com/office/drawing/2014/main" id="{FFE57F9B-1471-B957-D7AD-3E2AC0EB3AAD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203881" y="5134690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Conector reto 417">
              <a:extLst>
                <a:ext uri="{FF2B5EF4-FFF2-40B4-BE49-F238E27FC236}">
                  <a16:creationId xmlns:a16="http://schemas.microsoft.com/office/drawing/2014/main" id="{1DA02CC9-F7DA-E3A7-E254-0D1A0E94EE56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118677" y="5093086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Conector reto 418">
              <a:extLst>
                <a:ext uri="{FF2B5EF4-FFF2-40B4-BE49-F238E27FC236}">
                  <a16:creationId xmlns:a16="http://schemas.microsoft.com/office/drawing/2014/main" id="{E03AADC0-A69D-CD77-422E-649A096EDE78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039880" y="5043270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BED22A3-0973-E480-6D89-4D73F602A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AB3445A-B99F-8079-AD39-9296089927D6}"/>
              </a:ext>
            </a:extLst>
          </p:cNvPr>
          <p:cNvSpPr/>
          <p:nvPr/>
        </p:nvSpPr>
        <p:spPr>
          <a:xfrm>
            <a:off x="893380" y="1940858"/>
            <a:ext cx="7173012" cy="108000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CB2DCD1-0D73-87A6-D5AD-0C1F96F7402A}"/>
              </a:ext>
            </a:extLst>
          </p:cNvPr>
          <p:cNvCxnSpPr>
            <a:cxnSpLocks/>
          </p:cNvCxnSpPr>
          <p:nvPr/>
        </p:nvCxnSpPr>
        <p:spPr>
          <a:xfrm>
            <a:off x="551118" y="5473441"/>
            <a:ext cx="793756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562D77F-F537-E48E-0FF2-8A0F82F86EA5}"/>
              </a:ext>
            </a:extLst>
          </p:cNvPr>
          <p:cNvCxnSpPr>
            <a:cxnSpLocks/>
          </p:cNvCxnSpPr>
          <p:nvPr/>
        </p:nvCxnSpPr>
        <p:spPr>
          <a:xfrm>
            <a:off x="505398" y="2043778"/>
            <a:ext cx="793756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255EC4D-5EBF-E294-2630-24A910408B05}"/>
              </a:ext>
            </a:extLst>
          </p:cNvPr>
          <p:cNvCxnSpPr>
            <a:cxnSpLocks/>
          </p:cNvCxnSpPr>
          <p:nvPr/>
        </p:nvCxnSpPr>
        <p:spPr>
          <a:xfrm>
            <a:off x="551118" y="3758400"/>
            <a:ext cx="793756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A3AEC314-D0C0-BB6D-F3EF-F43F720DFF65}"/>
              </a:ext>
            </a:extLst>
          </p:cNvPr>
          <p:cNvCxnSpPr>
            <a:cxnSpLocks/>
          </p:cNvCxnSpPr>
          <p:nvPr/>
        </p:nvCxnSpPr>
        <p:spPr>
          <a:xfrm>
            <a:off x="4474179" y="1542779"/>
            <a:ext cx="0" cy="44312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5A1B7D3-BE3B-FECE-1206-62812A8A776D}"/>
              </a:ext>
            </a:extLst>
          </p:cNvPr>
          <p:cNvCxnSpPr>
            <a:cxnSpLocks/>
          </p:cNvCxnSpPr>
          <p:nvPr/>
        </p:nvCxnSpPr>
        <p:spPr>
          <a:xfrm>
            <a:off x="893380" y="1542779"/>
            <a:ext cx="0" cy="44312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76C6EED-9842-C377-1244-3D9914D95912}"/>
              </a:ext>
            </a:extLst>
          </p:cNvPr>
          <p:cNvCxnSpPr>
            <a:cxnSpLocks/>
          </p:cNvCxnSpPr>
          <p:nvPr/>
        </p:nvCxnSpPr>
        <p:spPr>
          <a:xfrm>
            <a:off x="8072210" y="1542779"/>
            <a:ext cx="0" cy="44312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1B43730D-468B-8832-5E49-2B620134EAE7}"/>
              </a:ext>
            </a:extLst>
          </p:cNvPr>
          <p:cNvCxnSpPr>
            <a:cxnSpLocks/>
          </p:cNvCxnSpPr>
          <p:nvPr/>
        </p:nvCxnSpPr>
        <p:spPr>
          <a:xfrm flipH="1">
            <a:off x="893380" y="3059835"/>
            <a:ext cx="35873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AC5146C5-011B-4635-91B2-132A7E1A4FD4}"/>
              </a:ext>
            </a:extLst>
          </p:cNvPr>
          <p:cNvCxnSpPr>
            <a:cxnSpLocks/>
          </p:cNvCxnSpPr>
          <p:nvPr/>
        </p:nvCxnSpPr>
        <p:spPr>
          <a:xfrm flipV="1">
            <a:off x="2687030" y="1940858"/>
            <a:ext cx="0" cy="188046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86CD3A9-FB6A-62FA-3B30-F5F6E040E193}"/>
              </a:ext>
            </a:extLst>
          </p:cNvPr>
          <p:cNvCxnSpPr>
            <a:cxnSpLocks/>
          </p:cNvCxnSpPr>
          <p:nvPr/>
        </p:nvCxnSpPr>
        <p:spPr>
          <a:xfrm>
            <a:off x="893380" y="3430191"/>
            <a:ext cx="17936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91484DC-C7D6-2D04-15AC-65849CDCB595}"/>
              </a:ext>
            </a:extLst>
          </p:cNvPr>
          <p:cNvCxnSpPr>
            <a:cxnSpLocks/>
          </p:cNvCxnSpPr>
          <p:nvPr/>
        </p:nvCxnSpPr>
        <p:spPr>
          <a:xfrm flipV="1">
            <a:off x="1786118" y="2954271"/>
            <a:ext cx="0" cy="9494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FA78F0F8-2C9E-9F8B-8C58-D3FE5D56A101}"/>
              </a:ext>
            </a:extLst>
          </p:cNvPr>
          <p:cNvCxnSpPr>
            <a:cxnSpLocks/>
          </p:cNvCxnSpPr>
          <p:nvPr/>
        </p:nvCxnSpPr>
        <p:spPr>
          <a:xfrm>
            <a:off x="1781885" y="3594696"/>
            <a:ext cx="90514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00B3FFA8-BFD9-A24F-34A1-C2D07F25A73B}"/>
              </a:ext>
            </a:extLst>
          </p:cNvPr>
          <p:cNvCxnSpPr>
            <a:cxnSpLocks/>
          </p:cNvCxnSpPr>
          <p:nvPr/>
        </p:nvCxnSpPr>
        <p:spPr>
          <a:xfrm flipV="1">
            <a:off x="2255275" y="3429000"/>
            <a:ext cx="0" cy="41123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87CB21AB-6BC7-5481-74FA-CE5DF5DDE28B}"/>
              </a:ext>
            </a:extLst>
          </p:cNvPr>
          <p:cNvCxnSpPr>
            <a:cxnSpLocks/>
          </p:cNvCxnSpPr>
          <p:nvPr/>
        </p:nvCxnSpPr>
        <p:spPr>
          <a:xfrm>
            <a:off x="876740" y="3594696"/>
            <a:ext cx="90514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0F79E57B-DBDB-4A46-6D48-5306F83CC45E}"/>
              </a:ext>
            </a:extLst>
          </p:cNvPr>
          <p:cNvCxnSpPr>
            <a:cxnSpLocks/>
          </p:cNvCxnSpPr>
          <p:nvPr/>
        </p:nvCxnSpPr>
        <p:spPr>
          <a:xfrm flipV="1">
            <a:off x="1350130" y="3429000"/>
            <a:ext cx="0" cy="41123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0841975-B30F-BAEB-1596-9E67B79224BB}"/>
              </a:ext>
            </a:extLst>
          </p:cNvPr>
          <p:cNvCxnSpPr>
            <a:cxnSpLocks/>
          </p:cNvCxnSpPr>
          <p:nvPr/>
        </p:nvCxnSpPr>
        <p:spPr>
          <a:xfrm>
            <a:off x="3575536" y="3594696"/>
            <a:ext cx="90514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22490EF8-1238-057A-281F-0B5137242234}"/>
              </a:ext>
            </a:extLst>
          </p:cNvPr>
          <p:cNvCxnSpPr>
            <a:cxnSpLocks/>
          </p:cNvCxnSpPr>
          <p:nvPr/>
        </p:nvCxnSpPr>
        <p:spPr>
          <a:xfrm flipV="1">
            <a:off x="4048926" y="3429000"/>
            <a:ext cx="0" cy="41123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979CCCC3-1DCC-E5D8-79F2-3BB79E079276}"/>
              </a:ext>
            </a:extLst>
          </p:cNvPr>
          <p:cNvCxnSpPr>
            <a:cxnSpLocks/>
          </p:cNvCxnSpPr>
          <p:nvPr/>
        </p:nvCxnSpPr>
        <p:spPr>
          <a:xfrm>
            <a:off x="2670391" y="3594696"/>
            <a:ext cx="90514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5EBE9CE-70D3-6DD2-826E-1154B148D408}"/>
              </a:ext>
            </a:extLst>
          </p:cNvPr>
          <p:cNvCxnSpPr>
            <a:cxnSpLocks/>
          </p:cNvCxnSpPr>
          <p:nvPr/>
        </p:nvCxnSpPr>
        <p:spPr>
          <a:xfrm flipV="1">
            <a:off x="3143781" y="3429000"/>
            <a:ext cx="0" cy="41123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04F7B4DF-3827-EFFA-2984-657EC01E96CA}"/>
              </a:ext>
            </a:extLst>
          </p:cNvPr>
          <p:cNvCxnSpPr>
            <a:cxnSpLocks/>
          </p:cNvCxnSpPr>
          <p:nvPr/>
        </p:nvCxnSpPr>
        <p:spPr>
          <a:xfrm flipV="1">
            <a:off x="3600587" y="2954271"/>
            <a:ext cx="0" cy="9494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5C73DFAC-4494-767A-587E-0BA8F0737009}"/>
              </a:ext>
            </a:extLst>
          </p:cNvPr>
          <p:cNvCxnSpPr>
            <a:cxnSpLocks/>
          </p:cNvCxnSpPr>
          <p:nvPr/>
        </p:nvCxnSpPr>
        <p:spPr>
          <a:xfrm flipH="1">
            <a:off x="4479093" y="3059835"/>
            <a:ext cx="35873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BAB4CDB3-5381-CAF3-525A-0B3F346D2768}"/>
              </a:ext>
            </a:extLst>
          </p:cNvPr>
          <p:cNvCxnSpPr>
            <a:cxnSpLocks/>
          </p:cNvCxnSpPr>
          <p:nvPr/>
        </p:nvCxnSpPr>
        <p:spPr>
          <a:xfrm>
            <a:off x="4479093" y="3430191"/>
            <a:ext cx="17936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4164FFE4-0691-B44E-CDA0-7199E59EF4B5}"/>
              </a:ext>
            </a:extLst>
          </p:cNvPr>
          <p:cNvCxnSpPr>
            <a:cxnSpLocks/>
          </p:cNvCxnSpPr>
          <p:nvPr/>
        </p:nvCxnSpPr>
        <p:spPr>
          <a:xfrm flipV="1">
            <a:off x="5371831" y="2954271"/>
            <a:ext cx="0" cy="9494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69631AA9-2990-7B75-2FC8-0C2FA9CA303E}"/>
              </a:ext>
            </a:extLst>
          </p:cNvPr>
          <p:cNvCxnSpPr>
            <a:cxnSpLocks/>
          </p:cNvCxnSpPr>
          <p:nvPr/>
        </p:nvCxnSpPr>
        <p:spPr>
          <a:xfrm flipV="1">
            <a:off x="5840988" y="3429000"/>
            <a:ext cx="0" cy="41123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44F021FB-BB07-5BD8-2F46-5A0236DEA0FD}"/>
              </a:ext>
            </a:extLst>
          </p:cNvPr>
          <p:cNvCxnSpPr>
            <a:cxnSpLocks/>
          </p:cNvCxnSpPr>
          <p:nvPr/>
        </p:nvCxnSpPr>
        <p:spPr>
          <a:xfrm>
            <a:off x="4462453" y="3594696"/>
            <a:ext cx="90514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E99FDE8A-DBB5-3241-79D3-5244637AC195}"/>
              </a:ext>
            </a:extLst>
          </p:cNvPr>
          <p:cNvCxnSpPr>
            <a:cxnSpLocks/>
          </p:cNvCxnSpPr>
          <p:nvPr/>
        </p:nvCxnSpPr>
        <p:spPr>
          <a:xfrm flipV="1">
            <a:off x="4935843" y="3429000"/>
            <a:ext cx="0" cy="41123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E31131DF-3C31-CD9D-3CCE-0CFBDC5CFF31}"/>
              </a:ext>
            </a:extLst>
          </p:cNvPr>
          <p:cNvCxnSpPr>
            <a:cxnSpLocks/>
          </p:cNvCxnSpPr>
          <p:nvPr/>
        </p:nvCxnSpPr>
        <p:spPr>
          <a:xfrm flipV="1">
            <a:off x="7634639" y="3429000"/>
            <a:ext cx="0" cy="41123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2BC0DF14-536D-78DB-5874-84A308DCBE53}"/>
              </a:ext>
            </a:extLst>
          </p:cNvPr>
          <p:cNvCxnSpPr>
            <a:cxnSpLocks/>
          </p:cNvCxnSpPr>
          <p:nvPr/>
        </p:nvCxnSpPr>
        <p:spPr>
          <a:xfrm flipV="1">
            <a:off x="6729494" y="3429000"/>
            <a:ext cx="0" cy="41123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4E020442-1E57-D17C-B0C5-1F96EBC025A5}"/>
              </a:ext>
            </a:extLst>
          </p:cNvPr>
          <p:cNvCxnSpPr>
            <a:cxnSpLocks/>
          </p:cNvCxnSpPr>
          <p:nvPr/>
        </p:nvCxnSpPr>
        <p:spPr>
          <a:xfrm flipV="1">
            <a:off x="7186300" y="2954271"/>
            <a:ext cx="0" cy="9494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>
            <a:extLst>
              <a:ext uri="{FF2B5EF4-FFF2-40B4-BE49-F238E27FC236}">
                <a16:creationId xmlns:a16="http://schemas.microsoft.com/office/drawing/2014/main" id="{C8942824-D1B0-63FA-720B-9A346B4F30A3}"/>
              </a:ext>
            </a:extLst>
          </p:cNvPr>
          <p:cNvSpPr/>
          <p:nvPr/>
        </p:nvSpPr>
        <p:spPr>
          <a:xfrm>
            <a:off x="887673" y="5482154"/>
            <a:ext cx="7173012" cy="108000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B4E8DC0B-676F-8DED-12A0-D351C34264F3}"/>
              </a:ext>
            </a:extLst>
          </p:cNvPr>
          <p:cNvSpPr>
            <a:spLocks noChangeAspect="1"/>
          </p:cNvSpPr>
          <p:nvPr/>
        </p:nvSpPr>
        <p:spPr>
          <a:xfrm>
            <a:off x="1248263" y="3676990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9E0A2397-3B5E-236C-2C1F-EBBF4CD7989B}"/>
              </a:ext>
            </a:extLst>
          </p:cNvPr>
          <p:cNvSpPr>
            <a:spLocks noChangeAspect="1"/>
          </p:cNvSpPr>
          <p:nvPr/>
        </p:nvSpPr>
        <p:spPr>
          <a:xfrm>
            <a:off x="1685059" y="3676990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51BE98B3-7758-3F0A-BF06-7A6D4BD12430}"/>
              </a:ext>
            </a:extLst>
          </p:cNvPr>
          <p:cNvSpPr>
            <a:spLocks noChangeAspect="1"/>
          </p:cNvSpPr>
          <p:nvPr/>
        </p:nvSpPr>
        <p:spPr>
          <a:xfrm>
            <a:off x="2154215" y="3676990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58405B5-F45D-376A-7D96-D3A081F89BA6}"/>
              </a:ext>
            </a:extLst>
          </p:cNvPr>
          <p:cNvSpPr>
            <a:spLocks noChangeAspect="1"/>
          </p:cNvSpPr>
          <p:nvPr/>
        </p:nvSpPr>
        <p:spPr>
          <a:xfrm>
            <a:off x="2588206" y="3682470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67582C26-C208-62FE-78B4-A25DB83EEB46}"/>
              </a:ext>
            </a:extLst>
          </p:cNvPr>
          <p:cNvSpPr>
            <a:spLocks noChangeAspect="1"/>
          </p:cNvSpPr>
          <p:nvPr/>
        </p:nvSpPr>
        <p:spPr>
          <a:xfrm>
            <a:off x="3041912" y="3676990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DB5D3385-E2C2-285B-B475-FAC96285402B}"/>
              </a:ext>
            </a:extLst>
          </p:cNvPr>
          <p:cNvSpPr>
            <a:spLocks noChangeAspect="1"/>
          </p:cNvSpPr>
          <p:nvPr/>
        </p:nvSpPr>
        <p:spPr>
          <a:xfrm>
            <a:off x="3502750" y="3670253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B16BB47-356A-3A7D-5962-E06DF5C2B2A6}"/>
              </a:ext>
            </a:extLst>
          </p:cNvPr>
          <p:cNvSpPr>
            <a:spLocks noChangeAspect="1"/>
          </p:cNvSpPr>
          <p:nvPr/>
        </p:nvSpPr>
        <p:spPr>
          <a:xfrm>
            <a:off x="3949181" y="3672046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9E3CABA8-69BA-AE70-412E-2A33A9853098}"/>
              </a:ext>
            </a:extLst>
          </p:cNvPr>
          <p:cNvSpPr>
            <a:spLocks noChangeAspect="1"/>
          </p:cNvSpPr>
          <p:nvPr/>
        </p:nvSpPr>
        <p:spPr>
          <a:xfrm>
            <a:off x="4374814" y="3674333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CFA26292-553C-A4E7-052E-7C8E4C927110}"/>
              </a:ext>
            </a:extLst>
          </p:cNvPr>
          <p:cNvSpPr>
            <a:spLocks noChangeAspect="1"/>
          </p:cNvSpPr>
          <p:nvPr/>
        </p:nvSpPr>
        <p:spPr>
          <a:xfrm>
            <a:off x="4832059" y="3672383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CA57BB85-B9BA-D6E7-07CD-3480FA43E8CE}"/>
              </a:ext>
            </a:extLst>
          </p:cNvPr>
          <p:cNvSpPr>
            <a:spLocks noChangeAspect="1"/>
          </p:cNvSpPr>
          <p:nvPr/>
        </p:nvSpPr>
        <p:spPr>
          <a:xfrm>
            <a:off x="5268855" y="3672383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D4517B95-8018-12C3-AB38-78AA1675CC23}"/>
              </a:ext>
            </a:extLst>
          </p:cNvPr>
          <p:cNvSpPr>
            <a:spLocks noChangeAspect="1"/>
          </p:cNvSpPr>
          <p:nvPr/>
        </p:nvSpPr>
        <p:spPr>
          <a:xfrm>
            <a:off x="5738011" y="3672383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B5C41899-1404-6C4A-2F12-50CEDF107DA7}"/>
              </a:ext>
            </a:extLst>
          </p:cNvPr>
          <p:cNvSpPr>
            <a:spLocks noChangeAspect="1"/>
          </p:cNvSpPr>
          <p:nvPr/>
        </p:nvSpPr>
        <p:spPr>
          <a:xfrm>
            <a:off x="6172002" y="3677863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CE6E1C32-A8FC-4A24-C185-73DB218B1920}"/>
              </a:ext>
            </a:extLst>
          </p:cNvPr>
          <p:cNvSpPr>
            <a:spLocks noChangeAspect="1"/>
          </p:cNvSpPr>
          <p:nvPr/>
        </p:nvSpPr>
        <p:spPr>
          <a:xfrm>
            <a:off x="6625708" y="3672383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5F11D4B8-AE78-715F-8809-141A027FD6B7}"/>
              </a:ext>
            </a:extLst>
          </p:cNvPr>
          <p:cNvSpPr>
            <a:spLocks noChangeAspect="1"/>
          </p:cNvSpPr>
          <p:nvPr/>
        </p:nvSpPr>
        <p:spPr>
          <a:xfrm>
            <a:off x="7086546" y="3665646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C1B0D636-B768-0A66-AB57-1CB30DD3984C}"/>
              </a:ext>
            </a:extLst>
          </p:cNvPr>
          <p:cNvSpPr>
            <a:spLocks noChangeAspect="1"/>
          </p:cNvSpPr>
          <p:nvPr/>
        </p:nvSpPr>
        <p:spPr>
          <a:xfrm>
            <a:off x="7532977" y="3667439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25" name="Agrupar 324">
            <a:extLst>
              <a:ext uri="{FF2B5EF4-FFF2-40B4-BE49-F238E27FC236}">
                <a16:creationId xmlns:a16="http://schemas.microsoft.com/office/drawing/2014/main" id="{B0BC88C2-99A4-35F3-FB6E-551598BDF136}"/>
              </a:ext>
            </a:extLst>
          </p:cNvPr>
          <p:cNvGrpSpPr/>
          <p:nvPr/>
        </p:nvGrpSpPr>
        <p:grpSpPr>
          <a:xfrm>
            <a:off x="8689848" y="2503866"/>
            <a:ext cx="3174323" cy="751084"/>
            <a:chOff x="8689848" y="2503866"/>
            <a:chExt cx="3174323" cy="751084"/>
          </a:xfrm>
        </p:grpSpPr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7004D4C4-B22F-C6B8-5E79-B3FC40D80F4E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630081" y="2314717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13B8FB9B-12BC-5871-4BEA-EEBE8DCCCCA1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709457" y="2260432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FEDD8B34-D812-C273-B31B-606889267E43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788835" y="2210054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D1A670A7-850C-B04B-892A-6D13F0E0C695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874556" y="2172468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2977BADD-A9A7-A3E4-0757-0FFFAE8EF2A0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953934" y="2122090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9376A0-1508-0F90-1213-2ADABEBDCF37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031278" y="2070957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CF636C7F-8000-1ECE-0794-271C575C83FE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110656" y="2020579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DF265A41-E32A-F1A9-4148-F7B0D72A1545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196377" y="1982993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B7780427-8A0E-7DB3-B101-59EA9D50780E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275755" y="1932615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FB0589F7-3003-0233-FB9C-5E5BF8984231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357641" y="1891450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2172144A-800B-6461-BC78-1AD01945D8FA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437019" y="1841072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B40672DD-7FEC-E6FC-E852-4EFA3041660C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522740" y="1803486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5E6900C1-D840-9121-BF5D-631308305E4A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602118" y="1753108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C6553A30-DC67-4AC8-1170-19BACD82EBFA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679462" y="1701975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99BEF2AA-3175-B4E9-AE93-FCD48719C470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758840" y="1651597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C615906B-B424-04C7-4A36-FF20F8993057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844561" y="1614011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5EFDCBA0-32C4-82CC-C4F5-E59892AFD626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923939" y="1563633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6" name="Agrupar 325">
            <a:extLst>
              <a:ext uri="{FF2B5EF4-FFF2-40B4-BE49-F238E27FC236}">
                <a16:creationId xmlns:a16="http://schemas.microsoft.com/office/drawing/2014/main" id="{0BB9D478-4358-AC96-C593-E4645977F9AB}"/>
              </a:ext>
            </a:extLst>
          </p:cNvPr>
          <p:cNvGrpSpPr/>
          <p:nvPr/>
        </p:nvGrpSpPr>
        <p:grpSpPr>
          <a:xfrm>
            <a:off x="8610139" y="2414371"/>
            <a:ext cx="3331377" cy="938143"/>
            <a:chOff x="8610139" y="2414371"/>
            <a:chExt cx="3331377" cy="938143"/>
          </a:xfrm>
        </p:grpSpPr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F4C60564-F430-4554-0993-A0FA6C72189E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464441" y="1571971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A2A40FE6-28C6-1E48-0419-832B2EA6D347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1087987" y="2510114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1BDD3C60-1610-25A2-7394-B604C04BF027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550372" y="2357678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to 185">
              <a:extLst>
                <a:ext uri="{FF2B5EF4-FFF2-40B4-BE49-F238E27FC236}">
                  <a16:creationId xmlns:a16="http://schemas.microsoft.com/office/drawing/2014/main" id="{896499F1-DC98-50C9-A3C2-172A079BD37B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001284" y="1515231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Agrupar 326">
            <a:extLst>
              <a:ext uri="{FF2B5EF4-FFF2-40B4-BE49-F238E27FC236}">
                <a16:creationId xmlns:a16="http://schemas.microsoft.com/office/drawing/2014/main" id="{AEDA6092-F057-F85E-9EEC-D259277527CE}"/>
              </a:ext>
            </a:extLst>
          </p:cNvPr>
          <p:cNvGrpSpPr/>
          <p:nvPr/>
        </p:nvGrpSpPr>
        <p:grpSpPr>
          <a:xfrm>
            <a:off x="8691540" y="3212488"/>
            <a:ext cx="3068505" cy="608835"/>
            <a:chOff x="8691540" y="3212488"/>
            <a:chExt cx="3068505" cy="608835"/>
          </a:xfrm>
        </p:grpSpPr>
        <p:cxnSp>
          <p:nvCxnSpPr>
            <p:cNvPr id="205" name="Conector reto 204">
              <a:extLst>
                <a:ext uri="{FF2B5EF4-FFF2-40B4-BE49-F238E27FC236}">
                  <a16:creationId xmlns:a16="http://schemas.microsoft.com/office/drawing/2014/main" id="{24EE6D81-086F-4905-C51D-8664EADCA447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631773" y="2637499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to 205">
              <a:extLst>
                <a:ext uri="{FF2B5EF4-FFF2-40B4-BE49-F238E27FC236}">
                  <a16:creationId xmlns:a16="http://schemas.microsoft.com/office/drawing/2014/main" id="{8F449BE0-1FE2-D71F-C22D-DB6C73A0A7A1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711149" y="2583214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to 206">
              <a:extLst>
                <a:ext uri="{FF2B5EF4-FFF2-40B4-BE49-F238E27FC236}">
                  <a16:creationId xmlns:a16="http://schemas.microsoft.com/office/drawing/2014/main" id="{3255F226-99E1-2171-3B42-6CBBE0780DF2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790527" y="2532836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to 207">
              <a:extLst>
                <a:ext uri="{FF2B5EF4-FFF2-40B4-BE49-F238E27FC236}">
                  <a16:creationId xmlns:a16="http://schemas.microsoft.com/office/drawing/2014/main" id="{D5C53316-2D48-FAF7-132D-D412BEE8124D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548662" y="3659323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to 208">
              <a:extLst>
                <a:ext uri="{FF2B5EF4-FFF2-40B4-BE49-F238E27FC236}">
                  <a16:creationId xmlns:a16="http://schemas.microsoft.com/office/drawing/2014/main" id="{0F285B70-3AA8-0FD1-7E1E-5C306FBAB74E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628040" y="3608945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to 209">
              <a:extLst>
                <a:ext uri="{FF2B5EF4-FFF2-40B4-BE49-F238E27FC236}">
                  <a16:creationId xmlns:a16="http://schemas.microsoft.com/office/drawing/2014/main" id="{55DA5A35-BDA1-A892-DA84-CFAA2CBC80EA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705384" y="3557812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to 210">
              <a:extLst>
                <a:ext uri="{FF2B5EF4-FFF2-40B4-BE49-F238E27FC236}">
                  <a16:creationId xmlns:a16="http://schemas.microsoft.com/office/drawing/2014/main" id="{F439F45B-6C75-31CA-0275-D9523080E893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784762" y="3507434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to 211">
              <a:extLst>
                <a:ext uri="{FF2B5EF4-FFF2-40B4-BE49-F238E27FC236}">
                  <a16:creationId xmlns:a16="http://schemas.microsoft.com/office/drawing/2014/main" id="{08F56BAE-B117-63DC-F7AC-584C9E35E8CA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870483" y="3469848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to 212">
              <a:extLst>
                <a:ext uri="{FF2B5EF4-FFF2-40B4-BE49-F238E27FC236}">
                  <a16:creationId xmlns:a16="http://schemas.microsoft.com/office/drawing/2014/main" id="{ACF6FCEE-3C2E-F362-9E5A-D9EA011B8C63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949861" y="3419470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to 213">
              <a:extLst>
                <a:ext uri="{FF2B5EF4-FFF2-40B4-BE49-F238E27FC236}">
                  <a16:creationId xmlns:a16="http://schemas.microsoft.com/office/drawing/2014/main" id="{DC14EA91-338B-8839-6FB9-F35AC29EAB9F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031747" y="3378305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to 214">
              <a:extLst>
                <a:ext uri="{FF2B5EF4-FFF2-40B4-BE49-F238E27FC236}">
                  <a16:creationId xmlns:a16="http://schemas.microsoft.com/office/drawing/2014/main" id="{768470F6-8BD5-1F64-390C-EFEC6F853851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111125" y="3327927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to 215">
              <a:extLst>
                <a:ext uri="{FF2B5EF4-FFF2-40B4-BE49-F238E27FC236}">
                  <a16:creationId xmlns:a16="http://schemas.microsoft.com/office/drawing/2014/main" id="{19594DB4-FC9A-013B-5FCB-8344C101CDA6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196846" y="3290341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to 216">
              <a:extLst>
                <a:ext uri="{FF2B5EF4-FFF2-40B4-BE49-F238E27FC236}">
                  <a16:creationId xmlns:a16="http://schemas.microsoft.com/office/drawing/2014/main" id="{8177832E-0B68-C691-82CB-A0B2A2BF6DDA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276224" y="3239963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to 217">
              <a:extLst>
                <a:ext uri="{FF2B5EF4-FFF2-40B4-BE49-F238E27FC236}">
                  <a16:creationId xmlns:a16="http://schemas.microsoft.com/office/drawing/2014/main" id="{2C1A86DC-9D44-0383-1F3B-E4BD97D7DEE2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353568" y="3188830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to 218">
              <a:extLst>
                <a:ext uri="{FF2B5EF4-FFF2-40B4-BE49-F238E27FC236}">
                  <a16:creationId xmlns:a16="http://schemas.microsoft.com/office/drawing/2014/main" id="{C56FC00C-98B3-8545-D479-8C1C8A568DC4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432946" y="3138452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reto 219">
              <a:extLst>
                <a:ext uri="{FF2B5EF4-FFF2-40B4-BE49-F238E27FC236}">
                  <a16:creationId xmlns:a16="http://schemas.microsoft.com/office/drawing/2014/main" id="{1D7608A7-DD08-831C-681F-97ECAA0E247E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518667" y="3100866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to 220">
              <a:extLst>
                <a:ext uri="{FF2B5EF4-FFF2-40B4-BE49-F238E27FC236}">
                  <a16:creationId xmlns:a16="http://schemas.microsoft.com/office/drawing/2014/main" id="{3F364D7D-14FD-060C-52E4-D0F44DA117C2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598045" y="3050488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Agrupar 327">
            <a:extLst>
              <a:ext uri="{FF2B5EF4-FFF2-40B4-BE49-F238E27FC236}">
                <a16:creationId xmlns:a16="http://schemas.microsoft.com/office/drawing/2014/main" id="{9F96708B-E59E-A24B-3A8B-DBA0344186AE}"/>
              </a:ext>
            </a:extLst>
          </p:cNvPr>
          <p:cNvGrpSpPr/>
          <p:nvPr/>
        </p:nvGrpSpPr>
        <p:grpSpPr>
          <a:xfrm>
            <a:off x="8610138" y="3084116"/>
            <a:ext cx="3328605" cy="593080"/>
            <a:chOff x="8610138" y="3084116"/>
            <a:chExt cx="3328605" cy="593080"/>
          </a:xfrm>
        </p:grpSpPr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2C8BC083-D645-9DE1-CA84-29D81FB4AF23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1096343" y="2834796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1920E8C5-F5EE-F02C-446B-8CAC1C329EDF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550371" y="2687878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to 184">
              <a:extLst>
                <a:ext uri="{FF2B5EF4-FFF2-40B4-BE49-F238E27FC236}">
                  <a16:creationId xmlns:a16="http://schemas.microsoft.com/office/drawing/2014/main" id="{B1406B22-E391-7A56-44EB-8425490E6EFE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8879050" y="2922116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to 221">
              <a:extLst>
                <a:ext uri="{FF2B5EF4-FFF2-40B4-BE49-F238E27FC236}">
                  <a16:creationId xmlns:a16="http://schemas.microsoft.com/office/drawing/2014/main" id="{136A39C5-533A-1F93-C8E4-C17223B7CCF6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675390" y="3002086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Agrupar 244">
            <a:extLst>
              <a:ext uri="{FF2B5EF4-FFF2-40B4-BE49-F238E27FC236}">
                <a16:creationId xmlns:a16="http://schemas.microsoft.com/office/drawing/2014/main" id="{5BE4C532-1BD3-B31B-80B5-25516D1DB107}"/>
              </a:ext>
            </a:extLst>
          </p:cNvPr>
          <p:cNvGrpSpPr/>
          <p:nvPr/>
        </p:nvGrpSpPr>
        <p:grpSpPr>
          <a:xfrm>
            <a:off x="8740020" y="3049666"/>
            <a:ext cx="3065377" cy="751084"/>
            <a:chOff x="8739446" y="4213588"/>
            <a:chExt cx="3065377" cy="751084"/>
          </a:xfrm>
        </p:grpSpPr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9191D2B1-6EDB-21AA-DD74-BB9BB2A59F89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438965" y="4892672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E8BFD6B8-004A-1849-449A-1028856DC598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518341" y="4838387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C4638492-4BE8-CC38-55CA-DE10C03C8667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597719" y="4788009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DE231799-F729-9B26-47CB-83633211BEF9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683440" y="4750423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3EB21883-4A2E-3D35-AD84-7232E268D325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762818" y="4700045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D7F2A609-9A80-9558-F364-2611B1F4CB1A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840162" y="4648912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176C4427-A66B-9220-1E48-DDAB864D93C9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919540" y="4598534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7FD0F751-1A1C-4EEC-78F9-013E7AAE0647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005261" y="4560948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B9EE3D63-AE05-C8A6-DC38-0981750BA9BD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084639" y="4510570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7424960E-1D0D-EA68-BE01-7AC35C10431F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166525" y="4469405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43097CE8-8E3D-9FC8-67FE-816D3F6183AA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245903" y="4419027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FC59AEDB-43CE-CB2F-BC6B-8F818A3347F3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331624" y="4381441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0259CF1E-AFBA-8FCE-A3CC-4BC9FA47DBA0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411002" y="4331063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AC62463E-969C-34E1-0728-C0A6431FD8AF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488346" y="4279930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AE195046-3D5D-7CFA-5895-88C5B39A82F6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567724" y="4229552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0CB2B8F4-7558-39BA-5CEC-D1E943474783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653445" y="4191966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E541D5B8-61DC-0613-F387-C28250EEF149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732823" y="4141588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to 239">
              <a:extLst>
                <a:ext uri="{FF2B5EF4-FFF2-40B4-BE49-F238E27FC236}">
                  <a16:creationId xmlns:a16="http://schemas.microsoft.com/office/drawing/2014/main" id="{610C1B2A-AB57-1FDC-76F0-63365B993E02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683581" y="3754570"/>
              <a:ext cx="0" cy="1728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to 240">
              <a:extLst>
                <a:ext uri="{FF2B5EF4-FFF2-40B4-BE49-F238E27FC236}">
                  <a16:creationId xmlns:a16="http://schemas.microsoft.com/office/drawing/2014/main" id="{6EAA9F92-A47A-3E84-BB51-D1419245D171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603446" y="3808854"/>
              <a:ext cx="0" cy="1728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Agrupar 381">
            <a:extLst>
              <a:ext uri="{FF2B5EF4-FFF2-40B4-BE49-F238E27FC236}">
                <a16:creationId xmlns:a16="http://schemas.microsoft.com/office/drawing/2014/main" id="{42D47781-8576-AA14-AB73-6701AB468DF3}"/>
              </a:ext>
            </a:extLst>
          </p:cNvPr>
          <p:cNvGrpSpPr/>
          <p:nvPr/>
        </p:nvGrpSpPr>
        <p:grpSpPr>
          <a:xfrm>
            <a:off x="8700335" y="4812409"/>
            <a:ext cx="3331377" cy="938143"/>
            <a:chOff x="8700335" y="4812409"/>
            <a:chExt cx="3331377" cy="938143"/>
          </a:xfrm>
        </p:grpSpPr>
        <p:cxnSp>
          <p:nvCxnSpPr>
            <p:cNvPr id="261" name="Conector reto 260">
              <a:extLst>
                <a:ext uri="{FF2B5EF4-FFF2-40B4-BE49-F238E27FC236}">
                  <a16:creationId xmlns:a16="http://schemas.microsoft.com/office/drawing/2014/main" id="{E1634930-8916-42A0-F232-6BE2B8994507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554637" y="3970009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to 261">
              <a:extLst>
                <a:ext uri="{FF2B5EF4-FFF2-40B4-BE49-F238E27FC236}">
                  <a16:creationId xmlns:a16="http://schemas.microsoft.com/office/drawing/2014/main" id="{6B04315A-F1E7-FF31-FE37-F2BD3A976763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1178183" y="4908152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to 262">
              <a:extLst>
                <a:ext uri="{FF2B5EF4-FFF2-40B4-BE49-F238E27FC236}">
                  <a16:creationId xmlns:a16="http://schemas.microsoft.com/office/drawing/2014/main" id="{5BACF778-FF79-9E19-6897-3BCB2AD9B0F3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640568" y="4755716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to 280">
              <a:extLst>
                <a:ext uri="{FF2B5EF4-FFF2-40B4-BE49-F238E27FC236}">
                  <a16:creationId xmlns:a16="http://schemas.microsoft.com/office/drawing/2014/main" id="{10FE24CD-0426-6E82-03D3-3352DD5C513F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091480" y="3913269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0" name="Agrupar 419">
            <a:extLst>
              <a:ext uri="{FF2B5EF4-FFF2-40B4-BE49-F238E27FC236}">
                <a16:creationId xmlns:a16="http://schemas.microsoft.com/office/drawing/2014/main" id="{35011655-EE34-40E0-B09F-70605FED166A}"/>
              </a:ext>
            </a:extLst>
          </p:cNvPr>
          <p:cNvGrpSpPr/>
          <p:nvPr/>
        </p:nvGrpSpPr>
        <p:grpSpPr>
          <a:xfrm>
            <a:off x="8700334" y="5482154"/>
            <a:ext cx="3328605" cy="593080"/>
            <a:chOff x="8700334" y="5482154"/>
            <a:chExt cx="3328605" cy="593080"/>
          </a:xfrm>
        </p:grpSpPr>
        <p:cxnSp>
          <p:nvCxnSpPr>
            <p:cNvPr id="283" name="Conector reto 282">
              <a:extLst>
                <a:ext uri="{FF2B5EF4-FFF2-40B4-BE49-F238E27FC236}">
                  <a16:creationId xmlns:a16="http://schemas.microsoft.com/office/drawing/2014/main" id="{E002E791-16B4-D45D-2DBE-4B07B6FCAFBE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1186539" y="5232834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to 283">
              <a:extLst>
                <a:ext uri="{FF2B5EF4-FFF2-40B4-BE49-F238E27FC236}">
                  <a16:creationId xmlns:a16="http://schemas.microsoft.com/office/drawing/2014/main" id="{80232B56-0C26-2527-6643-876F18690043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640567" y="5085916"/>
              <a:ext cx="0" cy="1880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to 284">
              <a:extLst>
                <a:ext uri="{FF2B5EF4-FFF2-40B4-BE49-F238E27FC236}">
                  <a16:creationId xmlns:a16="http://schemas.microsoft.com/office/drawing/2014/main" id="{4C518CDC-0024-2443-BE35-13A291047AD0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8969246" y="5320154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to 302">
              <a:extLst>
                <a:ext uri="{FF2B5EF4-FFF2-40B4-BE49-F238E27FC236}">
                  <a16:creationId xmlns:a16="http://schemas.microsoft.com/office/drawing/2014/main" id="{A45B098A-131A-E724-EE4D-DCFF7CFCA2E4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765586" y="5400124"/>
              <a:ext cx="0" cy="32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4" name="Agrupar 303">
            <a:extLst>
              <a:ext uri="{FF2B5EF4-FFF2-40B4-BE49-F238E27FC236}">
                <a16:creationId xmlns:a16="http://schemas.microsoft.com/office/drawing/2014/main" id="{DFCCF12B-164C-5A2A-3F36-313AF2893EEA}"/>
              </a:ext>
            </a:extLst>
          </p:cNvPr>
          <p:cNvGrpSpPr/>
          <p:nvPr/>
        </p:nvGrpSpPr>
        <p:grpSpPr>
          <a:xfrm>
            <a:off x="8830216" y="5447704"/>
            <a:ext cx="3065377" cy="751084"/>
            <a:chOff x="8739446" y="4213588"/>
            <a:chExt cx="3065377" cy="751084"/>
          </a:xfrm>
        </p:grpSpPr>
        <p:cxnSp>
          <p:nvCxnSpPr>
            <p:cNvPr id="305" name="Conector reto 304">
              <a:extLst>
                <a:ext uri="{FF2B5EF4-FFF2-40B4-BE49-F238E27FC236}">
                  <a16:creationId xmlns:a16="http://schemas.microsoft.com/office/drawing/2014/main" id="{D6C32CC5-D581-54E5-8CB0-862230D6B973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438965" y="4892672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ector reto 305">
              <a:extLst>
                <a:ext uri="{FF2B5EF4-FFF2-40B4-BE49-F238E27FC236}">
                  <a16:creationId xmlns:a16="http://schemas.microsoft.com/office/drawing/2014/main" id="{0346E0F7-5402-6811-674B-A4ED05510320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518341" y="4838387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to 306">
              <a:extLst>
                <a:ext uri="{FF2B5EF4-FFF2-40B4-BE49-F238E27FC236}">
                  <a16:creationId xmlns:a16="http://schemas.microsoft.com/office/drawing/2014/main" id="{8BF272EA-1521-0206-8CCA-44420CB3F075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597719" y="4788009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to 307">
              <a:extLst>
                <a:ext uri="{FF2B5EF4-FFF2-40B4-BE49-F238E27FC236}">
                  <a16:creationId xmlns:a16="http://schemas.microsoft.com/office/drawing/2014/main" id="{14CF6913-7AAD-B14F-0171-9D6884980504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683440" y="4750423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ector reto 308">
              <a:extLst>
                <a:ext uri="{FF2B5EF4-FFF2-40B4-BE49-F238E27FC236}">
                  <a16:creationId xmlns:a16="http://schemas.microsoft.com/office/drawing/2014/main" id="{AA109604-91EF-61A3-8828-F286098404C9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762818" y="4700045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reto 309">
              <a:extLst>
                <a:ext uri="{FF2B5EF4-FFF2-40B4-BE49-F238E27FC236}">
                  <a16:creationId xmlns:a16="http://schemas.microsoft.com/office/drawing/2014/main" id="{3DEFD1D9-0115-FAB8-469B-36D9C47BF4C3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840162" y="4648912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to 310">
              <a:extLst>
                <a:ext uri="{FF2B5EF4-FFF2-40B4-BE49-F238E27FC236}">
                  <a16:creationId xmlns:a16="http://schemas.microsoft.com/office/drawing/2014/main" id="{B51A17DD-40A5-B3CF-D28A-8D4D69E61459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919540" y="4598534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 reto 311">
              <a:extLst>
                <a:ext uri="{FF2B5EF4-FFF2-40B4-BE49-F238E27FC236}">
                  <a16:creationId xmlns:a16="http://schemas.microsoft.com/office/drawing/2014/main" id="{0241F6FB-8B1E-875E-91F2-4B42D9D3FC48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005261" y="4560948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to 312">
              <a:extLst>
                <a:ext uri="{FF2B5EF4-FFF2-40B4-BE49-F238E27FC236}">
                  <a16:creationId xmlns:a16="http://schemas.microsoft.com/office/drawing/2014/main" id="{084FDAC9-0BC3-754E-3C69-FFEEA5ECE3F7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084639" y="4510570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to 313">
              <a:extLst>
                <a:ext uri="{FF2B5EF4-FFF2-40B4-BE49-F238E27FC236}">
                  <a16:creationId xmlns:a16="http://schemas.microsoft.com/office/drawing/2014/main" id="{97527A59-9AEC-5FAA-8085-4AC63776A187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166525" y="4469405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to 314">
              <a:extLst>
                <a:ext uri="{FF2B5EF4-FFF2-40B4-BE49-F238E27FC236}">
                  <a16:creationId xmlns:a16="http://schemas.microsoft.com/office/drawing/2014/main" id="{47DCA1FA-5843-43E8-CFBE-CD464CF9E605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245903" y="4419027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ector reto 315">
              <a:extLst>
                <a:ext uri="{FF2B5EF4-FFF2-40B4-BE49-F238E27FC236}">
                  <a16:creationId xmlns:a16="http://schemas.microsoft.com/office/drawing/2014/main" id="{3FA99EB6-854E-1C52-3A35-B02B8C2156FF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331624" y="4381441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ector reto 316">
              <a:extLst>
                <a:ext uri="{FF2B5EF4-FFF2-40B4-BE49-F238E27FC236}">
                  <a16:creationId xmlns:a16="http://schemas.microsoft.com/office/drawing/2014/main" id="{E88FD6C8-4760-124E-6B0D-9C33011820DB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411002" y="4331063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to 317">
              <a:extLst>
                <a:ext uri="{FF2B5EF4-FFF2-40B4-BE49-F238E27FC236}">
                  <a16:creationId xmlns:a16="http://schemas.microsoft.com/office/drawing/2014/main" id="{D5C962B9-3B38-D550-6C67-E5752D09445B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488346" y="4279930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ector reto 318">
              <a:extLst>
                <a:ext uri="{FF2B5EF4-FFF2-40B4-BE49-F238E27FC236}">
                  <a16:creationId xmlns:a16="http://schemas.microsoft.com/office/drawing/2014/main" id="{21844D0F-AA63-DABF-776A-7B6F823C48B6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567724" y="4229552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ector reto 319">
              <a:extLst>
                <a:ext uri="{FF2B5EF4-FFF2-40B4-BE49-F238E27FC236}">
                  <a16:creationId xmlns:a16="http://schemas.microsoft.com/office/drawing/2014/main" id="{D7B7B8B9-FA56-2DC9-6C3F-DC877FB009C7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653445" y="4191966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to 320">
              <a:extLst>
                <a:ext uri="{FF2B5EF4-FFF2-40B4-BE49-F238E27FC236}">
                  <a16:creationId xmlns:a16="http://schemas.microsoft.com/office/drawing/2014/main" id="{C90EF548-EF1A-E079-F815-EE3421B82162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732823" y="4141588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ector reto 321">
              <a:extLst>
                <a:ext uri="{FF2B5EF4-FFF2-40B4-BE49-F238E27FC236}">
                  <a16:creationId xmlns:a16="http://schemas.microsoft.com/office/drawing/2014/main" id="{D2EBA14A-64A2-CB25-4143-8E9DC433A05F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683581" y="3754570"/>
              <a:ext cx="0" cy="1728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ector reto 322">
              <a:extLst>
                <a:ext uri="{FF2B5EF4-FFF2-40B4-BE49-F238E27FC236}">
                  <a16:creationId xmlns:a16="http://schemas.microsoft.com/office/drawing/2014/main" id="{82A8073F-158B-A3AB-FF72-509592E65D37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603446" y="3808854"/>
              <a:ext cx="0" cy="1728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Agrupar 398">
            <a:extLst>
              <a:ext uri="{FF2B5EF4-FFF2-40B4-BE49-F238E27FC236}">
                <a16:creationId xmlns:a16="http://schemas.microsoft.com/office/drawing/2014/main" id="{4AD00863-4EFC-9BE2-FF67-C64E5760D449}"/>
              </a:ext>
            </a:extLst>
          </p:cNvPr>
          <p:cNvGrpSpPr/>
          <p:nvPr/>
        </p:nvGrpSpPr>
        <p:grpSpPr>
          <a:xfrm>
            <a:off x="8787681" y="4860796"/>
            <a:ext cx="3140729" cy="833220"/>
            <a:chOff x="8787681" y="4860796"/>
            <a:chExt cx="3140729" cy="833220"/>
          </a:xfrm>
        </p:grpSpPr>
        <p:cxnSp>
          <p:nvCxnSpPr>
            <p:cNvPr id="332" name="Conector reto 331">
              <a:extLst>
                <a:ext uri="{FF2B5EF4-FFF2-40B4-BE49-F238E27FC236}">
                  <a16:creationId xmlns:a16="http://schemas.microsoft.com/office/drawing/2014/main" id="{94D25C26-4C52-4B47-FB3F-C34D19986B44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1086010" y="4851616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ector reto 332">
              <a:extLst>
                <a:ext uri="{FF2B5EF4-FFF2-40B4-BE49-F238E27FC236}">
                  <a16:creationId xmlns:a16="http://schemas.microsoft.com/office/drawing/2014/main" id="{BA749EFC-F9EC-9528-1B08-6BBF2AF28411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998837" y="4798320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ector reto 333">
              <a:extLst>
                <a:ext uri="{FF2B5EF4-FFF2-40B4-BE49-F238E27FC236}">
                  <a16:creationId xmlns:a16="http://schemas.microsoft.com/office/drawing/2014/main" id="{0FC9A218-800B-4A86-77BD-76DB52D411D0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910997" y="4745375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ector reto 334">
              <a:extLst>
                <a:ext uri="{FF2B5EF4-FFF2-40B4-BE49-F238E27FC236}">
                  <a16:creationId xmlns:a16="http://schemas.microsoft.com/office/drawing/2014/main" id="{36611F0F-4A68-3E2D-8687-BA9ACA108776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823588" y="4694903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to 335">
              <a:extLst>
                <a:ext uri="{FF2B5EF4-FFF2-40B4-BE49-F238E27FC236}">
                  <a16:creationId xmlns:a16="http://schemas.microsoft.com/office/drawing/2014/main" id="{73788566-66C2-B700-3940-76BDE7341A95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740086" y="4651698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to 336">
              <a:extLst>
                <a:ext uri="{FF2B5EF4-FFF2-40B4-BE49-F238E27FC236}">
                  <a16:creationId xmlns:a16="http://schemas.microsoft.com/office/drawing/2014/main" id="{A81CA7EC-D3D7-686D-BF39-1B221FC91D7E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663733" y="4601013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to 337">
              <a:extLst>
                <a:ext uri="{FF2B5EF4-FFF2-40B4-BE49-F238E27FC236}">
                  <a16:creationId xmlns:a16="http://schemas.microsoft.com/office/drawing/2014/main" id="{029AD353-2FDE-E4C1-A23E-3F09625A7C15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575570" y="4554201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to 338">
              <a:extLst>
                <a:ext uri="{FF2B5EF4-FFF2-40B4-BE49-F238E27FC236}">
                  <a16:creationId xmlns:a16="http://schemas.microsoft.com/office/drawing/2014/main" id="{D62B61ED-7926-7349-9999-D377AFDB1B04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500698" y="4508337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to 339">
              <a:extLst>
                <a:ext uri="{FF2B5EF4-FFF2-40B4-BE49-F238E27FC236}">
                  <a16:creationId xmlns:a16="http://schemas.microsoft.com/office/drawing/2014/main" id="{DA427AB8-62E4-8A06-4AAE-6D180A3D74C1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423353" y="4461197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ector reto 340">
              <a:extLst>
                <a:ext uri="{FF2B5EF4-FFF2-40B4-BE49-F238E27FC236}">
                  <a16:creationId xmlns:a16="http://schemas.microsoft.com/office/drawing/2014/main" id="{2A2F60A1-EBA3-AA2B-80E1-DE8F91A9204A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344001" y="4415692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ector reto 341">
              <a:extLst>
                <a:ext uri="{FF2B5EF4-FFF2-40B4-BE49-F238E27FC236}">
                  <a16:creationId xmlns:a16="http://schemas.microsoft.com/office/drawing/2014/main" id="{05207070-6FB4-6B1E-809F-744C1DFD9F8E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261045" y="4369110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ector reto 342">
              <a:extLst>
                <a:ext uri="{FF2B5EF4-FFF2-40B4-BE49-F238E27FC236}">
                  <a16:creationId xmlns:a16="http://schemas.microsoft.com/office/drawing/2014/main" id="{0CA4F9CB-C42A-4168-40A0-F28FEA02DC7F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178963" y="4326659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Conector reto 343">
              <a:extLst>
                <a:ext uri="{FF2B5EF4-FFF2-40B4-BE49-F238E27FC236}">
                  <a16:creationId xmlns:a16="http://schemas.microsoft.com/office/drawing/2014/main" id="{EC28CD34-DD3F-DE1A-5EA7-3768523A9240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098054" y="4277146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onector reto 344">
              <a:extLst>
                <a:ext uri="{FF2B5EF4-FFF2-40B4-BE49-F238E27FC236}">
                  <a16:creationId xmlns:a16="http://schemas.microsoft.com/office/drawing/2014/main" id="{843FC3DB-82D2-0622-0115-0ABA285107C3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0030295" y="4233941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to 345">
              <a:extLst>
                <a:ext uri="{FF2B5EF4-FFF2-40B4-BE49-F238E27FC236}">
                  <a16:creationId xmlns:a16="http://schemas.microsoft.com/office/drawing/2014/main" id="{37504DF7-03DA-A468-6B6A-440BCF47B041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954534" y="4189574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ctor reto 346">
              <a:extLst>
                <a:ext uri="{FF2B5EF4-FFF2-40B4-BE49-F238E27FC236}">
                  <a16:creationId xmlns:a16="http://schemas.microsoft.com/office/drawing/2014/main" id="{BE4B67E3-DE12-B2F2-82EB-F3FDB5363E19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877469" y="4151631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ector reto 347">
              <a:extLst>
                <a:ext uri="{FF2B5EF4-FFF2-40B4-BE49-F238E27FC236}">
                  <a16:creationId xmlns:a16="http://schemas.microsoft.com/office/drawing/2014/main" id="{7DAA7948-F179-0456-C38A-DA00D46420E5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794082" y="4109816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to 348">
              <a:extLst>
                <a:ext uri="{FF2B5EF4-FFF2-40B4-BE49-F238E27FC236}">
                  <a16:creationId xmlns:a16="http://schemas.microsoft.com/office/drawing/2014/main" id="{F503B8BB-9DE0-CE5D-AC9A-5D305F0A757E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708878" y="4068212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to 349">
              <a:extLst>
                <a:ext uri="{FF2B5EF4-FFF2-40B4-BE49-F238E27FC236}">
                  <a16:creationId xmlns:a16="http://schemas.microsoft.com/office/drawing/2014/main" id="{1A3FDDCA-3649-D5AB-3AC0-D2DA0A428F16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9630081" y="4018396"/>
              <a:ext cx="0" cy="168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45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D22A3-0973-E480-6D89-4D73F602A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Câmara de fios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AB3445A-B99F-8079-AD39-9296089927D6}"/>
              </a:ext>
            </a:extLst>
          </p:cNvPr>
          <p:cNvSpPr/>
          <p:nvPr/>
        </p:nvSpPr>
        <p:spPr>
          <a:xfrm>
            <a:off x="893380" y="1940858"/>
            <a:ext cx="7173012" cy="108000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C8942824-D1B0-63FA-720B-9A346B4F30A3}"/>
              </a:ext>
            </a:extLst>
          </p:cNvPr>
          <p:cNvSpPr/>
          <p:nvPr/>
        </p:nvSpPr>
        <p:spPr>
          <a:xfrm>
            <a:off x="887673" y="5482154"/>
            <a:ext cx="7173012" cy="108000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54C0584-D3A1-9FF2-D20B-2AE5FB78051F}"/>
              </a:ext>
            </a:extLst>
          </p:cNvPr>
          <p:cNvGrpSpPr/>
          <p:nvPr/>
        </p:nvGrpSpPr>
        <p:grpSpPr>
          <a:xfrm>
            <a:off x="1248263" y="3665646"/>
            <a:ext cx="6474188" cy="196824"/>
            <a:chOff x="1248263" y="3665646"/>
            <a:chExt cx="6474188" cy="196824"/>
          </a:xfrm>
        </p:grpSpPr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B4E8DC0B-676F-8DED-12A0-D351C3426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8263" y="3676990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9E0A2397-3B5E-236C-2C1F-EBBF4CD798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85059" y="3676990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51BE98B3-7758-3F0A-BF06-7A6D4BD124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4215" y="3676990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158405B5-F45D-376A-7D96-D3A081F89B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8206" y="3682470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67582C26-C208-62FE-78B4-A25DB83EE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1912" y="3676990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DB5D3385-E2C2-285B-B475-FAC962854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2750" y="3670253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BB16BB47-356A-3A7D-5962-E06DF5C2B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9181" y="3672046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9E3CABA8-69BA-AE70-412E-2A33A98530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4814" y="3674333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CFA26292-553C-A4E7-052E-7C8E4C927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2059" y="3672383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CA57BB85-B9BA-D6E7-07CD-3480FA43E8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8855" y="3672383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D4517B95-8018-12C3-AB38-78AA1675CC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011" y="3672383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B5C41899-1404-6C4A-2F12-50CEDF107D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2002" y="3677863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CE6E1C32-A8FC-4A24-C185-73DB218B19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5708" y="3672383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5F11D4B8-AE78-715F-8809-141A027FD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6546" y="3665646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C1B0D636-B768-0A66-AB57-1CB30DD398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2977" y="3667439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0161E83B-F943-CD75-3805-BC051B6824B2}"/>
              </a:ext>
            </a:extLst>
          </p:cNvPr>
          <p:cNvGrpSpPr/>
          <p:nvPr/>
        </p:nvGrpSpPr>
        <p:grpSpPr>
          <a:xfrm>
            <a:off x="8610138" y="2414371"/>
            <a:ext cx="3331378" cy="1262825"/>
            <a:chOff x="8610138" y="2414371"/>
            <a:chExt cx="3331378" cy="1262825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361592B9-16A2-E0BA-EB5C-08DE49558010}"/>
                </a:ext>
              </a:extLst>
            </p:cNvPr>
            <p:cNvGrpSpPr/>
            <p:nvPr/>
          </p:nvGrpSpPr>
          <p:grpSpPr>
            <a:xfrm>
              <a:off x="8610139" y="2414371"/>
              <a:ext cx="3331377" cy="938143"/>
              <a:chOff x="8610139" y="2414371"/>
              <a:chExt cx="3331377" cy="938143"/>
            </a:xfrm>
          </p:grpSpPr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21F8FBC3-7CA5-1C8C-8C92-D8C1BF95FC91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 flipV="1">
                <a:off x="9464441" y="1571971"/>
                <a:ext cx="0" cy="16848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6ADA657-67E7-8284-5414-63AB9FB5BBCA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 flipV="1">
                <a:off x="11087987" y="2510114"/>
                <a:ext cx="0" cy="16848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87EA873-0684-6CE8-8B9B-30CD8143D815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V="1">
                <a:off x="9550372" y="2357678"/>
                <a:ext cx="0" cy="188046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5239CF19-12BD-4384-0971-833A4AF178F6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V="1">
                <a:off x="11001284" y="1515231"/>
                <a:ext cx="0" cy="188046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9CC6ADD2-C898-1ECC-EB79-C70AC87E82B8}"/>
                </a:ext>
              </a:extLst>
            </p:cNvPr>
            <p:cNvGrpSpPr/>
            <p:nvPr/>
          </p:nvGrpSpPr>
          <p:grpSpPr>
            <a:xfrm>
              <a:off x="8610138" y="3084116"/>
              <a:ext cx="3328605" cy="593080"/>
              <a:chOff x="8610138" y="3084116"/>
              <a:chExt cx="3328605" cy="593080"/>
            </a:xfrm>
          </p:grpSpPr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3A70C568-D994-C5F8-2C17-1B4CE14AAC0E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 flipV="1">
                <a:off x="11096343" y="2834796"/>
                <a:ext cx="0" cy="16848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92CA7616-348B-0A0F-1506-602D8A5C8CF2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V="1">
                <a:off x="9550371" y="2687878"/>
                <a:ext cx="0" cy="188046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29F5BFE1-8695-5072-B450-D7E03308D888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 flipV="1">
                <a:off x="8879050" y="2922116"/>
                <a:ext cx="0" cy="324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2957055D-CAB1-D677-556E-773415F3BD6F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V="1">
                <a:off x="11675390" y="3002086"/>
                <a:ext cx="0" cy="324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CA83A82-40F3-F0E0-2F7F-E81576CF74F2}"/>
              </a:ext>
            </a:extLst>
          </p:cNvPr>
          <p:cNvGrpSpPr/>
          <p:nvPr/>
        </p:nvGrpSpPr>
        <p:grpSpPr>
          <a:xfrm>
            <a:off x="8740020" y="3049666"/>
            <a:ext cx="3065377" cy="751084"/>
            <a:chOff x="8739446" y="4213588"/>
            <a:chExt cx="3065377" cy="751084"/>
          </a:xfrm>
        </p:grpSpPr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8E6A3DE1-4F36-A4F4-F944-573219C9F52E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438965" y="4892672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153D982C-D8FB-0080-64EA-5A474682A1AF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518341" y="4838387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FF812AC3-0A99-1834-EAD5-15BFA46D0144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597719" y="4788009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DA4C5DB3-3CBC-5330-39A5-A78CABEDFE39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683440" y="4750423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60D0F5CA-F289-1C9D-C964-7419EFC6700B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762818" y="4700045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05953FEC-9E36-9B0B-F035-107B396C127D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840162" y="4648912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95B2BBE5-A130-AE4A-17C9-C2E0AEF6C307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919540" y="4598534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8516742D-8BA4-85A9-0D52-21FBA18D64F2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005261" y="4560948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45DDC9F6-F3B3-9218-8158-15F315F1F641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084639" y="4510570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DBCFE2E8-2FBD-EF58-F5DF-57BAC29AE030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166525" y="4469405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CE4999C3-59EB-18C4-B979-052CD7F1D927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245903" y="4419027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E18F7376-93FD-4B0C-3A58-3369C3171E1E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331624" y="4381441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B3F838F0-271D-2641-183D-3C23292FBE68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411002" y="4331063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1F33C240-E60D-4670-AA70-9F249AE36C75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488346" y="4279930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2F951C2A-D39A-F8A7-4430-13FF76AE9550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567724" y="4229552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7799F9B7-9589-D739-5450-B53A09A6D4E2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653445" y="4191966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5FAFE782-324B-5EDB-BF34-FFB1BFB7112D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732823" y="4141588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A36EE7C8-C43F-AB25-8A6D-DEAA4F6DC2D0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683581" y="3754570"/>
              <a:ext cx="0" cy="1728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23657987-5B0B-5AEE-4154-7531F3A9473F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603446" y="3808854"/>
              <a:ext cx="0" cy="1728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droppedImage.pdf" descr="droppedImage.pdf">
            <a:extLst>
              <a:ext uri="{FF2B5EF4-FFF2-40B4-BE49-F238E27FC236}">
                <a16:creationId xmlns:a16="http://schemas.microsoft.com/office/drawing/2014/main" id="{E47B125D-501A-CEB0-C1EA-F23A1ECD3D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29" r="16521"/>
          <a:stretch/>
        </p:blipFill>
        <p:spPr>
          <a:xfrm>
            <a:off x="8499778" y="47687"/>
            <a:ext cx="3556273" cy="67457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4318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D22A3-0973-E480-6D89-4D73F602A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Câmara de fios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3917440B-2677-E470-07E6-494FE84420E9}"/>
              </a:ext>
            </a:extLst>
          </p:cNvPr>
          <p:cNvGrpSpPr/>
          <p:nvPr/>
        </p:nvGrpSpPr>
        <p:grpSpPr>
          <a:xfrm>
            <a:off x="1248263" y="3665646"/>
            <a:ext cx="6474188" cy="196824"/>
            <a:chOff x="1248263" y="3665646"/>
            <a:chExt cx="6474188" cy="196824"/>
          </a:xfrm>
        </p:grpSpPr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B4E8DC0B-676F-8DED-12A0-D351C3426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8263" y="3676990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9E0A2397-3B5E-236C-2C1F-EBBF4CD798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85059" y="3676990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51BE98B3-7758-3F0A-BF06-7A6D4BD124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4215" y="3676990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158405B5-F45D-376A-7D96-D3A081F89B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8206" y="3682470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67582C26-C208-62FE-78B4-A25DB83EE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1912" y="3676990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DB5D3385-E2C2-285B-B475-FAC962854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2750" y="3670253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BB16BB47-356A-3A7D-5962-E06DF5C2B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9181" y="3672046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9E3CABA8-69BA-AE70-412E-2A33A98530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4814" y="3674333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CFA26292-553C-A4E7-052E-7C8E4C927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2059" y="3672383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CA57BB85-B9BA-D6E7-07CD-3480FA43E8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8855" y="3672383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D4517B95-8018-12C3-AB38-78AA1675CC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011" y="3672383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B5C41899-1404-6C4A-2F12-50CEDF107D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2002" y="3677863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CE6E1C32-A8FC-4A24-C185-73DB218B19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5708" y="3672383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5F11D4B8-AE78-715F-8809-141A027FD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6546" y="3665646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C1B0D636-B768-0A66-AB57-1CB30DD398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2977" y="3667439"/>
              <a:ext cx="189474" cy="18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0883D09-BC1A-3A51-598B-10D91C82761E}"/>
              </a:ext>
            </a:extLst>
          </p:cNvPr>
          <p:cNvGrpSpPr/>
          <p:nvPr/>
        </p:nvGrpSpPr>
        <p:grpSpPr>
          <a:xfrm>
            <a:off x="893380" y="1933230"/>
            <a:ext cx="7155758" cy="115627"/>
            <a:chOff x="893380" y="1933230"/>
            <a:chExt cx="7155758" cy="11562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F2B4CC3C-111D-237B-7395-457C0E36F2C2}"/>
                </a:ext>
              </a:extLst>
            </p:cNvPr>
            <p:cNvSpPr/>
            <p:nvPr/>
          </p:nvSpPr>
          <p:spPr>
            <a:xfrm>
              <a:off x="893380" y="1940858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5B12B42-B77A-0D32-0C27-865733050441}"/>
                </a:ext>
              </a:extLst>
            </p:cNvPr>
            <p:cNvSpPr/>
            <p:nvPr/>
          </p:nvSpPr>
          <p:spPr>
            <a:xfrm>
              <a:off x="1794291" y="1937991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5A05184-DFF9-BD5D-96C1-5B8BE41C0228}"/>
                </a:ext>
              </a:extLst>
            </p:cNvPr>
            <p:cNvSpPr/>
            <p:nvPr/>
          </p:nvSpPr>
          <p:spPr>
            <a:xfrm>
              <a:off x="2699763" y="1936199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FD8FBA5-C8AB-6634-5F56-A45E4A3A8F54}"/>
                </a:ext>
              </a:extLst>
            </p:cNvPr>
            <p:cNvSpPr/>
            <p:nvPr/>
          </p:nvSpPr>
          <p:spPr>
            <a:xfrm>
              <a:off x="3589558" y="1936508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3686E21-D51B-11DC-6BF9-264011233022}"/>
                </a:ext>
              </a:extLst>
            </p:cNvPr>
            <p:cNvSpPr/>
            <p:nvPr/>
          </p:nvSpPr>
          <p:spPr>
            <a:xfrm>
              <a:off x="4486136" y="1934509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625CB577-383D-AD30-DC26-75FE1E756013}"/>
                </a:ext>
              </a:extLst>
            </p:cNvPr>
            <p:cNvSpPr/>
            <p:nvPr/>
          </p:nvSpPr>
          <p:spPr>
            <a:xfrm>
              <a:off x="5379107" y="1933230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226FD942-FFDA-840E-8EDE-C2872404F299}"/>
                </a:ext>
              </a:extLst>
            </p:cNvPr>
            <p:cNvSpPr/>
            <p:nvPr/>
          </p:nvSpPr>
          <p:spPr>
            <a:xfrm>
              <a:off x="6282661" y="1935788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6FCA6B8-0D72-FDCE-CDE3-69E47343759D}"/>
                </a:ext>
              </a:extLst>
            </p:cNvPr>
            <p:cNvSpPr/>
            <p:nvPr/>
          </p:nvSpPr>
          <p:spPr>
            <a:xfrm>
              <a:off x="7175632" y="1934509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BCD2416-77AB-A358-3691-FD45B0A8FC5D}"/>
              </a:ext>
            </a:extLst>
          </p:cNvPr>
          <p:cNvGrpSpPr/>
          <p:nvPr/>
        </p:nvGrpSpPr>
        <p:grpSpPr>
          <a:xfrm>
            <a:off x="885185" y="5478340"/>
            <a:ext cx="7155758" cy="115627"/>
            <a:chOff x="893380" y="1933230"/>
            <a:chExt cx="7155758" cy="115627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144F287-157C-4F9D-B109-653D032BE21B}"/>
                </a:ext>
              </a:extLst>
            </p:cNvPr>
            <p:cNvSpPr/>
            <p:nvPr/>
          </p:nvSpPr>
          <p:spPr>
            <a:xfrm>
              <a:off x="893380" y="1940858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1739AE29-5325-2543-4ED1-3FF6305A1E2F}"/>
                </a:ext>
              </a:extLst>
            </p:cNvPr>
            <p:cNvSpPr/>
            <p:nvPr/>
          </p:nvSpPr>
          <p:spPr>
            <a:xfrm>
              <a:off x="1794291" y="1937991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58076AD-50F7-49BC-074D-967F5AA9F5EB}"/>
                </a:ext>
              </a:extLst>
            </p:cNvPr>
            <p:cNvSpPr/>
            <p:nvPr/>
          </p:nvSpPr>
          <p:spPr>
            <a:xfrm>
              <a:off x="2699763" y="1936199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DDD19C2-6642-BE7D-BC24-C7330121C0E1}"/>
                </a:ext>
              </a:extLst>
            </p:cNvPr>
            <p:cNvSpPr/>
            <p:nvPr/>
          </p:nvSpPr>
          <p:spPr>
            <a:xfrm>
              <a:off x="3589558" y="1936508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2BDA756B-C06B-0BC4-03C5-3F1429EAEEC7}"/>
                </a:ext>
              </a:extLst>
            </p:cNvPr>
            <p:cNvSpPr/>
            <p:nvPr/>
          </p:nvSpPr>
          <p:spPr>
            <a:xfrm>
              <a:off x="4486136" y="1934509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2D2C942-2A2C-3CBB-C390-3FEE5FB0FB94}"/>
                </a:ext>
              </a:extLst>
            </p:cNvPr>
            <p:cNvSpPr/>
            <p:nvPr/>
          </p:nvSpPr>
          <p:spPr>
            <a:xfrm>
              <a:off x="5379107" y="1933230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216E6038-754D-EFF2-0C37-8FBE1AFF5983}"/>
                </a:ext>
              </a:extLst>
            </p:cNvPr>
            <p:cNvSpPr/>
            <p:nvPr/>
          </p:nvSpPr>
          <p:spPr>
            <a:xfrm>
              <a:off x="6282661" y="1935788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59982786-B232-2BDF-CFD2-F2F1A28C4E6B}"/>
                </a:ext>
              </a:extLst>
            </p:cNvPr>
            <p:cNvSpPr/>
            <p:nvPr/>
          </p:nvSpPr>
          <p:spPr>
            <a:xfrm>
              <a:off x="7175632" y="1934509"/>
              <a:ext cx="873506" cy="10799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grpSp>
        <p:nvGrpSpPr>
          <p:cNvPr id="252" name="Agrupar 251">
            <a:extLst>
              <a:ext uri="{FF2B5EF4-FFF2-40B4-BE49-F238E27FC236}">
                <a16:creationId xmlns:a16="http://schemas.microsoft.com/office/drawing/2014/main" id="{E0E2EB60-5382-FA6A-2FB9-EDEA2E820CFB}"/>
              </a:ext>
            </a:extLst>
          </p:cNvPr>
          <p:cNvGrpSpPr/>
          <p:nvPr/>
        </p:nvGrpSpPr>
        <p:grpSpPr>
          <a:xfrm>
            <a:off x="8610138" y="2414371"/>
            <a:ext cx="3331378" cy="1406952"/>
            <a:chOff x="8610138" y="2414371"/>
            <a:chExt cx="3331378" cy="1406952"/>
          </a:xfrm>
        </p:grpSpPr>
        <p:grpSp>
          <p:nvGrpSpPr>
            <p:cNvPr id="250" name="Agrupar 249">
              <a:extLst>
                <a:ext uri="{FF2B5EF4-FFF2-40B4-BE49-F238E27FC236}">
                  <a16:creationId xmlns:a16="http://schemas.microsoft.com/office/drawing/2014/main" id="{27C7980C-C85E-8E7E-F7AC-17594CF879A0}"/>
                </a:ext>
              </a:extLst>
            </p:cNvPr>
            <p:cNvGrpSpPr/>
            <p:nvPr/>
          </p:nvGrpSpPr>
          <p:grpSpPr>
            <a:xfrm>
              <a:off x="8610139" y="2414371"/>
              <a:ext cx="3331377" cy="938143"/>
              <a:chOff x="8610139" y="2414371"/>
              <a:chExt cx="3331377" cy="938143"/>
            </a:xfrm>
          </p:grpSpPr>
          <p:grpSp>
            <p:nvGrpSpPr>
              <p:cNvPr id="183" name="Agrupar 182">
                <a:extLst>
                  <a:ext uri="{FF2B5EF4-FFF2-40B4-BE49-F238E27FC236}">
                    <a16:creationId xmlns:a16="http://schemas.microsoft.com/office/drawing/2014/main" id="{0567740B-D1A5-DFEE-C5BD-801F7050A3C7}"/>
                  </a:ext>
                </a:extLst>
              </p:cNvPr>
              <p:cNvGrpSpPr/>
              <p:nvPr/>
            </p:nvGrpSpPr>
            <p:grpSpPr>
              <a:xfrm>
                <a:off x="8689848" y="2503866"/>
                <a:ext cx="3174323" cy="751084"/>
                <a:chOff x="8689848" y="2503866"/>
                <a:chExt cx="3174323" cy="751084"/>
              </a:xfrm>
            </p:grpSpPr>
            <p:cxnSp>
              <p:nvCxnSpPr>
                <p:cNvPr id="184" name="Conector reto 183">
                  <a:extLst>
                    <a:ext uri="{FF2B5EF4-FFF2-40B4-BE49-F238E27FC236}">
                      <a16:creationId xmlns:a16="http://schemas.microsoft.com/office/drawing/2014/main" id="{C3E95BF8-CD1F-5285-C2AC-C430EB1EB4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9630081" y="2314717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Conector reto 184">
                  <a:extLst>
                    <a:ext uri="{FF2B5EF4-FFF2-40B4-BE49-F238E27FC236}">
                      <a16:creationId xmlns:a16="http://schemas.microsoft.com/office/drawing/2014/main" id="{972B88F6-098A-A519-0871-DD2BF80D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9709457" y="2260432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Conector reto 185">
                  <a:extLst>
                    <a:ext uri="{FF2B5EF4-FFF2-40B4-BE49-F238E27FC236}">
                      <a16:creationId xmlns:a16="http://schemas.microsoft.com/office/drawing/2014/main" id="{9FE0CAC6-FDE2-E667-5EC7-66D2ADCD2A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9788835" y="2210054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Conector reto 186">
                  <a:extLst>
                    <a:ext uri="{FF2B5EF4-FFF2-40B4-BE49-F238E27FC236}">
                      <a16:creationId xmlns:a16="http://schemas.microsoft.com/office/drawing/2014/main" id="{F8353959-EC00-E18B-F3F2-457BDAE4CB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9874556" y="2172468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ector reto 187">
                  <a:extLst>
                    <a:ext uri="{FF2B5EF4-FFF2-40B4-BE49-F238E27FC236}">
                      <a16:creationId xmlns:a16="http://schemas.microsoft.com/office/drawing/2014/main" id="{971AFAB2-3225-C7C0-4FD7-EB847FBB47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9953934" y="2122090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Conector reto 188">
                  <a:extLst>
                    <a:ext uri="{FF2B5EF4-FFF2-40B4-BE49-F238E27FC236}">
                      <a16:creationId xmlns:a16="http://schemas.microsoft.com/office/drawing/2014/main" id="{790EC82E-1F55-75B2-C5E2-E4BD9BA9D1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031278" y="2070957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Conector reto 189">
                  <a:extLst>
                    <a:ext uri="{FF2B5EF4-FFF2-40B4-BE49-F238E27FC236}">
                      <a16:creationId xmlns:a16="http://schemas.microsoft.com/office/drawing/2014/main" id="{F42915C4-9505-92B2-3CF5-511E88C2DE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110656" y="2020579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Conector reto 190">
                  <a:extLst>
                    <a:ext uri="{FF2B5EF4-FFF2-40B4-BE49-F238E27FC236}">
                      <a16:creationId xmlns:a16="http://schemas.microsoft.com/office/drawing/2014/main" id="{64B2182F-573D-7E0D-1D2A-EB092ABDB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196377" y="1982993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>
                  <a:extLst>
                    <a:ext uri="{FF2B5EF4-FFF2-40B4-BE49-F238E27FC236}">
                      <a16:creationId xmlns:a16="http://schemas.microsoft.com/office/drawing/2014/main" id="{AC2786B8-BED1-AF38-7586-C0A592472C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275755" y="1932615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>
                  <a:extLst>
                    <a:ext uri="{FF2B5EF4-FFF2-40B4-BE49-F238E27FC236}">
                      <a16:creationId xmlns:a16="http://schemas.microsoft.com/office/drawing/2014/main" id="{42B4CE2A-FEC1-2E65-375E-08D0C867D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357641" y="1891450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>
                  <a:extLst>
                    <a:ext uri="{FF2B5EF4-FFF2-40B4-BE49-F238E27FC236}">
                      <a16:creationId xmlns:a16="http://schemas.microsoft.com/office/drawing/2014/main" id="{2976D311-615E-260F-8F4B-135EFBBBC8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437019" y="1841072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>
                  <a:extLst>
                    <a:ext uri="{FF2B5EF4-FFF2-40B4-BE49-F238E27FC236}">
                      <a16:creationId xmlns:a16="http://schemas.microsoft.com/office/drawing/2014/main" id="{2620AAEA-DA97-D649-E40B-A29262AE66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522740" y="1803486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Conector reto 195">
                  <a:extLst>
                    <a:ext uri="{FF2B5EF4-FFF2-40B4-BE49-F238E27FC236}">
                      <a16:creationId xmlns:a16="http://schemas.microsoft.com/office/drawing/2014/main" id="{6BBC4D2E-36A0-CD81-504D-16EE01F42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602118" y="1753108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ector reto 196">
                  <a:extLst>
                    <a:ext uri="{FF2B5EF4-FFF2-40B4-BE49-F238E27FC236}">
                      <a16:creationId xmlns:a16="http://schemas.microsoft.com/office/drawing/2014/main" id="{0CFA8FB4-7FEB-2F9E-EAC8-74F1E4F2D1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679462" y="1701975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Conector reto 197">
                  <a:extLst>
                    <a:ext uri="{FF2B5EF4-FFF2-40B4-BE49-F238E27FC236}">
                      <a16:creationId xmlns:a16="http://schemas.microsoft.com/office/drawing/2014/main" id="{5EDF760F-9500-2B6B-8438-F492C62A6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758840" y="1651597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ector reto 198">
                  <a:extLst>
                    <a:ext uri="{FF2B5EF4-FFF2-40B4-BE49-F238E27FC236}">
                      <a16:creationId xmlns:a16="http://schemas.microsoft.com/office/drawing/2014/main" id="{AC502D49-AFDC-2C11-67D4-8A3A365F6C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844561" y="1614011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ector reto 199">
                  <a:extLst>
                    <a:ext uri="{FF2B5EF4-FFF2-40B4-BE49-F238E27FC236}">
                      <a16:creationId xmlns:a16="http://schemas.microsoft.com/office/drawing/2014/main" id="{76DFC27C-B8F8-2367-E7F0-7F3703216C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923939" y="1563633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Agrupar 200">
                <a:extLst>
                  <a:ext uri="{FF2B5EF4-FFF2-40B4-BE49-F238E27FC236}">
                    <a16:creationId xmlns:a16="http://schemas.microsoft.com/office/drawing/2014/main" id="{984D5616-4A2C-F45C-A57E-AC125398CB50}"/>
                  </a:ext>
                </a:extLst>
              </p:cNvPr>
              <p:cNvGrpSpPr/>
              <p:nvPr/>
            </p:nvGrpSpPr>
            <p:grpSpPr>
              <a:xfrm>
                <a:off x="8610139" y="2414371"/>
                <a:ext cx="3331377" cy="938143"/>
                <a:chOff x="8610139" y="2414371"/>
                <a:chExt cx="3331377" cy="938143"/>
              </a:xfrm>
            </p:grpSpPr>
            <p:cxnSp>
              <p:nvCxnSpPr>
                <p:cNvPr id="202" name="Conector reto 201">
                  <a:extLst>
                    <a:ext uri="{FF2B5EF4-FFF2-40B4-BE49-F238E27FC236}">
                      <a16:creationId xmlns:a16="http://schemas.microsoft.com/office/drawing/2014/main" id="{0E4B57BA-39F0-A51F-42A9-181C90B067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464441" y="1571971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Conector reto 202">
                  <a:extLst>
                    <a:ext uri="{FF2B5EF4-FFF2-40B4-BE49-F238E27FC236}">
                      <a16:creationId xmlns:a16="http://schemas.microsoft.com/office/drawing/2014/main" id="{0F91C4A8-63AA-9686-1F34-6C5A59E4C8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1087987" y="2510114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Conector reto 203">
                  <a:extLst>
                    <a:ext uri="{FF2B5EF4-FFF2-40B4-BE49-F238E27FC236}">
                      <a16:creationId xmlns:a16="http://schemas.microsoft.com/office/drawing/2014/main" id="{CD8BBA85-E8BB-78E4-E5C4-F7D36F928C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9550372" y="2357678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ector reto 204">
                  <a:extLst>
                    <a:ext uri="{FF2B5EF4-FFF2-40B4-BE49-F238E27FC236}">
                      <a16:creationId xmlns:a16="http://schemas.microsoft.com/office/drawing/2014/main" id="{8381C1BA-15B2-C9D7-CE15-1550C3B850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1001284" y="1515231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1" name="Agrupar 250">
              <a:extLst>
                <a:ext uri="{FF2B5EF4-FFF2-40B4-BE49-F238E27FC236}">
                  <a16:creationId xmlns:a16="http://schemas.microsoft.com/office/drawing/2014/main" id="{1A0883A2-CDD0-DCCA-415E-D0A7D0950312}"/>
                </a:ext>
              </a:extLst>
            </p:cNvPr>
            <p:cNvGrpSpPr/>
            <p:nvPr/>
          </p:nvGrpSpPr>
          <p:grpSpPr>
            <a:xfrm>
              <a:off x="8610138" y="3084116"/>
              <a:ext cx="3328605" cy="737207"/>
              <a:chOff x="8610138" y="3084116"/>
              <a:chExt cx="3328605" cy="737207"/>
            </a:xfrm>
          </p:grpSpPr>
          <p:grpSp>
            <p:nvGrpSpPr>
              <p:cNvPr id="206" name="Agrupar 205">
                <a:extLst>
                  <a:ext uri="{FF2B5EF4-FFF2-40B4-BE49-F238E27FC236}">
                    <a16:creationId xmlns:a16="http://schemas.microsoft.com/office/drawing/2014/main" id="{D5C26B7B-A57B-A5D7-DD28-B7B486331A67}"/>
                  </a:ext>
                </a:extLst>
              </p:cNvPr>
              <p:cNvGrpSpPr/>
              <p:nvPr/>
            </p:nvGrpSpPr>
            <p:grpSpPr>
              <a:xfrm>
                <a:off x="8691540" y="3212488"/>
                <a:ext cx="3068505" cy="608835"/>
                <a:chOff x="8691540" y="3212488"/>
                <a:chExt cx="3068505" cy="608835"/>
              </a:xfrm>
            </p:grpSpPr>
            <p:cxnSp>
              <p:nvCxnSpPr>
                <p:cNvPr id="207" name="Conector reto 206">
                  <a:extLst>
                    <a:ext uri="{FF2B5EF4-FFF2-40B4-BE49-F238E27FC236}">
                      <a16:creationId xmlns:a16="http://schemas.microsoft.com/office/drawing/2014/main" id="{5EDFC5CE-EC90-18B7-9295-022FFD9449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9631773" y="2637499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>
                  <a:extLst>
                    <a:ext uri="{FF2B5EF4-FFF2-40B4-BE49-F238E27FC236}">
                      <a16:creationId xmlns:a16="http://schemas.microsoft.com/office/drawing/2014/main" id="{86A772E3-CE83-0D33-4507-C962C2135A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9711149" y="2583214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>
                  <a:extLst>
                    <a:ext uri="{FF2B5EF4-FFF2-40B4-BE49-F238E27FC236}">
                      <a16:creationId xmlns:a16="http://schemas.microsoft.com/office/drawing/2014/main" id="{91ED96B4-D5D3-CD6A-6CA1-794BA0FF9C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9790527" y="2532836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>
                  <a:extLst>
                    <a:ext uri="{FF2B5EF4-FFF2-40B4-BE49-F238E27FC236}">
                      <a16:creationId xmlns:a16="http://schemas.microsoft.com/office/drawing/2014/main" id="{109BD716-FD09-18B3-304B-D1E14514B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548662" y="3659323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>
                  <a:extLst>
                    <a:ext uri="{FF2B5EF4-FFF2-40B4-BE49-F238E27FC236}">
                      <a16:creationId xmlns:a16="http://schemas.microsoft.com/office/drawing/2014/main" id="{43E28144-1B38-83B6-BE7E-323D9A4DAE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628040" y="3608945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Conector reto 211">
                  <a:extLst>
                    <a:ext uri="{FF2B5EF4-FFF2-40B4-BE49-F238E27FC236}">
                      <a16:creationId xmlns:a16="http://schemas.microsoft.com/office/drawing/2014/main" id="{6FE129B9-DE4D-553E-F29F-FB2A521B5B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705384" y="3557812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Conector reto 212">
                  <a:extLst>
                    <a:ext uri="{FF2B5EF4-FFF2-40B4-BE49-F238E27FC236}">
                      <a16:creationId xmlns:a16="http://schemas.microsoft.com/office/drawing/2014/main" id="{50FE12AE-2A0D-C157-84CB-4D806B72AB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784762" y="3507434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onector reto 213">
                  <a:extLst>
                    <a:ext uri="{FF2B5EF4-FFF2-40B4-BE49-F238E27FC236}">
                      <a16:creationId xmlns:a16="http://schemas.microsoft.com/office/drawing/2014/main" id="{2109435F-C69A-ADA1-268A-DEB63C5F3E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870483" y="3469848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Conector reto 214">
                  <a:extLst>
                    <a:ext uri="{FF2B5EF4-FFF2-40B4-BE49-F238E27FC236}">
                      <a16:creationId xmlns:a16="http://schemas.microsoft.com/office/drawing/2014/main" id="{A9599BF1-E6A2-F0BF-FF4B-491A14661C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0949861" y="3419470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ector reto 215">
                  <a:extLst>
                    <a:ext uri="{FF2B5EF4-FFF2-40B4-BE49-F238E27FC236}">
                      <a16:creationId xmlns:a16="http://schemas.microsoft.com/office/drawing/2014/main" id="{B61CB0D7-F17E-69DF-3005-4A5366629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1031747" y="3378305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ector reto 216">
                  <a:extLst>
                    <a:ext uri="{FF2B5EF4-FFF2-40B4-BE49-F238E27FC236}">
                      <a16:creationId xmlns:a16="http://schemas.microsoft.com/office/drawing/2014/main" id="{E9064B1A-CA00-1CBE-0E9E-98849C126E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1111125" y="3327927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ector reto 217">
                  <a:extLst>
                    <a:ext uri="{FF2B5EF4-FFF2-40B4-BE49-F238E27FC236}">
                      <a16:creationId xmlns:a16="http://schemas.microsoft.com/office/drawing/2014/main" id="{3FC34525-9CDA-76DA-0E02-362846F4E3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1196846" y="3290341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Conector reto 218">
                  <a:extLst>
                    <a:ext uri="{FF2B5EF4-FFF2-40B4-BE49-F238E27FC236}">
                      <a16:creationId xmlns:a16="http://schemas.microsoft.com/office/drawing/2014/main" id="{81851CA1-3747-44D7-3139-53609D0F6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1276224" y="3239963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Conector reto 219">
                  <a:extLst>
                    <a:ext uri="{FF2B5EF4-FFF2-40B4-BE49-F238E27FC236}">
                      <a16:creationId xmlns:a16="http://schemas.microsoft.com/office/drawing/2014/main" id="{DA424F49-2F51-7A8E-AC93-738C107D52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1353568" y="3188830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Conector reto 220">
                  <a:extLst>
                    <a:ext uri="{FF2B5EF4-FFF2-40B4-BE49-F238E27FC236}">
                      <a16:creationId xmlns:a16="http://schemas.microsoft.com/office/drawing/2014/main" id="{9CE33CA8-20F5-422B-E73A-F6B5E2CA69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1432946" y="3138452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onector reto 221">
                  <a:extLst>
                    <a:ext uri="{FF2B5EF4-FFF2-40B4-BE49-F238E27FC236}">
                      <a16:creationId xmlns:a16="http://schemas.microsoft.com/office/drawing/2014/main" id="{DF282F18-54B8-473C-8907-8237DCE83A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1518667" y="3100866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onector reto 222">
                  <a:extLst>
                    <a:ext uri="{FF2B5EF4-FFF2-40B4-BE49-F238E27FC236}">
                      <a16:creationId xmlns:a16="http://schemas.microsoft.com/office/drawing/2014/main" id="{79C9D4FE-E65B-BF78-5C3E-D427D871D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1598045" y="3050488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Agrupar 223">
                <a:extLst>
                  <a:ext uri="{FF2B5EF4-FFF2-40B4-BE49-F238E27FC236}">
                    <a16:creationId xmlns:a16="http://schemas.microsoft.com/office/drawing/2014/main" id="{2786480B-8A17-3B70-62E8-228FC0FC509F}"/>
                  </a:ext>
                </a:extLst>
              </p:cNvPr>
              <p:cNvGrpSpPr/>
              <p:nvPr/>
            </p:nvGrpSpPr>
            <p:grpSpPr>
              <a:xfrm>
                <a:off x="8610138" y="3084116"/>
                <a:ext cx="3328605" cy="593080"/>
                <a:chOff x="8610138" y="3084116"/>
                <a:chExt cx="3328605" cy="593080"/>
              </a:xfrm>
            </p:grpSpPr>
            <p:cxnSp>
              <p:nvCxnSpPr>
                <p:cNvPr id="225" name="Conector reto 224">
                  <a:extLst>
                    <a:ext uri="{FF2B5EF4-FFF2-40B4-BE49-F238E27FC236}">
                      <a16:creationId xmlns:a16="http://schemas.microsoft.com/office/drawing/2014/main" id="{D2236F44-C511-1A1F-8051-FC2FAB109E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1096343" y="2834796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Conector reto 225">
                  <a:extLst>
                    <a:ext uri="{FF2B5EF4-FFF2-40B4-BE49-F238E27FC236}">
                      <a16:creationId xmlns:a16="http://schemas.microsoft.com/office/drawing/2014/main" id="{1F7A5C75-F13E-DC8C-2433-985BD36013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9550371" y="2687878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Conector reto 226">
                  <a:extLst>
                    <a:ext uri="{FF2B5EF4-FFF2-40B4-BE49-F238E27FC236}">
                      <a16:creationId xmlns:a16="http://schemas.microsoft.com/office/drawing/2014/main" id="{64B90371-C5FE-6144-300D-4EFB50A6E3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8879050" y="2922116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Conector reto 227">
                  <a:extLst>
                    <a:ext uri="{FF2B5EF4-FFF2-40B4-BE49-F238E27FC236}">
                      <a16:creationId xmlns:a16="http://schemas.microsoft.com/office/drawing/2014/main" id="{26E92A8E-4C40-B530-AB25-84F7EE7E33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1675390" y="3002086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29" name="Agrupar 228">
            <a:extLst>
              <a:ext uri="{FF2B5EF4-FFF2-40B4-BE49-F238E27FC236}">
                <a16:creationId xmlns:a16="http://schemas.microsoft.com/office/drawing/2014/main" id="{F2FC870B-BF05-4466-FD73-C5A3F67FB8DC}"/>
              </a:ext>
            </a:extLst>
          </p:cNvPr>
          <p:cNvGrpSpPr/>
          <p:nvPr/>
        </p:nvGrpSpPr>
        <p:grpSpPr>
          <a:xfrm>
            <a:off x="8740020" y="3049666"/>
            <a:ext cx="3065377" cy="751084"/>
            <a:chOff x="8739446" y="4213588"/>
            <a:chExt cx="3065377" cy="751084"/>
          </a:xfrm>
        </p:grpSpPr>
        <p:cxnSp>
          <p:nvCxnSpPr>
            <p:cNvPr id="230" name="Conector reto 229">
              <a:extLst>
                <a:ext uri="{FF2B5EF4-FFF2-40B4-BE49-F238E27FC236}">
                  <a16:creationId xmlns:a16="http://schemas.microsoft.com/office/drawing/2014/main" id="{74E93B8B-F82E-007A-7986-C2C9706B47E3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438965" y="4892672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to 230">
              <a:extLst>
                <a:ext uri="{FF2B5EF4-FFF2-40B4-BE49-F238E27FC236}">
                  <a16:creationId xmlns:a16="http://schemas.microsoft.com/office/drawing/2014/main" id="{1423C760-ED4B-29C2-5550-7E26CD158B6C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518341" y="4838387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to 231">
              <a:extLst>
                <a:ext uri="{FF2B5EF4-FFF2-40B4-BE49-F238E27FC236}">
                  <a16:creationId xmlns:a16="http://schemas.microsoft.com/office/drawing/2014/main" id="{3FECC2B6-AEF2-8775-D7DE-024683758A50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597719" y="4788009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to 232">
              <a:extLst>
                <a:ext uri="{FF2B5EF4-FFF2-40B4-BE49-F238E27FC236}">
                  <a16:creationId xmlns:a16="http://schemas.microsoft.com/office/drawing/2014/main" id="{9A6C90B1-3152-8776-0A0D-854F3760199A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683440" y="4750423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to 233">
              <a:extLst>
                <a:ext uri="{FF2B5EF4-FFF2-40B4-BE49-F238E27FC236}">
                  <a16:creationId xmlns:a16="http://schemas.microsoft.com/office/drawing/2014/main" id="{0F63CC90-77B9-438A-F041-7D77897F7880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762818" y="4700045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to 234">
              <a:extLst>
                <a:ext uri="{FF2B5EF4-FFF2-40B4-BE49-F238E27FC236}">
                  <a16:creationId xmlns:a16="http://schemas.microsoft.com/office/drawing/2014/main" id="{881FDBEB-AF40-17C7-5742-E3E254B68EB8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840162" y="4648912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to 235">
              <a:extLst>
                <a:ext uri="{FF2B5EF4-FFF2-40B4-BE49-F238E27FC236}">
                  <a16:creationId xmlns:a16="http://schemas.microsoft.com/office/drawing/2014/main" id="{DE351EBD-0D08-8C04-ACFA-07BA38DC550A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919540" y="4598534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to 236">
              <a:extLst>
                <a:ext uri="{FF2B5EF4-FFF2-40B4-BE49-F238E27FC236}">
                  <a16:creationId xmlns:a16="http://schemas.microsoft.com/office/drawing/2014/main" id="{071F1409-D135-734A-7304-7E4297BB90CC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005261" y="4560948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reto 237">
              <a:extLst>
                <a:ext uri="{FF2B5EF4-FFF2-40B4-BE49-F238E27FC236}">
                  <a16:creationId xmlns:a16="http://schemas.microsoft.com/office/drawing/2014/main" id="{3CFAAC24-5BA9-47AD-916E-A4F450B732D1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084639" y="4510570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ector reto 238">
              <a:extLst>
                <a:ext uri="{FF2B5EF4-FFF2-40B4-BE49-F238E27FC236}">
                  <a16:creationId xmlns:a16="http://schemas.microsoft.com/office/drawing/2014/main" id="{0C4F67D0-A607-6E04-E7E4-F94FCE45B490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166525" y="4469405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to 239">
              <a:extLst>
                <a:ext uri="{FF2B5EF4-FFF2-40B4-BE49-F238E27FC236}">
                  <a16:creationId xmlns:a16="http://schemas.microsoft.com/office/drawing/2014/main" id="{40305DE3-A1E1-B1D2-134E-DBD1AC8E409D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245903" y="4419027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to 240">
              <a:extLst>
                <a:ext uri="{FF2B5EF4-FFF2-40B4-BE49-F238E27FC236}">
                  <a16:creationId xmlns:a16="http://schemas.microsoft.com/office/drawing/2014/main" id="{0FB4DD81-07E8-9497-1C0E-D1E1E918E422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331624" y="4381441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to 241">
              <a:extLst>
                <a:ext uri="{FF2B5EF4-FFF2-40B4-BE49-F238E27FC236}">
                  <a16:creationId xmlns:a16="http://schemas.microsoft.com/office/drawing/2014/main" id="{6AA52C4B-1794-ED71-E33F-10A55C64939D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411002" y="4331063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to 242">
              <a:extLst>
                <a:ext uri="{FF2B5EF4-FFF2-40B4-BE49-F238E27FC236}">
                  <a16:creationId xmlns:a16="http://schemas.microsoft.com/office/drawing/2014/main" id="{063B3A63-58A4-8FD3-B88F-DC9B073CE0F9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488346" y="4279930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to 243">
              <a:extLst>
                <a:ext uri="{FF2B5EF4-FFF2-40B4-BE49-F238E27FC236}">
                  <a16:creationId xmlns:a16="http://schemas.microsoft.com/office/drawing/2014/main" id="{6D925264-3DAC-FE17-6A97-658C811FAC58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567724" y="4229552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to 244">
              <a:extLst>
                <a:ext uri="{FF2B5EF4-FFF2-40B4-BE49-F238E27FC236}">
                  <a16:creationId xmlns:a16="http://schemas.microsoft.com/office/drawing/2014/main" id="{BC5CAB1C-C635-8493-3042-1E80999DB059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653445" y="4191966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to 245">
              <a:extLst>
                <a:ext uri="{FF2B5EF4-FFF2-40B4-BE49-F238E27FC236}">
                  <a16:creationId xmlns:a16="http://schemas.microsoft.com/office/drawing/2014/main" id="{F95EE95E-DBDF-3E8D-F94E-64386951467D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732823" y="4141588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to 246">
              <a:extLst>
                <a:ext uri="{FF2B5EF4-FFF2-40B4-BE49-F238E27FC236}">
                  <a16:creationId xmlns:a16="http://schemas.microsoft.com/office/drawing/2014/main" id="{A75D71C9-2EAB-8D12-2621-C120CF6E81A4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683581" y="3754570"/>
              <a:ext cx="0" cy="1728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to 247">
              <a:extLst>
                <a:ext uri="{FF2B5EF4-FFF2-40B4-BE49-F238E27FC236}">
                  <a16:creationId xmlns:a16="http://schemas.microsoft.com/office/drawing/2014/main" id="{E6651B53-307B-7F41-B2E9-F317C9640FEC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603446" y="3808854"/>
              <a:ext cx="0" cy="1728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3" name="Agrupar 412">
            <a:extLst>
              <a:ext uri="{FF2B5EF4-FFF2-40B4-BE49-F238E27FC236}">
                <a16:creationId xmlns:a16="http://schemas.microsoft.com/office/drawing/2014/main" id="{263915B6-998A-C5B2-34A3-3F6D0A5FD65F}"/>
              </a:ext>
            </a:extLst>
          </p:cNvPr>
          <p:cNvGrpSpPr/>
          <p:nvPr/>
        </p:nvGrpSpPr>
        <p:grpSpPr>
          <a:xfrm>
            <a:off x="8841378" y="5610264"/>
            <a:ext cx="3065377" cy="751084"/>
            <a:chOff x="8739446" y="4213588"/>
            <a:chExt cx="3065377" cy="751084"/>
          </a:xfrm>
        </p:grpSpPr>
        <p:cxnSp>
          <p:nvCxnSpPr>
            <p:cNvPr id="414" name="Conector reto 413">
              <a:extLst>
                <a:ext uri="{FF2B5EF4-FFF2-40B4-BE49-F238E27FC236}">
                  <a16:creationId xmlns:a16="http://schemas.microsoft.com/office/drawing/2014/main" id="{DE392EAB-3544-F1B5-D701-21D1E8BD1454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438965" y="4892672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Conector reto 414">
              <a:extLst>
                <a:ext uri="{FF2B5EF4-FFF2-40B4-BE49-F238E27FC236}">
                  <a16:creationId xmlns:a16="http://schemas.microsoft.com/office/drawing/2014/main" id="{26E6E38D-E5FC-D4BC-DFFF-4ABAC48D9F7E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518341" y="4838387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Conector reto 415">
              <a:extLst>
                <a:ext uri="{FF2B5EF4-FFF2-40B4-BE49-F238E27FC236}">
                  <a16:creationId xmlns:a16="http://schemas.microsoft.com/office/drawing/2014/main" id="{C5347642-88A6-F260-B6E8-D74D1456FB7E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597719" y="4788009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Conector reto 416">
              <a:extLst>
                <a:ext uri="{FF2B5EF4-FFF2-40B4-BE49-F238E27FC236}">
                  <a16:creationId xmlns:a16="http://schemas.microsoft.com/office/drawing/2014/main" id="{3EFE24E1-5BA5-D5D2-FF63-F9748F09C303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683440" y="4750423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Conector reto 417">
              <a:extLst>
                <a:ext uri="{FF2B5EF4-FFF2-40B4-BE49-F238E27FC236}">
                  <a16:creationId xmlns:a16="http://schemas.microsoft.com/office/drawing/2014/main" id="{CDBD5FE6-FCAB-4207-B893-74EBAE29CF6C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762818" y="4700045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Conector reto 418">
              <a:extLst>
                <a:ext uri="{FF2B5EF4-FFF2-40B4-BE49-F238E27FC236}">
                  <a16:creationId xmlns:a16="http://schemas.microsoft.com/office/drawing/2014/main" id="{1B11E404-2531-6EEA-E517-3B3ED1177F9E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840162" y="4648912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Conector reto 419">
              <a:extLst>
                <a:ext uri="{FF2B5EF4-FFF2-40B4-BE49-F238E27FC236}">
                  <a16:creationId xmlns:a16="http://schemas.microsoft.com/office/drawing/2014/main" id="{3B8E27E7-0C72-6C5E-DD8A-AB4E188913AD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0919540" y="4598534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Conector reto 420">
              <a:extLst>
                <a:ext uri="{FF2B5EF4-FFF2-40B4-BE49-F238E27FC236}">
                  <a16:creationId xmlns:a16="http://schemas.microsoft.com/office/drawing/2014/main" id="{12989909-82D4-2393-7FDF-A9FED5303FDE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005261" y="4560948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Conector reto 421">
              <a:extLst>
                <a:ext uri="{FF2B5EF4-FFF2-40B4-BE49-F238E27FC236}">
                  <a16:creationId xmlns:a16="http://schemas.microsoft.com/office/drawing/2014/main" id="{17F1267E-2FAE-6348-E2D0-B5B479C1802B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084639" y="4510570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Conector reto 422">
              <a:extLst>
                <a:ext uri="{FF2B5EF4-FFF2-40B4-BE49-F238E27FC236}">
                  <a16:creationId xmlns:a16="http://schemas.microsoft.com/office/drawing/2014/main" id="{B3186760-081C-BECA-1A73-2E830A562E3F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166525" y="4469405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Conector reto 423">
              <a:extLst>
                <a:ext uri="{FF2B5EF4-FFF2-40B4-BE49-F238E27FC236}">
                  <a16:creationId xmlns:a16="http://schemas.microsoft.com/office/drawing/2014/main" id="{8F461709-F4E2-CF95-193F-D575DFD2633E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245903" y="4419027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Conector reto 424">
              <a:extLst>
                <a:ext uri="{FF2B5EF4-FFF2-40B4-BE49-F238E27FC236}">
                  <a16:creationId xmlns:a16="http://schemas.microsoft.com/office/drawing/2014/main" id="{8DD17748-728F-1C56-6CE5-E266479E1D33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331624" y="4381441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Conector reto 425">
              <a:extLst>
                <a:ext uri="{FF2B5EF4-FFF2-40B4-BE49-F238E27FC236}">
                  <a16:creationId xmlns:a16="http://schemas.microsoft.com/office/drawing/2014/main" id="{36F1AB9F-E6B8-A5D9-E458-1718CAF20EF9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411002" y="4331063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Conector reto 426">
              <a:extLst>
                <a:ext uri="{FF2B5EF4-FFF2-40B4-BE49-F238E27FC236}">
                  <a16:creationId xmlns:a16="http://schemas.microsoft.com/office/drawing/2014/main" id="{C852E3B3-F3B5-FDAB-C0A5-B15D0C9AC8EF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488346" y="4279930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Conector reto 427">
              <a:extLst>
                <a:ext uri="{FF2B5EF4-FFF2-40B4-BE49-F238E27FC236}">
                  <a16:creationId xmlns:a16="http://schemas.microsoft.com/office/drawing/2014/main" id="{D84673FA-55EE-D47F-F807-6E216EFF8AAB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567724" y="4229552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Conector reto 428">
              <a:extLst>
                <a:ext uri="{FF2B5EF4-FFF2-40B4-BE49-F238E27FC236}">
                  <a16:creationId xmlns:a16="http://schemas.microsoft.com/office/drawing/2014/main" id="{003428FD-B6C4-6D01-58A5-977740AAD5FC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653445" y="4191966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Conector reto 429">
              <a:extLst>
                <a:ext uri="{FF2B5EF4-FFF2-40B4-BE49-F238E27FC236}">
                  <a16:creationId xmlns:a16="http://schemas.microsoft.com/office/drawing/2014/main" id="{C390E1EB-67E9-B981-6F7E-3F5DD6B1B1E4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11732823" y="4141588"/>
              <a:ext cx="0" cy="144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Conector reto 430">
              <a:extLst>
                <a:ext uri="{FF2B5EF4-FFF2-40B4-BE49-F238E27FC236}">
                  <a16:creationId xmlns:a16="http://schemas.microsoft.com/office/drawing/2014/main" id="{125739D8-8B42-3240-B888-328C45647A24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683581" y="3754570"/>
              <a:ext cx="0" cy="1728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Conector reto 431">
              <a:extLst>
                <a:ext uri="{FF2B5EF4-FFF2-40B4-BE49-F238E27FC236}">
                  <a16:creationId xmlns:a16="http://schemas.microsoft.com/office/drawing/2014/main" id="{045E675B-7439-B7D4-7E9F-CFB04AB21836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9603446" y="3808854"/>
              <a:ext cx="0" cy="17280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5" name="Agrupar 454">
            <a:extLst>
              <a:ext uri="{FF2B5EF4-FFF2-40B4-BE49-F238E27FC236}">
                <a16:creationId xmlns:a16="http://schemas.microsoft.com/office/drawing/2014/main" id="{072F7AE2-3043-873D-1A7A-4605E3C59E56}"/>
              </a:ext>
            </a:extLst>
          </p:cNvPr>
          <p:cNvGrpSpPr/>
          <p:nvPr/>
        </p:nvGrpSpPr>
        <p:grpSpPr>
          <a:xfrm>
            <a:off x="8711496" y="4974969"/>
            <a:ext cx="3331378" cy="1445566"/>
            <a:chOff x="8700334" y="4812409"/>
            <a:chExt cx="3331378" cy="1445566"/>
          </a:xfrm>
        </p:grpSpPr>
        <p:grpSp>
          <p:nvGrpSpPr>
            <p:cNvPr id="453" name="Agrupar 452">
              <a:extLst>
                <a:ext uri="{FF2B5EF4-FFF2-40B4-BE49-F238E27FC236}">
                  <a16:creationId xmlns:a16="http://schemas.microsoft.com/office/drawing/2014/main" id="{8AC130FF-20AA-8582-0830-8791DD11E6DD}"/>
                </a:ext>
              </a:extLst>
            </p:cNvPr>
            <p:cNvGrpSpPr/>
            <p:nvPr/>
          </p:nvGrpSpPr>
          <p:grpSpPr>
            <a:xfrm>
              <a:off x="8700334" y="5482154"/>
              <a:ext cx="3328605" cy="775821"/>
              <a:chOff x="8700334" y="5482154"/>
              <a:chExt cx="3328605" cy="775821"/>
            </a:xfrm>
          </p:grpSpPr>
          <p:grpSp>
            <p:nvGrpSpPr>
              <p:cNvPr id="383" name="Agrupar 382">
                <a:extLst>
                  <a:ext uri="{FF2B5EF4-FFF2-40B4-BE49-F238E27FC236}">
                    <a16:creationId xmlns:a16="http://schemas.microsoft.com/office/drawing/2014/main" id="{7A353831-97B5-6861-5D57-DE1E0B11C0E1}"/>
                  </a:ext>
                </a:extLst>
              </p:cNvPr>
              <p:cNvGrpSpPr/>
              <p:nvPr/>
            </p:nvGrpSpPr>
            <p:grpSpPr>
              <a:xfrm>
                <a:off x="8879455" y="5530996"/>
                <a:ext cx="3050530" cy="726979"/>
                <a:chOff x="8877880" y="5205270"/>
                <a:chExt cx="3050530" cy="726979"/>
              </a:xfrm>
            </p:grpSpPr>
            <p:cxnSp>
              <p:nvCxnSpPr>
                <p:cNvPr id="384" name="Conector reto 383">
                  <a:extLst>
                    <a:ext uri="{FF2B5EF4-FFF2-40B4-BE49-F238E27FC236}">
                      <a16:creationId xmlns:a16="http://schemas.microsoft.com/office/drawing/2014/main" id="{649A5368-267F-2036-6F71-278BD6F83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1086010" y="4851616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Conector reto 384">
                  <a:extLst>
                    <a:ext uri="{FF2B5EF4-FFF2-40B4-BE49-F238E27FC236}">
                      <a16:creationId xmlns:a16="http://schemas.microsoft.com/office/drawing/2014/main" id="{7E093D49-14B4-AF46-BBF7-9ADCD15C9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998837" y="4798320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Conector reto 385">
                  <a:extLst>
                    <a:ext uri="{FF2B5EF4-FFF2-40B4-BE49-F238E27FC236}">
                      <a16:creationId xmlns:a16="http://schemas.microsoft.com/office/drawing/2014/main" id="{E25D06DD-0FBB-709F-6427-9E75105A5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320796" y="5770249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Conector reto 386">
                  <a:extLst>
                    <a:ext uri="{FF2B5EF4-FFF2-40B4-BE49-F238E27FC236}">
                      <a16:creationId xmlns:a16="http://schemas.microsoft.com/office/drawing/2014/main" id="{8E98AED2-8EEA-893A-5E88-BF67DFB31B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233387" y="5719777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Conector reto 387">
                  <a:extLst>
                    <a:ext uri="{FF2B5EF4-FFF2-40B4-BE49-F238E27FC236}">
                      <a16:creationId xmlns:a16="http://schemas.microsoft.com/office/drawing/2014/main" id="{67540FF6-5EBB-74B6-F8CA-2AFB5AF21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149885" y="5676572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Conector reto 388">
                  <a:extLst>
                    <a:ext uri="{FF2B5EF4-FFF2-40B4-BE49-F238E27FC236}">
                      <a16:creationId xmlns:a16="http://schemas.microsoft.com/office/drawing/2014/main" id="{E057BCB4-6443-593A-79D1-B605B28B72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073532" y="5625887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Conector reto 389">
                  <a:extLst>
                    <a:ext uri="{FF2B5EF4-FFF2-40B4-BE49-F238E27FC236}">
                      <a16:creationId xmlns:a16="http://schemas.microsoft.com/office/drawing/2014/main" id="{6FF98884-62E6-3AE4-D38B-6CA41657D5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985369" y="5579075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Conector reto 390">
                  <a:extLst>
                    <a:ext uri="{FF2B5EF4-FFF2-40B4-BE49-F238E27FC236}">
                      <a16:creationId xmlns:a16="http://schemas.microsoft.com/office/drawing/2014/main" id="{C99C66BC-458B-72E8-9558-570BC82F60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910497" y="5533211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Conector reto 391">
                  <a:extLst>
                    <a:ext uri="{FF2B5EF4-FFF2-40B4-BE49-F238E27FC236}">
                      <a16:creationId xmlns:a16="http://schemas.microsoft.com/office/drawing/2014/main" id="{D03ABEAE-7FDA-A9B6-641A-B89815F5BD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833152" y="5486071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Conector reto 392">
                  <a:extLst>
                    <a:ext uri="{FF2B5EF4-FFF2-40B4-BE49-F238E27FC236}">
                      <a16:creationId xmlns:a16="http://schemas.microsoft.com/office/drawing/2014/main" id="{0CBE94B6-E363-4E35-5404-5B3D11A01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753800" y="5440566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Conector reto 393">
                  <a:extLst>
                    <a:ext uri="{FF2B5EF4-FFF2-40B4-BE49-F238E27FC236}">
                      <a16:creationId xmlns:a16="http://schemas.microsoft.com/office/drawing/2014/main" id="{6284B4E3-A4FC-F2D5-059D-2264AF8F5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670844" y="5393984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Conector reto 394">
                  <a:extLst>
                    <a:ext uri="{FF2B5EF4-FFF2-40B4-BE49-F238E27FC236}">
                      <a16:creationId xmlns:a16="http://schemas.microsoft.com/office/drawing/2014/main" id="{91B84D0A-BC29-5FA2-B71F-7672C1E7F1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588762" y="5351533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Conector reto 395">
                  <a:extLst>
                    <a:ext uri="{FF2B5EF4-FFF2-40B4-BE49-F238E27FC236}">
                      <a16:creationId xmlns:a16="http://schemas.microsoft.com/office/drawing/2014/main" id="{8F098713-B835-E0B8-CAB2-CD92678BF0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507853" y="5302020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Conector reto 396">
                  <a:extLst>
                    <a:ext uri="{FF2B5EF4-FFF2-40B4-BE49-F238E27FC236}">
                      <a16:creationId xmlns:a16="http://schemas.microsoft.com/office/drawing/2014/main" id="{548EC38F-E920-4700-3CA3-15FE254246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440094" y="5258815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Conector reto 397">
                  <a:extLst>
                    <a:ext uri="{FF2B5EF4-FFF2-40B4-BE49-F238E27FC236}">
                      <a16:creationId xmlns:a16="http://schemas.microsoft.com/office/drawing/2014/main" id="{8B3F168F-4A9E-3CDC-8EFC-5923987E9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364333" y="5214448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Conector reto 398">
                  <a:extLst>
                    <a:ext uri="{FF2B5EF4-FFF2-40B4-BE49-F238E27FC236}">
                      <a16:creationId xmlns:a16="http://schemas.microsoft.com/office/drawing/2014/main" id="{C61D8112-C23C-E9C8-DF11-73C9219F82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287268" y="5176505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Conector reto 399">
                  <a:extLst>
                    <a:ext uri="{FF2B5EF4-FFF2-40B4-BE49-F238E27FC236}">
                      <a16:creationId xmlns:a16="http://schemas.microsoft.com/office/drawing/2014/main" id="{A4371F71-FC2A-2A24-820F-436BD4B60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203881" y="5134690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Conector reto 400">
                  <a:extLst>
                    <a:ext uri="{FF2B5EF4-FFF2-40B4-BE49-F238E27FC236}">
                      <a16:creationId xmlns:a16="http://schemas.microsoft.com/office/drawing/2014/main" id="{53CDCB69-8C69-8619-1BBF-C4079A83A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118677" y="5093086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Conector reto 401">
                  <a:extLst>
                    <a:ext uri="{FF2B5EF4-FFF2-40B4-BE49-F238E27FC236}">
                      <a16:creationId xmlns:a16="http://schemas.microsoft.com/office/drawing/2014/main" id="{577C3A39-9965-C94B-8834-72ED481657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039880" y="5043270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8" name="Agrupar 407">
                <a:extLst>
                  <a:ext uri="{FF2B5EF4-FFF2-40B4-BE49-F238E27FC236}">
                    <a16:creationId xmlns:a16="http://schemas.microsoft.com/office/drawing/2014/main" id="{6846ED9E-A70F-B6E0-C763-E1B4F1B1F022}"/>
                  </a:ext>
                </a:extLst>
              </p:cNvPr>
              <p:cNvGrpSpPr/>
              <p:nvPr/>
            </p:nvGrpSpPr>
            <p:grpSpPr>
              <a:xfrm>
                <a:off x="8700334" y="5482154"/>
                <a:ext cx="3328605" cy="593080"/>
                <a:chOff x="8700334" y="5482154"/>
                <a:chExt cx="3328605" cy="593080"/>
              </a:xfrm>
            </p:grpSpPr>
            <p:cxnSp>
              <p:nvCxnSpPr>
                <p:cNvPr id="409" name="Conector reto 408">
                  <a:extLst>
                    <a:ext uri="{FF2B5EF4-FFF2-40B4-BE49-F238E27FC236}">
                      <a16:creationId xmlns:a16="http://schemas.microsoft.com/office/drawing/2014/main" id="{DA8DC1C3-6732-ABC4-EDFE-9B1F0EA2BF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1186539" y="5232834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Conector reto 409">
                  <a:extLst>
                    <a:ext uri="{FF2B5EF4-FFF2-40B4-BE49-F238E27FC236}">
                      <a16:creationId xmlns:a16="http://schemas.microsoft.com/office/drawing/2014/main" id="{DBE32941-4033-C0F2-F1A0-35424D6301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9640567" y="5085916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Conector reto 410">
                  <a:extLst>
                    <a:ext uri="{FF2B5EF4-FFF2-40B4-BE49-F238E27FC236}">
                      <a16:creationId xmlns:a16="http://schemas.microsoft.com/office/drawing/2014/main" id="{3853411C-20D3-572C-CB58-35F62ED3E7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8969246" y="5320154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Conector reto 411">
                  <a:extLst>
                    <a:ext uri="{FF2B5EF4-FFF2-40B4-BE49-F238E27FC236}">
                      <a16:creationId xmlns:a16="http://schemas.microsoft.com/office/drawing/2014/main" id="{3C3B5796-F774-96D8-42AE-FE97C8097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1765586" y="5400124"/>
                  <a:ext cx="0" cy="32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4" name="Agrupar 453">
              <a:extLst>
                <a:ext uri="{FF2B5EF4-FFF2-40B4-BE49-F238E27FC236}">
                  <a16:creationId xmlns:a16="http://schemas.microsoft.com/office/drawing/2014/main" id="{8937F79E-FF47-BF08-3A2E-73F3A575D3A3}"/>
                </a:ext>
              </a:extLst>
            </p:cNvPr>
            <p:cNvGrpSpPr/>
            <p:nvPr/>
          </p:nvGrpSpPr>
          <p:grpSpPr>
            <a:xfrm>
              <a:off x="8700335" y="4812409"/>
              <a:ext cx="3331377" cy="938143"/>
              <a:chOff x="8700335" y="4812409"/>
              <a:chExt cx="3331377" cy="938143"/>
            </a:xfrm>
          </p:grpSpPr>
          <p:grpSp>
            <p:nvGrpSpPr>
              <p:cNvPr id="403" name="Agrupar 402">
                <a:extLst>
                  <a:ext uri="{FF2B5EF4-FFF2-40B4-BE49-F238E27FC236}">
                    <a16:creationId xmlns:a16="http://schemas.microsoft.com/office/drawing/2014/main" id="{1D502DD0-191C-08D3-CFF2-D565328ABD89}"/>
                  </a:ext>
                </a:extLst>
              </p:cNvPr>
              <p:cNvGrpSpPr/>
              <p:nvPr/>
            </p:nvGrpSpPr>
            <p:grpSpPr>
              <a:xfrm>
                <a:off x="8700335" y="4812409"/>
                <a:ext cx="3331377" cy="938143"/>
                <a:chOff x="8700335" y="4812409"/>
                <a:chExt cx="3331377" cy="938143"/>
              </a:xfrm>
            </p:grpSpPr>
            <p:cxnSp>
              <p:nvCxnSpPr>
                <p:cNvPr id="404" name="Conector reto 403">
                  <a:extLst>
                    <a:ext uri="{FF2B5EF4-FFF2-40B4-BE49-F238E27FC236}">
                      <a16:creationId xmlns:a16="http://schemas.microsoft.com/office/drawing/2014/main" id="{B4D25BEF-D561-41ED-0BB1-82F6B7DE85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554637" y="3970009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Conector reto 404">
                  <a:extLst>
                    <a:ext uri="{FF2B5EF4-FFF2-40B4-BE49-F238E27FC236}">
                      <a16:creationId xmlns:a16="http://schemas.microsoft.com/office/drawing/2014/main" id="{DFC7F82A-54A4-11C6-80C5-74C84874EE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1178183" y="4908152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Conector reto 405">
                  <a:extLst>
                    <a:ext uri="{FF2B5EF4-FFF2-40B4-BE49-F238E27FC236}">
                      <a16:creationId xmlns:a16="http://schemas.microsoft.com/office/drawing/2014/main" id="{42496A9F-CCEA-4BDF-C362-8BDA53930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9640568" y="4755716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Conector reto 406">
                  <a:extLst>
                    <a:ext uri="{FF2B5EF4-FFF2-40B4-BE49-F238E27FC236}">
                      <a16:creationId xmlns:a16="http://schemas.microsoft.com/office/drawing/2014/main" id="{0949578B-9F7E-C502-9459-C089713B4A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V="1">
                  <a:off x="11091480" y="3913269"/>
                  <a:ext cx="0" cy="18804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3" name="Agrupar 432">
                <a:extLst>
                  <a:ext uri="{FF2B5EF4-FFF2-40B4-BE49-F238E27FC236}">
                    <a16:creationId xmlns:a16="http://schemas.microsoft.com/office/drawing/2014/main" id="{8455F916-F672-7A36-FF21-02088CD68F40}"/>
                  </a:ext>
                </a:extLst>
              </p:cNvPr>
              <p:cNvGrpSpPr/>
              <p:nvPr/>
            </p:nvGrpSpPr>
            <p:grpSpPr>
              <a:xfrm>
                <a:off x="8787681" y="4860796"/>
                <a:ext cx="3140729" cy="833220"/>
                <a:chOff x="8787681" y="4860796"/>
                <a:chExt cx="3140729" cy="833220"/>
              </a:xfrm>
            </p:grpSpPr>
            <p:cxnSp>
              <p:nvCxnSpPr>
                <p:cNvPr id="434" name="Conector reto 433">
                  <a:extLst>
                    <a:ext uri="{FF2B5EF4-FFF2-40B4-BE49-F238E27FC236}">
                      <a16:creationId xmlns:a16="http://schemas.microsoft.com/office/drawing/2014/main" id="{4B995C04-8F51-4F81-6B3C-DD7087CDB3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1086010" y="4851616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Conector reto 434">
                  <a:extLst>
                    <a:ext uri="{FF2B5EF4-FFF2-40B4-BE49-F238E27FC236}">
                      <a16:creationId xmlns:a16="http://schemas.microsoft.com/office/drawing/2014/main" id="{1DF0EB89-73CA-507C-F934-49F32A11C8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998837" y="4798320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Conector reto 435">
                  <a:extLst>
                    <a:ext uri="{FF2B5EF4-FFF2-40B4-BE49-F238E27FC236}">
                      <a16:creationId xmlns:a16="http://schemas.microsoft.com/office/drawing/2014/main" id="{463F178C-C981-A851-96DF-D1E99EF2B0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910997" y="4745375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Conector reto 436">
                  <a:extLst>
                    <a:ext uri="{FF2B5EF4-FFF2-40B4-BE49-F238E27FC236}">
                      <a16:creationId xmlns:a16="http://schemas.microsoft.com/office/drawing/2014/main" id="{782205AC-FF11-1D4B-335F-2D54BFD863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823588" y="4694903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Conector reto 437">
                  <a:extLst>
                    <a:ext uri="{FF2B5EF4-FFF2-40B4-BE49-F238E27FC236}">
                      <a16:creationId xmlns:a16="http://schemas.microsoft.com/office/drawing/2014/main" id="{19A492A0-E933-3FF7-851A-73255F196B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740086" y="4651698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Conector reto 438">
                  <a:extLst>
                    <a:ext uri="{FF2B5EF4-FFF2-40B4-BE49-F238E27FC236}">
                      <a16:creationId xmlns:a16="http://schemas.microsoft.com/office/drawing/2014/main" id="{C11D5611-A60B-D603-843C-B9FC44ABCD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663733" y="4601013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Conector reto 439">
                  <a:extLst>
                    <a:ext uri="{FF2B5EF4-FFF2-40B4-BE49-F238E27FC236}">
                      <a16:creationId xmlns:a16="http://schemas.microsoft.com/office/drawing/2014/main" id="{116C46C5-C4BD-E6E3-A456-F97A760580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575570" y="4554201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Conector reto 440">
                  <a:extLst>
                    <a:ext uri="{FF2B5EF4-FFF2-40B4-BE49-F238E27FC236}">
                      <a16:creationId xmlns:a16="http://schemas.microsoft.com/office/drawing/2014/main" id="{2D44D688-D38B-AD66-9E2E-9DA06339EB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500698" y="4508337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Conector reto 441">
                  <a:extLst>
                    <a:ext uri="{FF2B5EF4-FFF2-40B4-BE49-F238E27FC236}">
                      <a16:creationId xmlns:a16="http://schemas.microsoft.com/office/drawing/2014/main" id="{348DEE05-D3CE-9FA0-8F35-8A498BF0F6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423353" y="4461197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Conector reto 442">
                  <a:extLst>
                    <a:ext uri="{FF2B5EF4-FFF2-40B4-BE49-F238E27FC236}">
                      <a16:creationId xmlns:a16="http://schemas.microsoft.com/office/drawing/2014/main" id="{65BBE13B-A342-F176-CF96-8A95C7BA4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344001" y="4415692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Conector reto 443">
                  <a:extLst>
                    <a:ext uri="{FF2B5EF4-FFF2-40B4-BE49-F238E27FC236}">
                      <a16:creationId xmlns:a16="http://schemas.microsoft.com/office/drawing/2014/main" id="{2B37A6D9-C350-76CF-CCC1-1714723858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261045" y="4369110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Conector reto 444">
                  <a:extLst>
                    <a:ext uri="{FF2B5EF4-FFF2-40B4-BE49-F238E27FC236}">
                      <a16:creationId xmlns:a16="http://schemas.microsoft.com/office/drawing/2014/main" id="{D69AE43B-29AE-C823-3A21-A585C98AA0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178963" y="4326659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Conector reto 445">
                  <a:extLst>
                    <a:ext uri="{FF2B5EF4-FFF2-40B4-BE49-F238E27FC236}">
                      <a16:creationId xmlns:a16="http://schemas.microsoft.com/office/drawing/2014/main" id="{2F623B5C-BA09-FE48-8630-8D0589C141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098054" y="4277146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Conector reto 446">
                  <a:extLst>
                    <a:ext uri="{FF2B5EF4-FFF2-40B4-BE49-F238E27FC236}">
                      <a16:creationId xmlns:a16="http://schemas.microsoft.com/office/drawing/2014/main" id="{364A458D-135B-10F8-CE9E-A71DEAE90B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10030295" y="4233941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Conector reto 447">
                  <a:extLst>
                    <a:ext uri="{FF2B5EF4-FFF2-40B4-BE49-F238E27FC236}">
                      <a16:creationId xmlns:a16="http://schemas.microsoft.com/office/drawing/2014/main" id="{B10D4CBC-337A-277B-E719-38D627C17C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954534" y="4189574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Conector reto 448">
                  <a:extLst>
                    <a:ext uri="{FF2B5EF4-FFF2-40B4-BE49-F238E27FC236}">
                      <a16:creationId xmlns:a16="http://schemas.microsoft.com/office/drawing/2014/main" id="{E9D6FA63-D690-FD35-221B-E4BDDBC6BA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877469" y="4151631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Conector reto 449">
                  <a:extLst>
                    <a:ext uri="{FF2B5EF4-FFF2-40B4-BE49-F238E27FC236}">
                      <a16:creationId xmlns:a16="http://schemas.microsoft.com/office/drawing/2014/main" id="{AC233707-5D8E-68FA-D749-1C63B06FCE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794082" y="4109816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Conector reto 450">
                  <a:extLst>
                    <a:ext uri="{FF2B5EF4-FFF2-40B4-BE49-F238E27FC236}">
                      <a16:creationId xmlns:a16="http://schemas.microsoft.com/office/drawing/2014/main" id="{BC354D3E-BD89-0CE2-9EEF-716B136C90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708878" y="4068212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Conector reto 451">
                  <a:extLst>
                    <a:ext uri="{FF2B5EF4-FFF2-40B4-BE49-F238E27FC236}">
                      <a16:creationId xmlns:a16="http://schemas.microsoft.com/office/drawing/2014/main" id="{455DA26F-5663-4B65-B24A-82902BD584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9630081" y="4018396"/>
                  <a:ext cx="0" cy="1684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56" name="droppedImage.pdf" descr="droppedImage.pdf">
            <a:extLst>
              <a:ext uri="{FF2B5EF4-FFF2-40B4-BE49-F238E27FC236}">
                <a16:creationId xmlns:a16="http://schemas.microsoft.com/office/drawing/2014/main" id="{3884E7FF-D02A-A527-B96C-9C224DDD2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49" y="3817971"/>
            <a:ext cx="4358598" cy="3043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7" name="CSC_trapezoid.jpg" descr="CSC_trapezoid.jpg">
            <a:extLst>
              <a:ext uri="{FF2B5EF4-FFF2-40B4-BE49-F238E27FC236}">
                <a16:creationId xmlns:a16="http://schemas.microsoft.com/office/drawing/2014/main" id="{0B4B69CE-1BD5-7B6B-3C90-21CBC6E44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509" y="71854"/>
            <a:ext cx="3963020" cy="369598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7875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34625-2336-6C03-AA57-95F2DD547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Câmaras de arrasto (</a:t>
            </a:r>
            <a:r>
              <a:rPr lang="pt-BR" dirty="0" err="1"/>
              <a:t>drift</a:t>
            </a:r>
            <a:r>
              <a:rPr lang="pt-BR" dirty="0"/>
              <a:t>)</a:t>
            </a:r>
          </a:p>
        </p:txBody>
      </p:sp>
      <p:pic>
        <p:nvPicPr>
          <p:cNvPr id="5" name="dtCell.pdf" descr="dtCell.pdf">
            <a:extLst>
              <a:ext uri="{FF2B5EF4-FFF2-40B4-BE49-F238E27FC236}">
                <a16:creationId xmlns:a16="http://schemas.microsoft.com/office/drawing/2014/main" id="{D8B0E39A-4B86-5DB6-E4C9-039E0DFC7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086" y="1282263"/>
            <a:ext cx="4452086" cy="18758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droppedImage.pdf" descr="droppedImage.pdf">
            <a:extLst>
              <a:ext uri="{FF2B5EF4-FFF2-40B4-BE49-F238E27FC236}">
                <a16:creationId xmlns:a16="http://schemas.microsoft.com/office/drawing/2014/main" id="{FEC7AD19-5D12-AD22-CC27-ED260A15A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80" y="1434791"/>
            <a:ext cx="5268258" cy="535816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droppedImage.pdf" descr="droppedImage.pdf">
            <a:extLst>
              <a:ext uri="{FF2B5EF4-FFF2-40B4-BE49-F238E27FC236}">
                <a16:creationId xmlns:a16="http://schemas.microsoft.com/office/drawing/2014/main" id="{95580439-521C-EEB7-52A7-085927757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624" y="3189214"/>
            <a:ext cx="3442318" cy="36687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043473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Black-1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Black-1" id="{EB199481-79A6-424A-90AA-35C102B907A1}" vid="{519E2FDC-BE5B-4E3D-BB19-8DFB644ECC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Theme-Dark-1</Template>
  <TotalTime>5382</TotalTime>
  <Words>363</Words>
  <Application>Microsoft Office PowerPoint</Application>
  <PresentationFormat>Widescreen</PresentationFormat>
  <Paragraphs>66</Paragraphs>
  <Slides>10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Century Schoolbook</vt:lpstr>
      <vt:lpstr>Corbel</vt:lpstr>
      <vt:lpstr>Gill Sans MT</vt:lpstr>
      <vt:lpstr>Theme-Black-1</vt:lpstr>
      <vt:lpstr>Interações em detectores (2)</vt:lpstr>
      <vt:lpstr>Geração de sinal</vt:lpstr>
      <vt:lpstr>Multiplicação de cargas</vt:lpstr>
      <vt:lpstr>Descargas</vt:lpstr>
      <vt:lpstr>Descargas</vt:lpstr>
      <vt:lpstr>Apresentação do PowerPoint</vt:lpstr>
      <vt:lpstr>Câmara de fios</vt:lpstr>
      <vt:lpstr>Câmara de fios</vt:lpstr>
      <vt:lpstr>Câmaras de arrasto (drift)</vt:lpstr>
      <vt:lpstr>Time Projection Chamber (TPC)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Vilela Pereira</dc:creator>
  <cp:lastModifiedBy>Antonio Vilela Pereira</cp:lastModifiedBy>
  <cp:revision>11</cp:revision>
  <dcterms:created xsi:type="dcterms:W3CDTF">2024-09-11T18:56:51Z</dcterms:created>
  <dcterms:modified xsi:type="dcterms:W3CDTF">2024-09-16T15:15:59Z</dcterms:modified>
</cp:coreProperties>
</file>