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BAF05-7FFC-493C-8641-95F18A6956E0}" v="2342" dt="2024-01-29T05:02:12.619"/>
    <p1510:client id="{EB492C8C-FFB3-4ECB-8EE3-A0D24F0DA8C3}" v="1008" dt="2024-01-31T22:24:29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9ABA7-29CD-4A0C-8E0D-1338404FE96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26610E-510B-4119-A5A1-7BDDCB1CFDC6}">
      <dgm:prSet/>
      <dgm:spPr/>
      <dgm:t>
        <a:bodyPr/>
        <a:lstStyle/>
        <a:p>
          <a:r>
            <a:rPr lang="en-CA" b="1" baseline="0"/>
            <a:t>Pros:</a:t>
          </a:r>
          <a:endParaRPr lang="en-US"/>
        </a:p>
      </dgm:t>
    </dgm:pt>
    <dgm:pt modelId="{2856ABAA-9E02-4A3D-99F5-E93C3948EC74}" type="parTrans" cxnId="{A11AC54A-4F8A-42AD-A3E2-A6AB9F7C4427}">
      <dgm:prSet/>
      <dgm:spPr/>
      <dgm:t>
        <a:bodyPr/>
        <a:lstStyle/>
        <a:p>
          <a:endParaRPr lang="en-US"/>
        </a:p>
      </dgm:t>
    </dgm:pt>
    <dgm:pt modelId="{E9BDFC3D-C81F-4F7C-B45F-BE86D9B260BF}" type="sibTrans" cxnId="{A11AC54A-4F8A-42AD-A3E2-A6AB9F7C4427}">
      <dgm:prSet/>
      <dgm:spPr/>
      <dgm:t>
        <a:bodyPr/>
        <a:lstStyle/>
        <a:p>
          <a:endParaRPr lang="en-US"/>
        </a:p>
      </dgm:t>
    </dgm:pt>
    <dgm:pt modelId="{3B718742-0E56-4FDA-9A0E-E829C017D490}">
      <dgm:prSet/>
      <dgm:spPr/>
      <dgm:t>
        <a:bodyPr/>
        <a:lstStyle/>
        <a:p>
          <a:r>
            <a:rPr lang="en-CA" b="0" baseline="0"/>
            <a:t>Simple and easy to understand</a:t>
          </a:r>
          <a:endParaRPr lang="en-US"/>
        </a:p>
      </dgm:t>
    </dgm:pt>
    <dgm:pt modelId="{874BB704-5659-4C3E-BF7D-0C628B5A92A8}" type="parTrans" cxnId="{E0A8CA7C-DFF1-4E97-AEB7-33A981B49CEC}">
      <dgm:prSet/>
      <dgm:spPr/>
      <dgm:t>
        <a:bodyPr/>
        <a:lstStyle/>
        <a:p>
          <a:endParaRPr lang="en-US"/>
        </a:p>
      </dgm:t>
    </dgm:pt>
    <dgm:pt modelId="{C47A676C-6F4D-40E3-9ED1-BE7457B60CA0}" type="sibTrans" cxnId="{E0A8CA7C-DFF1-4E97-AEB7-33A981B49CEC}">
      <dgm:prSet/>
      <dgm:spPr/>
      <dgm:t>
        <a:bodyPr/>
        <a:lstStyle/>
        <a:p>
          <a:endParaRPr lang="en-US"/>
        </a:p>
      </dgm:t>
    </dgm:pt>
    <dgm:pt modelId="{B52D87AA-3CF3-4B46-8DC2-F9E42E9919FA}">
      <dgm:prSet/>
      <dgm:spPr/>
      <dgm:t>
        <a:bodyPr/>
        <a:lstStyle/>
        <a:p>
          <a:r>
            <a:rPr lang="en-CA" b="0" baseline="0"/>
            <a:t>Quick implementation</a:t>
          </a:r>
          <a:endParaRPr lang="en-US"/>
        </a:p>
      </dgm:t>
    </dgm:pt>
    <dgm:pt modelId="{6E8EB61C-33EC-477D-BDD5-62423443E29F}" type="parTrans" cxnId="{28EC6F9E-18CA-4BA5-A9DD-EC87D1D704B9}">
      <dgm:prSet/>
      <dgm:spPr/>
      <dgm:t>
        <a:bodyPr/>
        <a:lstStyle/>
        <a:p>
          <a:endParaRPr lang="en-US"/>
        </a:p>
      </dgm:t>
    </dgm:pt>
    <dgm:pt modelId="{0B161B5A-B9D8-4EEA-8F96-BE1E75799540}" type="sibTrans" cxnId="{28EC6F9E-18CA-4BA5-A9DD-EC87D1D704B9}">
      <dgm:prSet/>
      <dgm:spPr/>
      <dgm:t>
        <a:bodyPr/>
        <a:lstStyle/>
        <a:p>
          <a:endParaRPr lang="en-US"/>
        </a:p>
      </dgm:t>
    </dgm:pt>
    <dgm:pt modelId="{4C4B1DB9-2415-43D0-B7EF-30C30D6C4388}">
      <dgm:prSet/>
      <dgm:spPr/>
      <dgm:t>
        <a:bodyPr/>
        <a:lstStyle/>
        <a:p>
          <a:r>
            <a:rPr lang="en-CA" b="1" baseline="0"/>
            <a:t>Cons:</a:t>
          </a:r>
          <a:endParaRPr lang="en-US"/>
        </a:p>
      </dgm:t>
    </dgm:pt>
    <dgm:pt modelId="{5A7435A5-9AEA-4EA0-9411-94A20098963C}" type="parTrans" cxnId="{1F630B02-B830-423D-AC67-1BB5FEECF19E}">
      <dgm:prSet/>
      <dgm:spPr/>
      <dgm:t>
        <a:bodyPr/>
        <a:lstStyle/>
        <a:p>
          <a:endParaRPr lang="en-US"/>
        </a:p>
      </dgm:t>
    </dgm:pt>
    <dgm:pt modelId="{30B35B10-6484-4BD8-BB77-E55AF80F025F}" type="sibTrans" cxnId="{1F630B02-B830-423D-AC67-1BB5FEECF19E}">
      <dgm:prSet/>
      <dgm:spPr/>
      <dgm:t>
        <a:bodyPr/>
        <a:lstStyle/>
        <a:p>
          <a:endParaRPr lang="en-US"/>
        </a:p>
      </dgm:t>
    </dgm:pt>
    <dgm:pt modelId="{FA336906-E809-4805-AF36-C7A2349302F8}">
      <dgm:prSet/>
      <dgm:spPr/>
      <dgm:t>
        <a:bodyPr/>
        <a:lstStyle/>
        <a:p>
          <a:r>
            <a:rPr lang="en-CA" b="0" baseline="0"/>
            <a:t>Vulnerable to brute-force attached</a:t>
          </a:r>
          <a:endParaRPr lang="en-US"/>
        </a:p>
      </dgm:t>
    </dgm:pt>
    <dgm:pt modelId="{6CFCFEC8-29D2-4024-910E-BA07EE127299}" type="parTrans" cxnId="{184E7E74-D5DF-4087-9E90-9A16619106E0}">
      <dgm:prSet/>
      <dgm:spPr/>
      <dgm:t>
        <a:bodyPr/>
        <a:lstStyle/>
        <a:p>
          <a:endParaRPr lang="en-US"/>
        </a:p>
      </dgm:t>
    </dgm:pt>
    <dgm:pt modelId="{A066DE22-BE0C-4976-8B67-78165817FC47}" type="sibTrans" cxnId="{184E7E74-D5DF-4087-9E90-9A16619106E0}">
      <dgm:prSet/>
      <dgm:spPr/>
      <dgm:t>
        <a:bodyPr/>
        <a:lstStyle/>
        <a:p>
          <a:endParaRPr lang="en-US"/>
        </a:p>
      </dgm:t>
    </dgm:pt>
    <dgm:pt modelId="{433CDF7A-78BE-417A-9AF8-A3A03D931DEA}">
      <dgm:prSet/>
      <dgm:spPr/>
      <dgm:t>
        <a:bodyPr/>
        <a:lstStyle/>
        <a:p>
          <a:r>
            <a:rPr lang="en-CA" b="0" baseline="0"/>
            <a:t>Weak security</a:t>
          </a:r>
          <a:endParaRPr lang="en-US"/>
        </a:p>
      </dgm:t>
    </dgm:pt>
    <dgm:pt modelId="{D04F4E13-611D-48B6-A1AB-AEE9222E10B3}" type="parTrans" cxnId="{CC3CA770-F609-4AAE-A264-7E317B4EE51A}">
      <dgm:prSet/>
      <dgm:spPr/>
      <dgm:t>
        <a:bodyPr/>
        <a:lstStyle/>
        <a:p>
          <a:endParaRPr lang="en-US"/>
        </a:p>
      </dgm:t>
    </dgm:pt>
    <dgm:pt modelId="{16A69352-319B-42ED-B6B1-FE471560E577}" type="sibTrans" cxnId="{CC3CA770-F609-4AAE-A264-7E317B4EE51A}">
      <dgm:prSet/>
      <dgm:spPr/>
      <dgm:t>
        <a:bodyPr/>
        <a:lstStyle/>
        <a:p>
          <a:endParaRPr lang="en-US"/>
        </a:p>
      </dgm:t>
    </dgm:pt>
    <dgm:pt modelId="{B8540845-43CA-4DED-B949-D29B39EA8249}">
      <dgm:prSet/>
      <dgm:spPr/>
      <dgm:t>
        <a:bodyPr/>
        <a:lstStyle/>
        <a:p>
          <a:r>
            <a:rPr lang="en-US"/>
            <a:t>Lack of Authentication</a:t>
          </a:r>
        </a:p>
      </dgm:t>
    </dgm:pt>
    <dgm:pt modelId="{D30E8E03-6DFA-45C2-9782-6FA9E636316B}" type="parTrans" cxnId="{2CB4A26B-0CFF-4146-8D57-8C8D5BE1B9D5}">
      <dgm:prSet/>
      <dgm:spPr/>
      <dgm:t>
        <a:bodyPr/>
        <a:lstStyle/>
        <a:p>
          <a:endParaRPr lang="en-CA"/>
        </a:p>
      </dgm:t>
    </dgm:pt>
    <dgm:pt modelId="{17B72DCD-5649-4747-9D6E-9CEE816BF500}" type="sibTrans" cxnId="{2CB4A26B-0CFF-4146-8D57-8C8D5BE1B9D5}">
      <dgm:prSet/>
      <dgm:spPr/>
      <dgm:t>
        <a:bodyPr/>
        <a:lstStyle/>
        <a:p>
          <a:endParaRPr lang="en-CA"/>
        </a:p>
      </dgm:t>
    </dgm:pt>
    <dgm:pt modelId="{78FA918F-35B6-49EF-AB25-743CE79ADFF0}" type="pres">
      <dgm:prSet presAssocID="{D3A9ABA7-29CD-4A0C-8E0D-1338404FE96F}" presName="linear" presStyleCnt="0">
        <dgm:presLayoutVars>
          <dgm:dir/>
          <dgm:animLvl val="lvl"/>
          <dgm:resizeHandles val="exact"/>
        </dgm:presLayoutVars>
      </dgm:prSet>
      <dgm:spPr/>
    </dgm:pt>
    <dgm:pt modelId="{55B858A7-53CB-40D4-B80E-5FDC6E8CADEC}" type="pres">
      <dgm:prSet presAssocID="{5B26610E-510B-4119-A5A1-7BDDCB1CFDC6}" presName="parentLin" presStyleCnt="0"/>
      <dgm:spPr/>
    </dgm:pt>
    <dgm:pt modelId="{6F0AC8AF-5665-4A53-82B7-F48C4932F271}" type="pres">
      <dgm:prSet presAssocID="{5B26610E-510B-4119-A5A1-7BDDCB1CFDC6}" presName="parentLeftMargin" presStyleLbl="node1" presStyleIdx="0" presStyleCnt="2"/>
      <dgm:spPr/>
    </dgm:pt>
    <dgm:pt modelId="{2C7C9FD1-8E78-4D78-97EB-9DA6FADE48FF}" type="pres">
      <dgm:prSet presAssocID="{5B26610E-510B-4119-A5A1-7BDDCB1CFD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956858-CA18-4562-8E61-A8238250C229}" type="pres">
      <dgm:prSet presAssocID="{5B26610E-510B-4119-A5A1-7BDDCB1CFDC6}" presName="negativeSpace" presStyleCnt="0"/>
      <dgm:spPr/>
    </dgm:pt>
    <dgm:pt modelId="{3F6BC327-1710-4AA0-8E9E-E293365B06D3}" type="pres">
      <dgm:prSet presAssocID="{5B26610E-510B-4119-A5A1-7BDDCB1CFDC6}" presName="childText" presStyleLbl="conFgAcc1" presStyleIdx="0" presStyleCnt="2">
        <dgm:presLayoutVars>
          <dgm:bulletEnabled val="1"/>
        </dgm:presLayoutVars>
      </dgm:prSet>
      <dgm:spPr/>
    </dgm:pt>
    <dgm:pt modelId="{37539141-97E0-428F-8597-AEAEC9807F3B}" type="pres">
      <dgm:prSet presAssocID="{E9BDFC3D-C81F-4F7C-B45F-BE86D9B260BF}" presName="spaceBetweenRectangles" presStyleCnt="0"/>
      <dgm:spPr/>
    </dgm:pt>
    <dgm:pt modelId="{B063F3D2-07A9-437B-B23F-93D9A0E0E606}" type="pres">
      <dgm:prSet presAssocID="{4C4B1DB9-2415-43D0-B7EF-30C30D6C4388}" presName="parentLin" presStyleCnt="0"/>
      <dgm:spPr/>
    </dgm:pt>
    <dgm:pt modelId="{F650BF1B-3864-469F-8A5A-89C83FFF9B5D}" type="pres">
      <dgm:prSet presAssocID="{4C4B1DB9-2415-43D0-B7EF-30C30D6C4388}" presName="parentLeftMargin" presStyleLbl="node1" presStyleIdx="0" presStyleCnt="2"/>
      <dgm:spPr/>
    </dgm:pt>
    <dgm:pt modelId="{A14688A4-C8B0-49FD-8ED6-37E282707681}" type="pres">
      <dgm:prSet presAssocID="{4C4B1DB9-2415-43D0-B7EF-30C30D6C43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277688-2901-4336-A871-C1EAA5F3E29D}" type="pres">
      <dgm:prSet presAssocID="{4C4B1DB9-2415-43D0-B7EF-30C30D6C4388}" presName="negativeSpace" presStyleCnt="0"/>
      <dgm:spPr/>
    </dgm:pt>
    <dgm:pt modelId="{54456146-1379-424D-8D47-8D63CDA85378}" type="pres">
      <dgm:prSet presAssocID="{4C4B1DB9-2415-43D0-B7EF-30C30D6C43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630B02-B830-423D-AC67-1BB5FEECF19E}" srcId="{D3A9ABA7-29CD-4A0C-8E0D-1338404FE96F}" destId="{4C4B1DB9-2415-43D0-B7EF-30C30D6C4388}" srcOrd="1" destOrd="0" parTransId="{5A7435A5-9AEA-4EA0-9411-94A20098963C}" sibTransId="{30B35B10-6484-4BD8-BB77-E55AF80F025F}"/>
    <dgm:cxn modelId="{24F10A13-13AC-45A9-8EDF-F742B5ACF268}" type="presOf" srcId="{5B26610E-510B-4119-A5A1-7BDDCB1CFDC6}" destId="{6F0AC8AF-5665-4A53-82B7-F48C4932F271}" srcOrd="0" destOrd="0" presId="urn:microsoft.com/office/officeart/2005/8/layout/list1"/>
    <dgm:cxn modelId="{02A86214-2F71-45ED-8676-649D40F8BBE7}" type="presOf" srcId="{4C4B1DB9-2415-43D0-B7EF-30C30D6C4388}" destId="{A14688A4-C8B0-49FD-8ED6-37E282707681}" srcOrd="1" destOrd="0" presId="urn:microsoft.com/office/officeart/2005/8/layout/list1"/>
    <dgm:cxn modelId="{358B7117-9149-4290-93FC-49647952CBFE}" type="presOf" srcId="{FA336906-E809-4805-AF36-C7A2349302F8}" destId="{54456146-1379-424D-8D47-8D63CDA85378}" srcOrd="0" destOrd="1" presId="urn:microsoft.com/office/officeart/2005/8/layout/list1"/>
    <dgm:cxn modelId="{FB4D9B1E-9A33-4526-8904-0F08FE4DBADF}" type="presOf" srcId="{B52D87AA-3CF3-4B46-8DC2-F9E42E9919FA}" destId="{3F6BC327-1710-4AA0-8E9E-E293365B06D3}" srcOrd="0" destOrd="1" presId="urn:microsoft.com/office/officeart/2005/8/layout/list1"/>
    <dgm:cxn modelId="{976FB130-9631-451E-B634-F03E1B42C9E9}" type="presOf" srcId="{5B26610E-510B-4119-A5A1-7BDDCB1CFDC6}" destId="{2C7C9FD1-8E78-4D78-97EB-9DA6FADE48FF}" srcOrd="1" destOrd="0" presId="urn:microsoft.com/office/officeart/2005/8/layout/list1"/>
    <dgm:cxn modelId="{451CBD5B-630E-4209-BE44-2B8CF71C11CD}" type="presOf" srcId="{3B718742-0E56-4FDA-9A0E-E829C017D490}" destId="{3F6BC327-1710-4AA0-8E9E-E293365B06D3}" srcOrd="0" destOrd="0" presId="urn:microsoft.com/office/officeart/2005/8/layout/list1"/>
    <dgm:cxn modelId="{A11AC54A-4F8A-42AD-A3E2-A6AB9F7C4427}" srcId="{D3A9ABA7-29CD-4A0C-8E0D-1338404FE96F}" destId="{5B26610E-510B-4119-A5A1-7BDDCB1CFDC6}" srcOrd="0" destOrd="0" parTransId="{2856ABAA-9E02-4A3D-99F5-E93C3948EC74}" sibTransId="{E9BDFC3D-C81F-4F7C-B45F-BE86D9B260BF}"/>
    <dgm:cxn modelId="{2CB4A26B-0CFF-4146-8D57-8C8D5BE1B9D5}" srcId="{4C4B1DB9-2415-43D0-B7EF-30C30D6C4388}" destId="{B8540845-43CA-4DED-B949-D29B39EA8249}" srcOrd="0" destOrd="0" parTransId="{D30E8E03-6DFA-45C2-9782-6FA9E636316B}" sibTransId="{17B72DCD-5649-4747-9D6E-9CEE816BF500}"/>
    <dgm:cxn modelId="{CC3CA770-F609-4AAE-A264-7E317B4EE51A}" srcId="{4C4B1DB9-2415-43D0-B7EF-30C30D6C4388}" destId="{433CDF7A-78BE-417A-9AF8-A3A03D931DEA}" srcOrd="2" destOrd="0" parTransId="{D04F4E13-611D-48B6-A1AB-AEE9222E10B3}" sibTransId="{16A69352-319B-42ED-B6B1-FE471560E577}"/>
    <dgm:cxn modelId="{3CB8E953-740F-4B07-AFF7-329E5B62D007}" type="presOf" srcId="{433CDF7A-78BE-417A-9AF8-A3A03D931DEA}" destId="{54456146-1379-424D-8D47-8D63CDA85378}" srcOrd="0" destOrd="2" presId="urn:microsoft.com/office/officeart/2005/8/layout/list1"/>
    <dgm:cxn modelId="{184E7E74-D5DF-4087-9E90-9A16619106E0}" srcId="{4C4B1DB9-2415-43D0-B7EF-30C30D6C4388}" destId="{FA336906-E809-4805-AF36-C7A2349302F8}" srcOrd="1" destOrd="0" parTransId="{6CFCFEC8-29D2-4024-910E-BA07EE127299}" sibTransId="{A066DE22-BE0C-4976-8B67-78165817FC47}"/>
    <dgm:cxn modelId="{E0A8CA7C-DFF1-4E97-AEB7-33A981B49CEC}" srcId="{5B26610E-510B-4119-A5A1-7BDDCB1CFDC6}" destId="{3B718742-0E56-4FDA-9A0E-E829C017D490}" srcOrd="0" destOrd="0" parTransId="{874BB704-5659-4C3E-BF7D-0C628B5A92A8}" sibTransId="{C47A676C-6F4D-40E3-9ED1-BE7457B60CA0}"/>
    <dgm:cxn modelId="{66BCB08D-5058-4C5D-82F0-E2FDE6F14494}" type="presOf" srcId="{4C4B1DB9-2415-43D0-B7EF-30C30D6C4388}" destId="{F650BF1B-3864-469F-8A5A-89C83FFF9B5D}" srcOrd="0" destOrd="0" presId="urn:microsoft.com/office/officeart/2005/8/layout/list1"/>
    <dgm:cxn modelId="{28EC6F9E-18CA-4BA5-A9DD-EC87D1D704B9}" srcId="{5B26610E-510B-4119-A5A1-7BDDCB1CFDC6}" destId="{B52D87AA-3CF3-4B46-8DC2-F9E42E9919FA}" srcOrd="1" destOrd="0" parTransId="{6E8EB61C-33EC-477D-BDD5-62423443E29F}" sibTransId="{0B161B5A-B9D8-4EEA-8F96-BE1E75799540}"/>
    <dgm:cxn modelId="{FDB658A3-DDE7-4FFE-B187-9A316F45B3CB}" type="presOf" srcId="{D3A9ABA7-29CD-4A0C-8E0D-1338404FE96F}" destId="{78FA918F-35B6-49EF-AB25-743CE79ADFF0}" srcOrd="0" destOrd="0" presId="urn:microsoft.com/office/officeart/2005/8/layout/list1"/>
    <dgm:cxn modelId="{8C9574AE-65C9-47D9-8B6C-2B5E26E78F08}" type="presOf" srcId="{B8540845-43CA-4DED-B949-D29B39EA8249}" destId="{54456146-1379-424D-8D47-8D63CDA85378}" srcOrd="0" destOrd="0" presId="urn:microsoft.com/office/officeart/2005/8/layout/list1"/>
    <dgm:cxn modelId="{E32D4E85-D2AA-488E-A8F3-D03E33DA76A2}" type="presParOf" srcId="{78FA918F-35B6-49EF-AB25-743CE79ADFF0}" destId="{55B858A7-53CB-40D4-B80E-5FDC6E8CADEC}" srcOrd="0" destOrd="0" presId="urn:microsoft.com/office/officeart/2005/8/layout/list1"/>
    <dgm:cxn modelId="{7F44A049-68EE-45B4-A62F-F18C0689D404}" type="presParOf" srcId="{55B858A7-53CB-40D4-B80E-5FDC6E8CADEC}" destId="{6F0AC8AF-5665-4A53-82B7-F48C4932F271}" srcOrd="0" destOrd="0" presId="urn:microsoft.com/office/officeart/2005/8/layout/list1"/>
    <dgm:cxn modelId="{007F2C50-7B30-447E-AD58-9B446D3875C3}" type="presParOf" srcId="{55B858A7-53CB-40D4-B80E-5FDC6E8CADEC}" destId="{2C7C9FD1-8E78-4D78-97EB-9DA6FADE48FF}" srcOrd="1" destOrd="0" presId="urn:microsoft.com/office/officeart/2005/8/layout/list1"/>
    <dgm:cxn modelId="{0B7D1113-53F1-498D-9BFE-8187AFB83A9E}" type="presParOf" srcId="{78FA918F-35B6-49EF-AB25-743CE79ADFF0}" destId="{1C956858-CA18-4562-8E61-A8238250C229}" srcOrd="1" destOrd="0" presId="urn:microsoft.com/office/officeart/2005/8/layout/list1"/>
    <dgm:cxn modelId="{E4041498-42EA-46D1-B095-1D0D91A58BCF}" type="presParOf" srcId="{78FA918F-35B6-49EF-AB25-743CE79ADFF0}" destId="{3F6BC327-1710-4AA0-8E9E-E293365B06D3}" srcOrd="2" destOrd="0" presId="urn:microsoft.com/office/officeart/2005/8/layout/list1"/>
    <dgm:cxn modelId="{C6D3C2FF-40B5-4609-B67F-C9FDB11C793D}" type="presParOf" srcId="{78FA918F-35B6-49EF-AB25-743CE79ADFF0}" destId="{37539141-97E0-428F-8597-AEAEC9807F3B}" srcOrd="3" destOrd="0" presId="urn:microsoft.com/office/officeart/2005/8/layout/list1"/>
    <dgm:cxn modelId="{88A7D6AD-C50F-441B-A757-835A0154B307}" type="presParOf" srcId="{78FA918F-35B6-49EF-AB25-743CE79ADFF0}" destId="{B063F3D2-07A9-437B-B23F-93D9A0E0E606}" srcOrd="4" destOrd="0" presId="urn:microsoft.com/office/officeart/2005/8/layout/list1"/>
    <dgm:cxn modelId="{449E3509-8D9E-42B3-95E4-F83478A77AC9}" type="presParOf" srcId="{B063F3D2-07A9-437B-B23F-93D9A0E0E606}" destId="{F650BF1B-3864-469F-8A5A-89C83FFF9B5D}" srcOrd="0" destOrd="0" presId="urn:microsoft.com/office/officeart/2005/8/layout/list1"/>
    <dgm:cxn modelId="{F853C078-5B7D-41FE-8B76-FF5E36C6165E}" type="presParOf" srcId="{B063F3D2-07A9-437B-B23F-93D9A0E0E606}" destId="{A14688A4-C8B0-49FD-8ED6-37E282707681}" srcOrd="1" destOrd="0" presId="urn:microsoft.com/office/officeart/2005/8/layout/list1"/>
    <dgm:cxn modelId="{FBEFB6D4-86E0-46C0-84B4-63F249E9B31E}" type="presParOf" srcId="{78FA918F-35B6-49EF-AB25-743CE79ADFF0}" destId="{03277688-2901-4336-A871-C1EAA5F3E29D}" srcOrd="5" destOrd="0" presId="urn:microsoft.com/office/officeart/2005/8/layout/list1"/>
    <dgm:cxn modelId="{53D5731A-CB0A-47B4-AD49-867DB77879F4}" type="presParOf" srcId="{78FA918F-35B6-49EF-AB25-743CE79ADFF0}" destId="{54456146-1379-424D-8D47-8D63CDA8537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87D14-3FC6-4028-839F-83AB6D9C7BF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72853E-63DF-4A7C-9962-7CD855F6D934}">
      <dgm:prSet/>
      <dgm:spPr/>
      <dgm:t>
        <a:bodyPr/>
        <a:lstStyle/>
        <a:p>
          <a:r>
            <a:rPr lang="en-CA" b="1" baseline="0"/>
            <a:t>Pros:</a:t>
          </a:r>
          <a:endParaRPr lang="en-US"/>
        </a:p>
      </dgm:t>
    </dgm:pt>
    <dgm:pt modelId="{11FF3986-6B59-492A-8309-64A79D027594}" type="parTrans" cxnId="{819D2D1F-11A3-47F0-95BF-1CA3A9F7CF43}">
      <dgm:prSet/>
      <dgm:spPr/>
      <dgm:t>
        <a:bodyPr/>
        <a:lstStyle/>
        <a:p>
          <a:endParaRPr lang="en-US"/>
        </a:p>
      </dgm:t>
    </dgm:pt>
    <dgm:pt modelId="{C1331C89-B47D-4E80-8BE6-5E1663E6C55F}" type="sibTrans" cxnId="{819D2D1F-11A3-47F0-95BF-1CA3A9F7CF43}">
      <dgm:prSet/>
      <dgm:spPr/>
      <dgm:t>
        <a:bodyPr/>
        <a:lstStyle/>
        <a:p>
          <a:endParaRPr lang="en-US"/>
        </a:p>
      </dgm:t>
    </dgm:pt>
    <dgm:pt modelId="{9EB6AEE4-5142-4150-884C-D6B55F551735}">
      <dgm:prSet/>
      <dgm:spPr/>
      <dgm:t>
        <a:bodyPr/>
        <a:lstStyle/>
        <a:p>
          <a:r>
            <a:rPr lang="en-CA" b="0" baseline="0"/>
            <a:t>More secure compared to Caesar Cipher</a:t>
          </a:r>
          <a:endParaRPr lang="en-US"/>
        </a:p>
      </dgm:t>
    </dgm:pt>
    <dgm:pt modelId="{9C9477B2-FC17-4020-8384-2B57AB275F1F}" type="parTrans" cxnId="{280445DF-ECE0-4901-B292-8B3FFFB48C2F}">
      <dgm:prSet/>
      <dgm:spPr/>
      <dgm:t>
        <a:bodyPr/>
        <a:lstStyle/>
        <a:p>
          <a:endParaRPr lang="en-US"/>
        </a:p>
      </dgm:t>
    </dgm:pt>
    <dgm:pt modelId="{77989B43-1373-4F42-92A3-DC925F5C7072}" type="sibTrans" cxnId="{280445DF-ECE0-4901-B292-8B3FFFB48C2F}">
      <dgm:prSet/>
      <dgm:spPr/>
      <dgm:t>
        <a:bodyPr/>
        <a:lstStyle/>
        <a:p>
          <a:endParaRPr lang="en-US"/>
        </a:p>
      </dgm:t>
    </dgm:pt>
    <dgm:pt modelId="{2EA40CD8-7FC3-4966-9482-69DF7FE71043}">
      <dgm:prSet/>
      <dgm:spPr/>
      <dgm:t>
        <a:bodyPr/>
        <a:lstStyle/>
        <a:p>
          <a:r>
            <a:rPr lang="en-CA" b="0" baseline="0"/>
            <a:t>Variable key length</a:t>
          </a:r>
          <a:endParaRPr lang="en-US"/>
        </a:p>
      </dgm:t>
    </dgm:pt>
    <dgm:pt modelId="{059F6AEC-1495-4BC5-9B9F-7026B3F20B64}" type="parTrans" cxnId="{D6350C59-CF31-496F-A5F9-2C7E6D174868}">
      <dgm:prSet/>
      <dgm:spPr/>
      <dgm:t>
        <a:bodyPr/>
        <a:lstStyle/>
        <a:p>
          <a:endParaRPr lang="en-US"/>
        </a:p>
      </dgm:t>
    </dgm:pt>
    <dgm:pt modelId="{2AF056BB-5E8A-48BD-9342-C90DD3BF6475}" type="sibTrans" cxnId="{D6350C59-CF31-496F-A5F9-2C7E6D174868}">
      <dgm:prSet/>
      <dgm:spPr/>
      <dgm:t>
        <a:bodyPr/>
        <a:lstStyle/>
        <a:p>
          <a:endParaRPr lang="en-US"/>
        </a:p>
      </dgm:t>
    </dgm:pt>
    <dgm:pt modelId="{AABCCCFE-78CA-4C87-94A7-9A210BDC3A09}">
      <dgm:prSet/>
      <dgm:spPr/>
      <dgm:t>
        <a:bodyPr/>
        <a:lstStyle/>
        <a:p>
          <a:r>
            <a:rPr lang="en-CA" b="1" baseline="0"/>
            <a:t>Cons:</a:t>
          </a:r>
          <a:endParaRPr lang="en-US"/>
        </a:p>
      </dgm:t>
    </dgm:pt>
    <dgm:pt modelId="{2F0C196C-B430-457D-A846-43E13B70533A}" type="parTrans" cxnId="{AF8986E9-6E87-4840-B81E-65F738AE5B72}">
      <dgm:prSet/>
      <dgm:spPr/>
      <dgm:t>
        <a:bodyPr/>
        <a:lstStyle/>
        <a:p>
          <a:endParaRPr lang="en-US"/>
        </a:p>
      </dgm:t>
    </dgm:pt>
    <dgm:pt modelId="{1FA6E3A5-C66A-475F-9D87-EFF4B81ADB50}" type="sibTrans" cxnId="{AF8986E9-6E87-4840-B81E-65F738AE5B72}">
      <dgm:prSet/>
      <dgm:spPr/>
      <dgm:t>
        <a:bodyPr/>
        <a:lstStyle/>
        <a:p>
          <a:endParaRPr lang="en-US"/>
        </a:p>
      </dgm:t>
    </dgm:pt>
    <dgm:pt modelId="{2201BC4A-A918-4BEB-B1EF-E45ED96013C2}">
      <dgm:prSet/>
      <dgm:spPr/>
      <dgm:t>
        <a:bodyPr/>
        <a:lstStyle/>
        <a:p>
          <a:r>
            <a:rPr lang="en-CA" b="0" baseline="0"/>
            <a:t>Susceptible to key management issues</a:t>
          </a:r>
          <a:endParaRPr lang="en-US"/>
        </a:p>
      </dgm:t>
    </dgm:pt>
    <dgm:pt modelId="{084262C3-AC7B-4D0C-9F54-AEEB4DCB1236}" type="parTrans" cxnId="{D1597BA8-B359-4C02-8AE0-91200F80010A}">
      <dgm:prSet/>
      <dgm:spPr/>
      <dgm:t>
        <a:bodyPr/>
        <a:lstStyle/>
        <a:p>
          <a:endParaRPr lang="en-US"/>
        </a:p>
      </dgm:t>
    </dgm:pt>
    <dgm:pt modelId="{13D3B8A3-0BF4-45D9-B747-B22887CEA693}" type="sibTrans" cxnId="{D1597BA8-B359-4C02-8AE0-91200F80010A}">
      <dgm:prSet/>
      <dgm:spPr/>
      <dgm:t>
        <a:bodyPr/>
        <a:lstStyle/>
        <a:p>
          <a:endParaRPr lang="en-US"/>
        </a:p>
      </dgm:t>
    </dgm:pt>
    <dgm:pt modelId="{805A04C4-C9F7-4D6F-8128-994A3313492C}">
      <dgm:prSet/>
      <dgm:spPr/>
      <dgm:t>
        <a:bodyPr/>
        <a:lstStyle/>
        <a:p>
          <a:r>
            <a:rPr lang="en-CA" b="0" baseline="0"/>
            <a:t>Not as widely known and used as other cirphers</a:t>
          </a:r>
          <a:endParaRPr lang="en-US"/>
        </a:p>
      </dgm:t>
    </dgm:pt>
    <dgm:pt modelId="{6ED01E20-7BF8-44D2-B84C-10F996B2FE8B}" type="parTrans" cxnId="{3B29F465-9557-4AA9-9B6A-269CC2B77A50}">
      <dgm:prSet/>
      <dgm:spPr/>
      <dgm:t>
        <a:bodyPr/>
        <a:lstStyle/>
        <a:p>
          <a:endParaRPr lang="en-US"/>
        </a:p>
      </dgm:t>
    </dgm:pt>
    <dgm:pt modelId="{0F8E7553-DC9E-4B43-831D-7A03A0252046}" type="sibTrans" cxnId="{3B29F465-9557-4AA9-9B6A-269CC2B77A50}">
      <dgm:prSet/>
      <dgm:spPr/>
      <dgm:t>
        <a:bodyPr/>
        <a:lstStyle/>
        <a:p>
          <a:endParaRPr lang="en-US"/>
        </a:p>
      </dgm:t>
    </dgm:pt>
    <dgm:pt modelId="{BAD9D958-3E8D-485B-B863-9943731D67E2}" type="pres">
      <dgm:prSet presAssocID="{DC887D14-3FC6-4028-839F-83AB6D9C7BF0}" presName="linear" presStyleCnt="0">
        <dgm:presLayoutVars>
          <dgm:dir/>
          <dgm:animLvl val="lvl"/>
          <dgm:resizeHandles val="exact"/>
        </dgm:presLayoutVars>
      </dgm:prSet>
      <dgm:spPr/>
    </dgm:pt>
    <dgm:pt modelId="{C9A93000-CC40-4371-8BFD-9454EC8FB098}" type="pres">
      <dgm:prSet presAssocID="{2F72853E-63DF-4A7C-9962-7CD855F6D934}" presName="parentLin" presStyleCnt="0"/>
      <dgm:spPr/>
    </dgm:pt>
    <dgm:pt modelId="{46E95746-C0DF-4EE0-9626-1288C856A14B}" type="pres">
      <dgm:prSet presAssocID="{2F72853E-63DF-4A7C-9962-7CD855F6D934}" presName="parentLeftMargin" presStyleLbl="node1" presStyleIdx="0" presStyleCnt="2"/>
      <dgm:spPr/>
    </dgm:pt>
    <dgm:pt modelId="{04A426B9-22E2-47B4-B548-C16B196090CD}" type="pres">
      <dgm:prSet presAssocID="{2F72853E-63DF-4A7C-9962-7CD855F6D9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4EA686-AD13-456D-8815-8ED1E8A0E5C5}" type="pres">
      <dgm:prSet presAssocID="{2F72853E-63DF-4A7C-9962-7CD855F6D934}" presName="negativeSpace" presStyleCnt="0"/>
      <dgm:spPr/>
    </dgm:pt>
    <dgm:pt modelId="{012EEF52-8792-434B-B74F-BC5C1970600A}" type="pres">
      <dgm:prSet presAssocID="{2F72853E-63DF-4A7C-9962-7CD855F6D934}" presName="childText" presStyleLbl="conFgAcc1" presStyleIdx="0" presStyleCnt="2">
        <dgm:presLayoutVars>
          <dgm:bulletEnabled val="1"/>
        </dgm:presLayoutVars>
      </dgm:prSet>
      <dgm:spPr/>
    </dgm:pt>
    <dgm:pt modelId="{0A5BF9F8-A4EC-4EF8-BECA-BA7B45092243}" type="pres">
      <dgm:prSet presAssocID="{C1331C89-B47D-4E80-8BE6-5E1663E6C55F}" presName="spaceBetweenRectangles" presStyleCnt="0"/>
      <dgm:spPr/>
    </dgm:pt>
    <dgm:pt modelId="{C03A40A4-926C-4360-9A17-AA5B0ECC251A}" type="pres">
      <dgm:prSet presAssocID="{AABCCCFE-78CA-4C87-94A7-9A210BDC3A09}" presName="parentLin" presStyleCnt="0"/>
      <dgm:spPr/>
    </dgm:pt>
    <dgm:pt modelId="{AC58351D-0484-406E-B1E8-35643462255F}" type="pres">
      <dgm:prSet presAssocID="{AABCCCFE-78CA-4C87-94A7-9A210BDC3A09}" presName="parentLeftMargin" presStyleLbl="node1" presStyleIdx="0" presStyleCnt="2"/>
      <dgm:spPr/>
    </dgm:pt>
    <dgm:pt modelId="{13C09B88-C596-4F0F-963C-058D55493011}" type="pres">
      <dgm:prSet presAssocID="{AABCCCFE-78CA-4C87-94A7-9A210BDC3A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8AE8DE-9DE4-4364-A475-50498B553F7C}" type="pres">
      <dgm:prSet presAssocID="{AABCCCFE-78CA-4C87-94A7-9A210BDC3A09}" presName="negativeSpace" presStyleCnt="0"/>
      <dgm:spPr/>
    </dgm:pt>
    <dgm:pt modelId="{5FD81BCD-039D-4D53-ABB3-B4A5C29C20C3}" type="pres">
      <dgm:prSet presAssocID="{AABCCCFE-78CA-4C87-94A7-9A210BDC3A0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1D61C1D-CB96-4520-BE6F-5278D02BB07C}" type="presOf" srcId="{2F72853E-63DF-4A7C-9962-7CD855F6D934}" destId="{04A426B9-22E2-47B4-B548-C16B196090CD}" srcOrd="1" destOrd="0" presId="urn:microsoft.com/office/officeart/2005/8/layout/list1"/>
    <dgm:cxn modelId="{819D2D1F-11A3-47F0-95BF-1CA3A9F7CF43}" srcId="{DC887D14-3FC6-4028-839F-83AB6D9C7BF0}" destId="{2F72853E-63DF-4A7C-9962-7CD855F6D934}" srcOrd="0" destOrd="0" parTransId="{11FF3986-6B59-492A-8309-64A79D027594}" sibTransId="{C1331C89-B47D-4E80-8BE6-5E1663E6C55F}"/>
    <dgm:cxn modelId="{E60E0429-FE12-490A-8E03-42DD51E1D2D5}" type="presOf" srcId="{DC887D14-3FC6-4028-839F-83AB6D9C7BF0}" destId="{BAD9D958-3E8D-485B-B863-9943731D67E2}" srcOrd="0" destOrd="0" presId="urn:microsoft.com/office/officeart/2005/8/layout/list1"/>
    <dgm:cxn modelId="{A5BB185B-2874-42F2-828A-AC75B7F0A77D}" type="presOf" srcId="{2F72853E-63DF-4A7C-9962-7CD855F6D934}" destId="{46E95746-C0DF-4EE0-9626-1288C856A14B}" srcOrd="0" destOrd="0" presId="urn:microsoft.com/office/officeart/2005/8/layout/list1"/>
    <dgm:cxn modelId="{3B29F465-9557-4AA9-9B6A-269CC2B77A50}" srcId="{AABCCCFE-78CA-4C87-94A7-9A210BDC3A09}" destId="{805A04C4-C9F7-4D6F-8128-994A3313492C}" srcOrd="1" destOrd="0" parTransId="{6ED01E20-7BF8-44D2-B84C-10F996B2FE8B}" sibTransId="{0F8E7553-DC9E-4B43-831D-7A03A0252046}"/>
    <dgm:cxn modelId="{D6350C59-CF31-496F-A5F9-2C7E6D174868}" srcId="{2F72853E-63DF-4A7C-9962-7CD855F6D934}" destId="{2EA40CD8-7FC3-4966-9482-69DF7FE71043}" srcOrd="1" destOrd="0" parTransId="{059F6AEC-1495-4BC5-9B9F-7026B3F20B64}" sibTransId="{2AF056BB-5E8A-48BD-9342-C90DD3BF6475}"/>
    <dgm:cxn modelId="{D1597BA8-B359-4C02-8AE0-91200F80010A}" srcId="{AABCCCFE-78CA-4C87-94A7-9A210BDC3A09}" destId="{2201BC4A-A918-4BEB-B1EF-E45ED96013C2}" srcOrd="0" destOrd="0" parTransId="{084262C3-AC7B-4D0C-9F54-AEEB4DCB1236}" sibTransId="{13D3B8A3-0BF4-45D9-B747-B22887CEA693}"/>
    <dgm:cxn modelId="{090DDAB4-49B3-43F6-B84D-F95AA454D7D7}" type="presOf" srcId="{2201BC4A-A918-4BEB-B1EF-E45ED96013C2}" destId="{5FD81BCD-039D-4D53-ABB3-B4A5C29C20C3}" srcOrd="0" destOrd="0" presId="urn:microsoft.com/office/officeart/2005/8/layout/list1"/>
    <dgm:cxn modelId="{1EE598BF-02D1-48F2-9613-FE5D7C7BDCA1}" type="presOf" srcId="{2EA40CD8-7FC3-4966-9482-69DF7FE71043}" destId="{012EEF52-8792-434B-B74F-BC5C1970600A}" srcOrd="0" destOrd="1" presId="urn:microsoft.com/office/officeart/2005/8/layout/list1"/>
    <dgm:cxn modelId="{9B7651C7-30E6-4331-89D3-3E0F23CCB023}" type="presOf" srcId="{AABCCCFE-78CA-4C87-94A7-9A210BDC3A09}" destId="{13C09B88-C596-4F0F-963C-058D55493011}" srcOrd="1" destOrd="0" presId="urn:microsoft.com/office/officeart/2005/8/layout/list1"/>
    <dgm:cxn modelId="{90812CCF-A88A-4CB7-BB94-436276EC9870}" type="presOf" srcId="{9EB6AEE4-5142-4150-884C-D6B55F551735}" destId="{012EEF52-8792-434B-B74F-BC5C1970600A}" srcOrd="0" destOrd="0" presId="urn:microsoft.com/office/officeart/2005/8/layout/list1"/>
    <dgm:cxn modelId="{280445DF-ECE0-4901-B292-8B3FFFB48C2F}" srcId="{2F72853E-63DF-4A7C-9962-7CD855F6D934}" destId="{9EB6AEE4-5142-4150-884C-D6B55F551735}" srcOrd="0" destOrd="0" parTransId="{9C9477B2-FC17-4020-8384-2B57AB275F1F}" sibTransId="{77989B43-1373-4F42-92A3-DC925F5C7072}"/>
    <dgm:cxn modelId="{7CF926E0-C216-4042-9951-4EA80BB227B8}" type="presOf" srcId="{AABCCCFE-78CA-4C87-94A7-9A210BDC3A09}" destId="{AC58351D-0484-406E-B1E8-35643462255F}" srcOrd="0" destOrd="0" presId="urn:microsoft.com/office/officeart/2005/8/layout/list1"/>
    <dgm:cxn modelId="{AF8986E9-6E87-4840-B81E-65F738AE5B72}" srcId="{DC887D14-3FC6-4028-839F-83AB6D9C7BF0}" destId="{AABCCCFE-78CA-4C87-94A7-9A210BDC3A09}" srcOrd="1" destOrd="0" parTransId="{2F0C196C-B430-457D-A846-43E13B70533A}" sibTransId="{1FA6E3A5-C66A-475F-9D87-EFF4B81ADB50}"/>
    <dgm:cxn modelId="{7A0F3DFE-13F4-41BA-9E41-8083BEF74176}" type="presOf" srcId="{805A04C4-C9F7-4D6F-8128-994A3313492C}" destId="{5FD81BCD-039D-4D53-ABB3-B4A5C29C20C3}" srcOrd="0" destOrd="1" presId="urn:microsoft.com/office/officeart/2005/8/layout/list1"/>
    <dgm:cxn modelId="{D2F1E0A1-A8ED-4FAB-9CB9-585EF72AF443}" type="presParOf" srcId="{BAD9D958-3E8D-485B-B863-9943731D67E2}" destId="{C9A93000-CC40-4371-8BFD-9454EC8FB098}" srcOrd="0" destOrd="0" presId="urn:microsoft.com/office/officeart/2005/8/layout/list1"/>
    <dgm:cxn modelId="{B765E4D7-FB2A-4EC8-A7D2-1A295E20CEF1}" type="presParOf" srcId="{C9A93000-CC40-4371-8BFD-9454EC8FB098}" destId="{46E95746-C0DF-4EE0-9626-1288C856A14B}" srcOrd="0" destOrd="0" presId="urn:microsoft.com/office/officeart/2005/8/layout/list1"/>
    <dgm:cxn modelId="{F2E4DF2C-F5DE-4487-B4AA-57D504955BEB}" type="presParOf" srcId="{C9A93000-CC40-4371-8BFD-9454EC8FB098}" destId="{04A426B9-22E2-47B4-B548-C16B196090CD}" srcOrd="1" destOrd="0" presId="urn:microsoft.com/office/officeart/2005/8/layout/list1"/>
    <dgm:cxn modelId="{AEBEEEE9-ED6D-4040-A81C-667A38204C77}" type="presParOf" srcId="{BAD9D958-3E8D-485B-B863-9943731D67E2}" destId="{BA4EA686-AD13-456D-8815-8ED1E8A0E5C5}" srcOrd="1" destOrd="0" presId="urn:microsoft.com/office/officeart/2005/8/layout/list1"/>
    <dgm:cxn modelId="{2217D865-F11C-4CBE-9A19-8117E72B4BD0}" type="presParOf" srcId="{BAD9D958-3E8D-485B-B863-9943731D67E2}" destId="{012EEF52-8792-434B-B74F-BC5C1970600A}" srcOrd="2" destOrd="0" presId="urn:microsoft.com/office/officeart/2005/8/layout/list1"/>
    <dgm:cxn modelId="{8CDB8BF1-552B-4630-9450-47F6C56723ED}" type="presParOf" srcId="{BAD9D958-3E8D-485B-B863-9943731D67E2}" destId="{0A5BF9F8-A4EC-4EF8-BECA-BA7B45092243}" srcOrd="3" destOrd="0" presId="urn:microsoft.com/office/officeart/2005/8/layout/list1"/>
    <dgm:cxn modelId="{FDB708C8-A9DD-42FE-9F5E-3202F781C11D}" type="presParOf" srcId="{BAD9D958-3E8D-485B-B863-9943731D67E2}" destId="{C03A40A4-926C-4360-9A17-AA5B0ECC251A}" srcOrd="4" destOrd="0" presId="urn:microsoft.com/office/officeart/2005/8/layout/list1"/>
    <dgm:cxn modelId="{0F5E56B2-5CB5-4445-85F5-AF4E93D661B4}" type="presParOf" srcId="{C03A40A4-926C-4360-9A17-AA5B0ECC251A}" destId="{AC58351D-0484-406E-B1E8-35643462255F}" srcOrd="0" destOrd="0" presId="urn:microsoft.com/office/officeart/2005/8/layout/list1"/>
    <dgm:cxn modelId="{36946DF6-6CB7-41EE-B22D-A94E155FFE09}" type="presParOf" srcId="{C03A40A4-926C-4360-9A17-AA5B0ECC251A}" destId="{13C09B88-C596-4F0F-963C-058D55493011}" srcOrd="1" destOrd="0" presId="urn:microsoft.com/office/officeart/2005/8/layout/list1"/>
    <dgm:cxn modelId="{6E433B7F-3E71-4917-BD96-5E91B4116486}" type="presParOf" srcId="{BAD9D958-3E8D-485B-B863-9943731D67E2}" destId="{028AE8DE-9DE4-4364-A475-50498B553F7C}" srcOrd="5" destOrd="0" presId="urn:microsoft.com/office/officeart/2005/8/layout/list1"/>
    <dgm:cxn modelId="{A7886502-B601-41CF-81EF-AACDF4F31833}" type="presParOf" srcId="{BAD9D958-3E8D-485B-B863-9943731D67E2}" destId="{5FD81BCD-039D-4D53-ABB3-B4A5C29C20C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BDE48A-D6ED-4CEA-8858-022CF55363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A5794F-2474-4B85-BF37-98FA6D3CDC9E}">
      <dgm:prSet/>
      <dgm:spPr/>
      <dgm:t>
        <a:bodyPr/>
        <a:lstStyle/>
        <a:p>
          <a:r>
            <a:rPr lang="en-CA" b="1"/>
            <a:t>Differences between Caesar and XOR Ciphers:</a:t>
          </a:r>
          <a:endParaRPr lang="en-US"/>
        </a:p>
      </dgm:t>
    </dgm:pt>
    <dgm:pt modelId="{016923A2-C5D5-4CE5-BC0D-697AAB380A15}" type="parTrans" cxnId="{59CE0CD3-8CC5-4D62-80B1-BFC8D8BA3776}">
      <dgm:prSet/>
      <dgm:spPr/>
      <dgm:t>
        <a:bodyPr/>
        <a:lstStyle/>
        <a:p>
          <a:endParaRPr lang="en-US"/>
        </a:p>
      </dgm:t>
    </dgm:pt>
    <dgm:pt modelId="{56E101FC-CDBD-446B-90D6-3FF12C2F8F6C}" type="sibTrans" cxnId="{59CE0CD3-8CC5-4D62-80B1-BFC8D8BA3776}">
      <dgm:prSet/>
      <dgm:spPr/>
      <dgm:t>
        <a:bodyPr/>
        <a:lstStyle/>
        <a:p>
          <a:endParaRPr lang="en-US"/>
        </a:p>
      </dgm:t>
    </dgm:pt>
    <dgm:pt modelId="{98FE5F21-8C32-4B9C-B218-933B8807F1A3}">
      <dgm:prSet/>
      <dgm:spPr/>
      <dgm:t>
        <a:bodyPr/>
        <a:lstStyle/>
        <a:p>
          <a:r>
            <a:rPr lang="en-CA" b="1"/>
            <a:t>Caesar Ciphers:</a:t>
          </a:r>
          <a:endParaRPr lang="en-US"/>
        </a:p>
      </dgm:t>
    </dgm:pt>
    <dgm:pt modelId="{4BA6A26D-F137-46DC-83B4-C6D3B597C75A}" type="parTrans" cxnId="{E6AD8964-1BB7-46A1-A822-52BFC6865A52}">
      <dgm:prSet/>
      <dgm:spPr/>
      <dgm:t>
        <a:bodyPr/>
        <a:lstStyle/>
        <a:p>
          <a:endParaRPr lang="en-US"/>
        </a:p>
      </dgm:t>
    </dgm:pt>
    <dgm:pt modelId="{65A4057F-4B13-4160-9087-F815008F2BAF}" type="sibTrans" cxnId="{E6AD8964-1BB7-46A1-A822-52BFC6865A52}">
      <dgm:prSet/>
      <dgm:spPr/>
      <dgm:t>
        <a:bodyPr/>
        <a:lstStyle/>
        <a:p>
          <a:endParaRPr lang="en-US"/>
        </a:p>
      </dgm:t>
    </dgm:pt>
    <dgm:pt modelId="{A488BE61-FB9B-4BB3-A616-203393864B0B}">
      <dgm:prSet/>
      <dgm:spPr/>
      <dgm:t>
        <a:bodyPr/>
        <a:lstStyle/>
        <a:p>
          <a:r>
            <a:rPr lang="en-CA"/>
            <a:t>Shifts characters by a certain amount.</a:t>
          </a:r>
          <a:endParaRPr lang="en-US"/>
        </a:p>
      </dgm:t>
    </dgm:pt>
    <dgm:pt modelId="{49976907-EF4F-42B2-ADE0-E26C6BFC539A}" type="parTrans" cxnId="{E836EA36-A6DA-4B6C-91AA-332AE3313B8F}">
      <dgm:prSet/>
      <dgm:spPr/>
      <dgm:t>
        <a:bodyPr/>
        <a:lstStyle/>
        <a:p>
          <a:endParaRPr lang="en-US"/>
        </a:p>
      </dgm:t>
    </dgm:pt>
    <dgm:pt modelId="{C26E83DC-6E5F-488F-9144-9947A9362F53}" type="sibTrans" cxnId="{E836EA36-A6DA-4B6C-91AA-332AE3313B8F}">
      <dgm:prSet/>
      <dgm:spPr/>
      <dgm:t>
        <a:bodyPr/>
        <a:lstStyle/>
        <a:p>
          <a:endParaRPr lang="en-US"/>
        </a:p>
      </dgm:t>
    </dgm:pt>
    <dgm:pt modelId="{95650426-DDD5-44A8-B628-0F6C1FD472B2}">
      <dgm:prSet/>
      <dgm:spPr/>
      <dgm:t>
        <a:bodyPr/>
        <a:lstStyle/>
        <a:p>
          <a:r>
            <a:rPr lang="en-CA"/>
            <a:t>Shift value in number.</a:t>
          </a:r>
          <a:endParaRPr lang="en-US"/>
        </a:p>
      </dgm:t>
    </dgm:pt>
    <dgm:pt modelId="{B2D29C70-5B8A-4789-B0FE-335889707200}" type="parTrans" cxnId="{7DAA6642-9760-413F-8F9E-3F4DE4BF0EDB}">
      <dgm:prSet/>
      <dgm:spPr/>
      <dgm:t>
        <a:bodyPr/>
        <a:lstStyle/>
        <a:p>
          <a:endParaRPr lang="en-US"/>
        </a:p>
      </dgm:t>
    </dgm:pt>
    <dgm:pt modelId="{EA65A979-D6CE-4AFD-9A08-5D7C9B0F611C}" type="sibTrans" cxnId="{7DAA6642-9760-413F-8F9E-3F4DE4BF0EDB}">
      <dgm:prSet/>
      <dgm:spPr/>
      <dgm:t>
        <a:bodyPr/>
        <a:lstStyle/>
        <a:p>
          <a:endParaRPr lang="en-US"/>
        </a:p>
      </dgm:t>
    </dgm:pt>
    <dgm:pt modelId="{46168526-D10F-4578-BCDC-49035C49ED51}">
      <dgm:prSet/>
      <dgm:spPr/>
      <dgm:t>
        <a:bodyPr/>
        <a:lstStyle/>
        <a:p>
          <a:r>
            <a:rPr lang="en-CA"/>
            <a:t>Comparatively weak because of a limited key space.</a:t>
          </a:r>
          <a:endParaRPr lang="en-US"/>
        </a:p>
      </dgm:t>
    </dgm:pt>
    <dgm:pt modelId="{BA957290-FB02-41B0-862B-9D58BCA46785}" type="parTrans" cxnId="{ADADE59A-11FE-41B6-9C59-CFF931D246F5}">
      <dgm:prSet/>
      <dgm:spPr/>
      <dgm:t>
        <a:bodyPr/>
        <a:lstStyle/>
        <a:p>
          <a:endParaRPr lang="en-US"/>
        </a:p>
      </dgm:t>
    </dgm:pt>
    <dgm:pt modelId="{5C5F928F-2024-4189-9D00-C6C879DEF0B0}" type="sibTrans" cxnId="{ADADE59A-11FE-41B6-9C59-CFF931D246F5}">
      <dgm:prSet/>
      <dgm:spPr/>
      <dgm:t>
        <a:bodyPr/>
        <a:lstStyle/>
        <a:p>
          <a:endParaRPr lang="en-US"/>
        </a:p>
      </dgm:t>
    </dgm:pt>
    <dgm:pt modelId="{56839F3D-21A0-4E41-A51A-BF908C1C503C}">
      <dgm:prSet/>
      <dgm:spPr/>
      <dgm:t>
        <a:bodyPr/>
        <a:lstStyle/>
        <a:p>
          <a:r>
            <a:rPr lang="en-CA" b="1"/>
            <a:t>XOR Cipher:</a:t>
          </a:r>
          <a:endParaRPr lang="en-US"/>
        </a:p>
      </dgm:t>
    </dgm:pt>
    <dgm:pt modelId="{84D5B109-C017-4AB5-AD2C-15B8D73E692A}" type="parTrans" cxnId="{4DEE8921-F05E-45D5-986D-7C51644742F2}">
      <dgm:prSet/>
      <dgm:spPr/>
      <dgm:t>
        <a:bodyPr/>
        <a:lstStyle/>
        <a:p>
          <a:endParaRPr lang="en-US"/>
        </a:p>
      </dgm:t>
    </dgm:pt>
    <dgm:pt modelId="{91A9FEDE-BFCA-4C3A-8219-D26B6B17DF0D}" type="sibTrans" cxnId="{4DEE8921-F05E-45D5-986D-7C51644742F2}">
      <dgm:prSet/>
      <dgm:spPr/>
      <dgm:t>
        <a:bodyPr/>
        <a:lstStyle/>
        <a:p>
          <a:endParaRPr lang="en-US"/>
        </a:p>
      </dgm:t>
    </dgm:pt>
    <dgm:pt modelId="{552B9C81-67BB-4DFF-AECD-67DB1EB145E0}">
      <dgm:prSet/>
      <dgm:spPr/>
      <dgm:t>
        <a:bodyPr/>
        <a:lstStyle/>
        <a:p>
          <a:r>
            <a:rPr lang="en-CA"/>
            <a:t>Bitwise operation cipher.</a:t>
          </a:r>
          <a:endParaRPr lang="en-US"/>
        </a:p>
      </dgm:t>
    </dgm:pt>
    <dgm:pt modelId="{E8F11808-16F2-4235-B966-29AF9A9A0082}" type="parTrans" cxnId="{BACE22CE-2E04-43B8-874B-3194DE1E7982}">
      <dgm:prSet/>
      <dgm:spPr/>
      <dgm:t>
        <a:bodyPr/>
        <a:lstStyle/>
        <a:p>
          <a:endParaRPr lang="en-US"/>
        </a:p>
      </dgm:t>
    </dgm:pt>
    <dgm:pt modelId="{96CB8307-E1AD-434E-B91E-1C1DF58AF2CD}" type="sibTrans" cxnId="{BACE22CE-2E04-43B8-874B-3194DE1E7982}">
      <dgm:prSet/>
      <dgm:spPr/>
      <dgm:t>
        <a:bodyPr/>
        <a:lstStyle/>
        <a:p>
          <a:endParaRPr lang="en-US"/>
        </a:p>
      </dgm:t>
    </dgm:pt>
    <dgm:pt modelId="{3FACB810-E3D5-407E-8A23-FCFC7E012BDF}">
      <dgm:prSet/>
      <dgm:spPr/>
      <dgm:t>
        <a:bodyPr/>
        <a:lstStyle/>
        <a:p>
          <a:r>
            <a:rPr lang="en-CA"/>
            <a:t>XOR’s with a binary key.</a:t>
          </a:r>
          <a:endParaRPr lang="en-US"/>
        </a:p>
      </dgm:t>
    </dgm:pt>
    <dgm:pt modelId="{F90084D4-2C84-4E92-8767-CB79FC16F0D0}" type="parTrans" cxnId="{64C5DF6A-8F99-4F58-902B-921F056586F7}">
      <dgm:prSet/>
      <dgm:spPr/>
      <dgm:t>
        <a:bodyPr/>
        <a:lstStyle/>
        <a:p>
          <a:endParaRPr lang="en-US"/>
        </a:p>
      </dgm:t>
    </dgm:pt>
    <dgm:pt modelId="{38730D2C-BBFB-4E75-AD6B-E81E0B52FC92}" type="sibTrans" cxnId="{64C5DF6A-8F99-4F58-902B-921F056586F7}">
      <dgm:prSet/>
      <dgm:spPr/>
      <dgm:t>
        <a:bodyPr/>
        <a:lstStyle/>
        <a:p>
          <a:endParaRPr lang="en-US"/>
        </a:p>
      </dgm:t>
    </dgm:pt>
    <dgm:pt modelId="{CDD8941C-FDD3-4BE0-BFA2-DDEC0EC51682}">
      <dgm:prSet/>
      <dgm:spPr/>
      <dgm:t>
        <a:bodyPr/>
        <a:lstStyle/>
        <a:p>
          <a:r>
            <a:rPr lang="en-CA"/>
            <a:t>Same length in binary as in plaintext.</a:t>
          </a:r>
          <a:endParaRPr lang="en-US"/>
        </a:p>
      </dgm:t>
    </dgm:pt>
    <dgm:pt modelId="{C9C0B869-95AC-4D02-BD47-182D121DE73B}" type="parTrans" cxnId="{FE3A8693-C8FB-4D42-A330-7CA63D4F6A3A}">
      <dgm:prSet/>
      <dgm:spPr/>
      <dgm:t>
        <a:bodyPr/>
        <a:lstStyle/>
        <a:p>
          <a:endParaRPr lang="en-US"/>
        </a:p>
      </dgm:t>
    </dgm:pt>
    <dgm:pt modelId="{3C25A63E-949C-4A6C-A565-43AB850B7F52}" type="sibTrans" cxnId="{FE3A8693-C8FB-4D42-A330-7CA63D4F6A3A}">
      <dgm:prSet/>
      <dgm:spPr/>
      <dgm:t>
        <a:bodyPr/>
        <a:lstStyle/>
        <a:p>
          <a:endParaRPr lang="en-US"/>
        </a:p>
      </dgm:t>
    </dgm:pt>
    <dgm:pt modelId="{60D5443B-260A-47C5-9488-229BAF2B028C}">
      <dgm:prSet/>
      <dgm:spPr/>
      <dgm:t>
        <a:bodyPr/>
        <a:lstStyle/>
        <a:p>
          <a:r>
            <a:rPr lang="en-CA"/>
            <a:t>Provide more security, particularly when using a long, random key.</a:t>
          </a:r>
          <a:endParaRPr lang="en-US"/>
        </a:p>
      </dgm:t>
    </dgm:pt>
    <dgm:pt modelId="{3F2D6513-178E-41D2-B7A8-DB28DDB41843}" type="parTrans" cxnId="{F403F0BE-A36F-417D-8537-7CD8D814CF9A}">
      <dgm:prSet/>
      <dgm:spPr/>
      <dgm:t>
        <a:bodyPr/>
        <a:lstStyle/>
        <a:p>
          <a:endParaRPr lang="en-US"/>
        </a:p>
      </dgm:t>
    </dgm:pt>
    <dgm:pt modelId="{FAB9456B-38A2-4D5D-B93F-E55A4432E0A7}" type="sibTrans" cxnId="{F403F0BE-A36F-417D-8537-7CD8D814CF9A}">
      <dgm:prSet/>
      <dgm:spPr/>
      <dgm:t>
        <a:bodyPr/>
        <a:lstStyle/>
        <a:p>
          <a:endParaRPr lang="en-US"/>
        </a:p>
      </dgm:t>
    </dgm:pt>
    <dgm:pt modelId="{1660BA82-8E44-4465-9C2D-B9176205A87B}" type="pres">
      <dgm:prSet presAssocID="{BABDE48A-D6ED-4CEA-8858-022CF553637A}" presName="linear" presStyleCnt="0">
        <dgm:presLayoutVars>
          <dgm:animLvl val="lvl"/>
          <dgm:resizeHandles val="exact"/>
        </dgm:presLayoutVars>
      </dgm:prSet>
      <dgm:spPr/>
    </dgm:pt>
    <dgm:pt modelId="{F657EB9E-B9C1-4D03-B710-C9DFBB7E5C6D}" type="pres">
      <dgm:prSet presAssocID="{57A5794F-2474-4B85-BF37-98FA6D3CDC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228026-D0F1-43F6-BDE9-D7ACCD4DCCF0}" type="pres">
      <dgm:prSet presAssocID="{56E101FC-CDBD-446B-90D6-3FF12C2F8F6C}" presName="spacer" presStyleCnt="0"/>
      <dgm:spPr/>
    </dgm:pt>
    <dgm:pt modelId="{CD50FDF7-84D4-442B-8311-24D9AAED6EB5}" type="pres">
      <dgm:prSet presAssocID="{98FE5F21-8C32-4B9C-B218-933B8807F1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EA280C-B9BE-4732-BE2D-BCEB915AE03E}" type="pres">
      <dgm:prSet presAssocID="{98FE5F21-8C32-4B9C-B218-933B8807F1A3}" presName="childText" presStyleLbl="revTx" presStyleIdx="0" presStyleCnt="2">
        <dgm:presLayoutVars>
          <dgm:bulletEnabled val="1"/>
        </dgm:presLayoutVars>
      </dgm:prSet>
      <dgm:spPr/>
    </dgm:pt>
    <dgm:pt modelId="{07AB6F92-56AE-48B6-8A3E-6BA1A86A7324}" type="pres">
      <dgm:prSet presAssocID="{56839F3D-21A0-4E41-A51A-BF908C1C50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358CD2-E608-400E-9B5B-75B36480C4F6}" type="pres">
      <dgm:prSet presAssocID="{56839F3D-21A0-4E41-A51A-BF908C1C50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ED80007-69FB-4350-8360-C0C5F975443B}" type="presOf" srcId="{BABDE48A-D6ED-4CEA-8858-022CF553637A}" destId="{1660BA82-8E44-4465-9C2D-B9176205A87B}" srcOrd="0" destOrd="0" presId="urn:microsoft.com/office/officeart/2005/8/layout/vList2"/>
    <dgm:cxn modelId="{21765920-F339-45B0-820F-B95C4B53438C}" type="presOf" srcId="{57A5794F-2474-4B85-BF37-98FA6D3CDC9E}" destId="{F657EB9E-B9C1-4D03-B710-C9DFBB7E5C6D}" srcOrd="0" destOrd="0" presId="urn:microsoft.com/office/officeart/2005/8/layout/vList2"/>
    <dgm:cxn modelId="{4DEE8921-F05E-45D5-986D-7C51644742F2}" srcId="{BABDE48A-D6ED-4CEA-8858-022CF553637A}" destId="{56839F3D-21A0-4E41-A51A-BF908C1C503C}" srcOrd="2" destOrd="0" parTransId="{84D5B109-C017-4AB5-AD2C-15B8D73E692A}" sibTransId="{91A9FEDE-BFCA-4C3A-8219-D26B6B17DF0D}"/>
    <dgm:cxn modelId="{33830029-319E-4FF0-999F-BDB454D1483E}" type="presOf" srcId="{98FE5F21-8C32-4B9C-B218-933B8807F1A3}" destId="{CD50FDF7-84D4-442B-8311-24D9AAED6EB5}" srcOrd="0" destOrd="0" presId="urn:microsoft.com/office/officeart/2005/8/layout/vList2"/>
    <dgm:cxn modelId="{E836EA36-A6DA-4B6C-91AA-332AE3313B8F}" srcId="{98FE5F21-8C32-4B9C-B218-933B8807F1A3}" destId="{A488BE61-FB9B-4BB3-A616-203393864B0B}" srcOrd="0" destOrd="0" parTransId="{49976907-EF4F-42B2-ADE0-E26C6BFC539A}" sibTransId="{C26E83DC-6E5F-488F-9144-9947A9362F53}"/>
    <dgm:cxn modelId="{7DAA6642-9760-413F-8F9E-3F4DE4BF0EDB}" srcId="{98FE5F21-8C32-4B9C-B218-933B8807F1A3}" destId="{95650426-DDD5-44A8-B628-0F6C1FD472B2}" srcOrd="1" destOrd="0" parTransId="{B2D29C70-5B8A-4789-B0FE-335889707200}" sibTransId="{EA65A979-D6CE-4AFD-9A08-5D7C9B0F611C}"/>
    <dgm:cxn modelId="{E6AD8964-1BB7-46A1-A822-52BFC6865A52}" srcId="{BABDE48A-D6ED-4CEA-8858-022CF553637A}" destId="{98FE5F21-8C32-4B9C-B218-933B8807F1A3}" srcOrd="1" destOrd="0" parTransId="{4BA6A26D-F137-46DC-83B4-C6D3B597C75A}" sibTransId="{65A4057F-4B13-4160-9087-F815008F2BAF}"/>
    <dgm:cxn modelId="{76BE7567-A0EE-40E8-8854-7DDE53694885}" type="presOf" srcId="{3FACB810-E3D5-407E-8A23-FCFC7E012BDF}" destId="{03358CD2-E608-400E-9B5B-75B36480C4F6}" srcOrd="0" destOrd="1" presId="urn:microsoft.com/office/officeart/2005/8/layout/vList2"/>
    <dgm:cxn modelId="{64C5DF6A-8F99-4F58-902B-921F056586F7}" srcId="{56839F3D-21A0-4E41-A51A-BF908C1C503C}" destId="{3FACB810-E3D5-407E-8A23-FCFC7E012BDF}" srcOrd="1" destOrd="0" parTransId="{F90084D4-2C84-4E92-8767-CB79FC16F0D0}" sibTransId="{38730D2C-BBFB-4E75-AD6B-E81E0B52FC92}"/>
    <dgm:cxn modelId="{4AF8BA75-B864-4798-9745-9668BF6F4647}" type="presOf" srcId="{56839F3D-21A0-4E41-A51A-BF908C1C503C}" destId="{07AB6F92-56AE-48B6-8A3E-6BA1A86A7324}" srcOrd="0" destOrd="0" presId="urn:microsoft.com/office/officeart/2005/8/layout/vList2"/>
    <dgm:cxn modelId="{1E806081-4ABD-4AEA-9158-5D752852471E}" type="presOf" srcId="{552B9C81-67BB-4DFF-AECD-67DB1EB145E0}" destId="{03358CD2-E608-400E-9B5B-75B36480C4F6}" srcOrd="0" destOrd="0" presId="urn:microsoft.com/office/officeart/2005/8/layout/vList2"/>
    <dgm:cxn modelId="{7735F986-8A25-47D8-873F-2AE01C91E336}" type="presOf" srcId="{CDD8941C-FDD3-4BE0-BFA2-DDEC0EC51682}" destId="{03358CD2-E608-400E-9B5B-75B36480C4F6}" srcOrd="0" destOrd="2" presId="urn:microsoft.com/office/officeart/2005/8/layout/vList2"/>
    <dgm:cxn modelId="{55F6128F-7D31-444E-860B-ABB835902B50}" type="presOf" srcId="{46168526-D10F-4578-BCDC-49035C49ED51}" destId="{7FEA280C-B9BE-4732-BE2D-BCEB915AE03E}" srcOrd="0" destOrd="2" presId="urn:microsoft.com/office/officeart/2005/8/layout/vList2"/>
    <dgm:cxn modelId="{FE3A8693-C8FB-4D42-A330-7CA63D4F6A3A}" srcId="{56839F3D-21A0-4E41-A51A-BF908C1C503C}" destId="{CDD8941C-FDD3-4BE0-BFA2-DDEC0EC51682}" srcOrd="2" destOrd="0" parTransId="{C9C0B869-95AC-4D02-BD47-182D121DE73B}" sibTransId="{3C25A63E-949C-4A6C-A565-43AB850B7F52}"/>
    <dgm:cxn modelId="{ADADE59A-11FE-41B6-9C59-CFF931D246F5}" srcId="{98FE5F21-8C32-4B9C-B218-933B8807F1A3}" destId="{46168526-D10F-4578-BCDC-49035C49ED51}" srcOrd="2" destOrd="0" parTransId="{BA957290-FB02-41B0-862B-9D58BCA46785}" sibTransId="{5C5F928F-2024-4189-9D00-C6C879DEF0B0}"/>
    <dgm:cxn modelId="{1CBD2CAF-A677-48A3-855E-9A6F5414C45B}" type="presOf" srcId="{60D5443B-260A-47C5-9488-229BAF2B028C}" destId="{03358CD2-E608-400E-9B5B-75B36480C4F6}" srcOrd="0" destOrd="3" presId="urn:microsoft.com/office/officeart/2005/8/layout/vList2"/>
    <dgm:cxn modelId="{F403F0BE-A36F-417D-8537-7CD8D814CF9A}" srcId="{56839F3D-21A0-4E41-A51A-BF908C1C503C}" destId="{60D5443B-260A-47C5-9488-229BAF2B028C}" srcOrd="3" destOrd="0" parTransId="{3F2D6513-178E-41D2-B7A8-DB28DDB41843}" sibTransId="{FAB9456B-38A2-4D5D-B93F-E55A4432E0A7}"/>
    <dgm:cxn modelId="{BACE22CE-2E04-43B8-874B-3194DE1E7982}" srcId="{56839F3D-21A0-4E41-A51A-BF908C1C503C}" destId="{552B9C81-67BB-4DFF-AECD-67DB1EB145E0}" srcOrd="0" destOrd="0" parTransId="{E8F11808-16F2-4235-B966-29AF9A9A0082}" sibTransId="{96CB8307-E1AD-434E-B91E-1C1DF58AF2CD}"/>
    <dgm:cxn modelId="{59CE0CD3-8CC5-4D62-80B1-BFC8D8BA3776}" srcId="{BABDE48A-D6ED-4CEA-8858-022CF553637A}" destId="{57A5794F-2474-4B85-BF37-98FA6D3CDC9E}" srcOrd="0" destOrd="0" parTransId="{016923A2-C5D5-4CE5-BC0D-697AAB380A15}" sibTransId="{56E101FC-CDBD-446B-90D6-3FF12C2F8F6C}"/>
    <dgm:cxn modelId="{8BFB16D5-6F95-4D3D-9559-8F1F6039BF42}" type="presOf" srcId="{A488BE61-FB9B-4BB3-A616-203393864B0B}" destId="{7FEA280C-B9BE-4732-BE2D-BCEB915AE03E}" srcOrd="0" destOrd="0" presId="urn:microsoft.com/office/officeart/2005/8/layout/vList2"/>
    <dgm:cxn modelId="{6E461EF6-C25F-436B-AB4D-E42D96ABEC38}" type="presOf" srcId="{95650426-DDD5-44A8-B628-0F6C1FD472B2}" destId="{7FEA280C-B9BE-4732-BE2D-BCEB915AE03E}" srcOrd="0" destOrd="1" presId="urn:microsoft.com/office/officeart/2005/8/layout/vList2"/>
    <dgm:cxn modelId="{9D6C4150-7622-4584-BDF4-845648D58850}" type="presParOf" srcId="{1660BA82-8E44-4465-9C2D-B9176205A87B}" destId="{F657EB9E-B9C1-4D03-B710-C9DFBB7E5C6D}" srcOrd="0" destOrd="0" presId="urn:microsoft.com/office/officeart/2005/8/layout/vList2"/>
    <dgm:cxn modelId="{E6731873-A7FF-4C36-ABEC-F43C5681A3AB}" type="presParOf" srcId="{1660BA82-8E44-4465-9C2D-B9176205A87B}" destId="{E2228026-D0F1-43F6-BDE9-D7ACCD4DCCF0}" srcOrd="1" destOrd="0" presId="urn:microsoft.com/office/officeart/2005/8/layout/vList2"/>
    <dgm:cxn modelId="{EA13CFE0-FFF4-4AEE-9461-FB89978085D8}" type="presParOf" srcId="{1660BA82-8E44-4465-9C2D-B9176205A87B}" destId="{CD50FDF7-84D4-442B-8311-24D9AAED6EB5}" srcOrd="2" destOrd="0" presId="urn:microsoft.com/office/officeart/2005/8/layout/vList2"/>
    <dgm:cxn modelId="{626E04B4-EFF0-4176-82C7-DD9ADA5B32C6}" type="presParOf" srcId="{1660BA82-8E44-4465-9C2D-B9176205A87B}" destId="{7FEA280C-B9BE-4732-BE2D-BCEB915AE03E}" srcOrd="3" destOrd="0" presId="urn:microsoft.com/office/officeart/2005/8/layout/vList2"/>
    <dgm:cxn modelId="{97DDA9AF-C624-4EAF-927A-553C9D8BD518}" type="presParOf" srcId="{1660BA82-8E44-4465-9C2D-B9176205A87B}" destId="{07AB6F92-56AE-48B6-8A3E-6BA1A86A7324}" srcOrd="4" destOrd="0" presId="urn:microsoft.com/office/officeart/2005/8/layout/vList2"/>
    <dgm:cxn modelId="{E73BEBB3-F39F-40FF-A682-CFBE1B2FE8D3}" type="presParOf" srcId="{1660BA82-8E44-4465-9C2D-B9176205A87B}" destId="{03358CD2-E608-400E-9B5B-75B36480C4F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30144E-0DBD-433C-925C-017EC1E0C1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B1801C-8D71-42A6-A878-3B3886950634}">
      <dgm:prSet/>
      <dgm:spPr/>
      <dgm:t>
        <a:bodyPr/>
        <a:lstStyle/>
        <a:p>
          <a:r>
            <a:rPr lang="en-CA" b="0" baseline="0"/>
            <a:t>Recap of key points</a:t>
          </a:r>
          <a:endParaRPr lang="en-US"/>
        </a:p>
      </dgm:t>
    </dgm:pt>
    <dgm:pt modelId="{6B10F820-E126-4221-8B69-AC6670E17960}" type="parTrans" cxnId="{086E4143-68E3-45C7-8604-A7E0885F0C57}">
      <dgm:prSet/>
      <dgm:spPr/>
      <dgm:t>
        <a:bodyPr/>
        <a:lstStyle/>
        <a:p>
          <a:endParaRPr lang="en-US"/>
        </a:p>
      </dgm:t>
    </dgm:pt>
    <dgm:pt modelId="{8A22A4A4-8BD8-4BAC-A080-4EF697D59AB5}" type="sibTrans" cxnId="{086E4143-68E3-45C7-8604-A7E0885F0C57}">
      <dgm:prSet/>
      <dgm:spPr/>
      <dgm:t>
        <a:bodyPr/>
        <a:lstStyle/>
        <a:p>
          <a:endParaRPr lang="en-US"/>
        </a:p>
      </dgm:t>
    </dgm:pt>
    <dgm:pt modelId="{508B57A2-0B13-4DF3-BC1B-B490CAA19BAA}">
      <dgm:prSet/>
      <dgm:spPr/>
      <dgm:t>
        <a:bodyPr/>
        <a:lstStyle/>
        <a:p>
          <a:r>
            <a:rPr lang="en-CA" b="0" baseline="0"/>
            <a:t>Encouragement to choose based on specific needs</a:t>
          </a:r>
          <a:endParaRPr lang="en-US"/>
        </a:p>
      </dgm:t>
    </dgm:pt>
    <dgm:pt modelId="{B4E0C19C-3B5F-41F0-A576-904DF7143639}" type="parTrans" cxnId="{124A7B08-27D3-42FF-BF87-2348277C33D8}">
      <dgm:prSet/>
      <dgm:spPr/>
      <dgm:t>
        <a:bodyPr/>
        <a:lstStyle/>
        <a:p>
          <a:endParaRPr lang="en-US"/>
        </a:p>
      </dgm:t>
    </dgm:pt>
    <dgm:pt modelId="{5C3CEED7-4E94-465D-8FB9-9A44F5E41872}" type="sibTrans" cxnId="{124A7B08-27D3-42FF-BF87-2348277C33D8}">
      <dgm:prSet/>
      <dgm:spPr/>
      <dgm:t>
        <a:bodyPr/>
        <a:lstStyle/>
        <a:p>
          <a:endParaRPr lang="en-US"/>
        </a:p>
      </dgm:t>
    </dgm:pt>
    <dgm:pt modelId="{1E03E883-8638-459F-8D63-BC3DB6DFC3B0}">
      <dgm:prSet/>
      <dgm:spPr/>
      <dgm:t>
        <a:bodyPr/>
        <a:lstStyle/>
        <a:p>
          <a:r>
            <a:rPr lang="en-CA" b="0" baseline="0"/>
            <a:t>Acknowledgement of evolving cryptographic methods</a:t>
          </a:r>
          <a:endParaRPr lang="en-US"/>
        </a:p>
      </dgm:t>
    </dgm:pt>
    <dgm:pt modelId="{A1F6B197-FACF-4F1F-957A-28103D58D4FE}" type="parTrans" cxnId="{13B384A1-E3EF-4E95-9C38-477A4A459F69}">
      <dgm:prSet/>
      <dgm:spPr/>
      <dgm:t>
        <a:bodyPr/>
        <a:lstStyle/>
        <a:p>
          <a:endParaRPr lang="en-US"/>
        </a:p>
      </dgm:t>
    </dgm:pt>
    <dgm:pt modelId="{64A996BC-B881-4910-B2C1-1D6753653755}" type="sibTrans" cxnId="{13B384A1-E3EF-4E95-9C38-477A4A459F69}">
      <dgm:prSet/>
      <dgm:spPr/>
      <dgm:t>
        <a:bodyPr/>
        <a:lstStyle/>
        <a:p>
          <a:endParaRPr lang="en-US"/>
        </a:p>
      </dgm:t>
    </dgm:pt>
    <dgm:pt modelId="{456361DD-8376-4D87-9860-87C406207F45}" type="pres">
      <dgm:prSet presAssocID="{FE30144E-0DBD-433C-925C-017EC1E0C1AE}" presName="linear" presStyleCnt="0">
        <dgm:presLayoutVars>
          <dgm:animLvl val="lvl"/>
          <dgm:resizeHandles val="exact"/>
        </dgm:presLayoutVars>
      </dgm:prSet>
      <dgm:spPr/>
    </dgm:pt>
    <dgm:pt modelId="{04D2CF66-1C43-4828-9EF3-C3880259CBA8}" type="pres">
      <dgm:prSet presAssocID="{81B1801C-8D71-42A6-A878-3B38869506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8A026A-3425-461F-9E61-3883AA3454D7}" type="pres">
      <dgm:prSet presAssocID="{8A22A4A4-8BD8-4BAC-A080-4EF697D59AB5}" presName="spacer" presStyleCnt="0"/>
      <dgm:spPr/>
    </dgm:pt>
    <dgm:pt modelId="{E385257F-3788-4718-A2AA-DA6D47074CB2}" type="pres">
      <dgm:prSet presAssocID="{508B57A2-0B13-4DF3-BC1B-B490CAA19B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F3CF5F-959B-4DC2-A590-243005F71FD4}" type="pres">
      <dgm:prSet presAssocID="{5C3CEED7-4E94-465D-8FB9-9A44F5E41872}" presName="spacer" presStyleCnt="0"/>
      <dgm:spPr/>
    </dgm:pt>
    <dgm:pt modelId="{24176EC7-AC7A-4B2E-BF9D-4F0A598F3B3C}" type="pres">
      <dgm:prSet presAssocID="{1E03E883-8638-459F-8D63-BC3DB6DFC3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4A7B08-27D3-42FF-BF87-2348277C33D8}" srcId="{FE30144E-0DBD-433C-925C-017EC1E0C1AE}" destId="{508B57A2-0B13-4DF3-BC1B-B490CAA19BAA}" srcOrd="1" destOrd="0" parTransId="{B4E0C19C-3B5F-41F0-A576-904DF7143639}" sibTransId="{5C3CEED7-4E94-465D-8FB9-9A44F5E41872}"/>
    <dgm:cxn modelId="{59350125-1B90-4368-B9AC-D34776D0E504}" type="presOf" srcId="{508B57A2-0B13-4DF3-BC1B-B490CAA19BAA}" destId="{E385257F-3788-4718-A2AA-DA6D47074CB2}" srcOrd="0" destOrd="0" presId="urn:microsoft.com/office/officeart/2005/8/layout/vList2"/>
    <dgm:cxn modelId="{086E4143-68E3-45C7-8604-A7E0885F0C57}" srcId="{FE30144E-0DBD-433C-925C-017EC1E0C1AE}" destId="{81B1801C-8D71-42A6-A878-3B3886950634}" srcOrd="0" destOrd="0" parTransId="{6B10F820-E126-4221-8B69-AC6670E17960}" sibTransId="{8A22A4A4-8BD8-4BAC-A080-4EF697D59AB5}"/>
    <dgm:cxn modelId="{BB638546-1EBD-4EA4-8D67-EF89EC619DBC}" type="presOf" srcId="{1E03E883-8638-459F-8D63-BC3DB6DFC3B0}" destId="{24176EC7-AC7A-4B2E-BF9D-4F0A598F3B3C}" srcOrd="0" destOrd="0" presId="urn:microsoft.com/office/officeart/2005/8/layout/vList2"/>
    <dgm:cxn modelId="{13B384A1-E3EF-4E95-9C38-477A4A459F69}" srcId="{FE30144E-0DBD-433C-925C-017EC1E0C1AE}" destId="{1E03E883-8638-459F-8D63-BC3DB6DFC3B0}" srcOrd="2" destOrd="0" parTransId="{A1F6B197-FACF-4F1F-957A-28103D58D4FE}" sibTransId="{64A996BC-B881-4910-B2C1-1D6753653755}"/>
    <dgm:cxn modelId="{45D5D7DA-8D56-4884-BCA8-9B4123903ECD}" type="presOf" srcId="{FE30144E-0DBD-433C-925C-017EC1E0C1AE}" destId="{456361DD-8376-4D87-9860-87C406207F45}" srcOrd="0" destOrd="0" presId="urn:microsoft.com/office/officeart/2005/8/layout/vList2"/>
    <dgm:cxn modelId="{851C6AE8-8C17-4CB0-9B8E-A5E4F4FC65DD}" type="presOf" srcId="{81B1801C-8D71-42A6-A878-3B3886950634}" destId="{04D2CF66-1C43-4828-9EF3-C3880259CBA8}" srcOrd="0" destOrd="0" presId="urn:microsoft.com/office/officeart/2005/8/layout/vList2"/>
    <dgm:cxn modelId="{A1CFFAF5-90E7-4ED3-A7F5-AEC5B4CBBB9D}" type="presParOf" srcId="{456361DD-8376-4D87-9860-87C406207F45}" destId="{04D2CF66-1C43-4828-9EF3-C3880259CBA8}" srcOrd="0" destOrd="0" presId="urn:microsoft.com/office/officeart/2005/8/layout/vList2"/>
    <dgm:cxn modelId="{0CDE1E81-B2DC-4B85-A2C0-57BAC0A00A88}" type="presParOf" srcId="{456361DD-8376-4D87-9860-87C406207F45}" destId="{438A026A-3425-461F-9E61-3883AA3454D7}" srcOrd="1" destOrd="0" presId="urn:microsoft.com/office/officeart/2005/8/layout/vList2"/>
    <dgm:cxn modelId="{352BB1E9-8202-412A-A803-CF2FEAFE7A1A}" type="presParOf" srcId="{456361DD-8376-4D87-9860-87C406207F45}" destId="{E385257F-3788-4718-A2AA-DA6D47074CB2}" srcOrd="2" destOrd="0" presId="urn:microsoft.com/office/officeart/2005/8/layout/vList2"/>
    <dgm:cxn modelId="{DA89FD07-8BE6-41FB-A837-3651E6A473CB}" type="presParOf" srcId="{456361DD-8376-4D87-9860-87C406207F45}" destId="{DDF3CF5F-959B-4DC2-A590-243005F71FD4}" srcOrd="3" destOrd="0" presId="urn:microsoft.com/office/officeart/2005/8/layout/vList2"/>
    <dgm:cxn modelId="{F96C6656-9BAA-4E0D-B92C-0468BDCA1B27}" type="presParOf" srcId="{456361DD-8376-4D87-9860-87C406207F45}" destId="{24176EC7-AC7A-4B2E-BF9D-4F0A598F3B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BC327-1710-4AA0-8E9E-E293365B06D3}">
      <dsp:nvSpPr>
        <dsp:cNvPr id="0" name=""/>
        <dsp:cNvSpPr/>
      </dsp:nvSpPr>
      <dsp:spPr>
        <a:xfrm>
          <a:off x="0" y="322027"/>
          <a:ext cx="5076826" cy="162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437388" rIns="39401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b="0" kern="1200" baseline="0"/>
            <a:t>Simple and easy to understand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b="0" kern="1200" baseline="0"/>
            <a:t>Quick implementation</a:t>
          </a:r>
          <a:endParaRPr lang="en-US" sz="2100" kern="1200"/>
        </a:p>
      </dsp:txBody>
      <dsp:txXfrm>
        <a:off x="0" y="322027"/>
        <a:ext cx="5076826" cy="1620675"/>
      </dsp:txXfrm>
    </dsp:sp>
    <dsp:sp modelId="{2C7C9FD1-8E78-4D78-97EB-9DA6FADE48FF}">
      <dsp:nvSpPr>
        <dsp:cNvPr id="0" name=""/>
        <dsp:cNvSpPr/>
      </dsp:nvSpPr>
      <dsp:spPr>
        <a:xfrm>
          <a:off x="253841" y="12067"/>
          <a:ext cx="355377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 baseline="0"/>
            <a:t>Pros:</a:t>
          </a:r>
          <a:endParaRPr lang="en-US" sz="2100" kern="1200"/>
        </a:p>
      </dsp:txBody>
      <dsp:txXfrm>
        <a:off x="284103" y="42329"/>
        <a:ext cx="3493254" cy="559396"/>
      </dsp:txXfrm>
    </dsp:sp>
    <dsp:sp modelId="{54456146-1379-424D-8D47-8D63CDA85378}">
      <dsp:nvSpPr>
        <dsp:cNvPr id="0" name=""/>
        <dsp:cNvSpPr/>
      </dsp:nvSpPr>
      <dsp:spPr>
        <a:xfrm>
          <a:off x="0" y="2366062"/>
          <a:ext cx="5076826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437388" rIns="39401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Lack of Authentication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b="0" kern="1200" baseline="0"/>
            <a:t>Vulnerable to brute-force attached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b="0" kern="1200" baseline="0"/>
            <a:t>Weak security</a:t>
          </a:r>
          <a:endParaRPr lang="en-US" sz="2100" kern="1200"/>
        </a:p>
      </dsp:txBody>
      <dsp:txXfrm>
        <a:off x="0" y="2366062"/>
        <a:ext cx="5076826" cy="2646000"/>
      </dsp:txXfrm>
    </dsp:sp>
    <dsp:sp modelId="{A14688A4-C8B0-49FD-8ED6-37E282707681}">
      <dsp:nvSpPr>
        <dsp:cNvPr id="0" name=""/>
        <dsp:cNvSpPr/>
      </dsp:nvSpPr>
      <dsp:spPr>
        <a:xfrm>
          <a:off x="253841" y="2056102"/>
          <a:ext cx="3553778" cy="61992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 baseline="0"/>
            <a:t>Cons:</a:t>
          </a:r>
          <a:endParaRPr lang="en-US" sz="2100" kern="1200"/>
        </a:p>
      </dsp:txBody>
      <dsp:txXfrm>
        <a:off x="284103" y="2086364"/>
        <a:ext cx="3493254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EEF52-8792-434B-B74F-BC5C1970600A}">
      <dsp:nvSpPr>
        <dsp:cNvPr id="0" name=""/>
        <dsp:cNvSpPr/>
      </dsp:nvSpPr>
      <dsp:spPr>
        <a:xfrm>
          <a:off x="0" y="351052"/>
          <a:ext cx="5076826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395732" rIns="39401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b="0" kern="1200" baseline="0"/>
            <a:t>More secure compared to Caesar Cipher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b="0" kern="1200" baseline="0"/>
            <a:t>Variable key length</a:t>
          </a:r>
          <a:endParaRPr lang="en-US" sz="1900" kern="1200"/>
        </a:p>
      </dsp:txBody>
      <dsp:txXfrm>
        <a:off x="0" y="351052"/>
        <a:ext cx="5076826" cy="1885275"/>
      </dsp:txXfrm>
    </dsp:sp>
    <dsp:sp modelId="{04A426B9-22E2-47B4-B548-C16B196090CD}">
      <dsp:nvSpPr>
        <dsp:cNvPr id="0" name=""/>
        <dsp:cNvSpPr/>
      </dsp:nvSpPr>
      <dsp:spPr>
        <a:xfrm>
          <a:off x="253841" y="70612"/>
          <a:ext cx="355377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baseline="0"/>
            <a:t>Pros:</a:t>
          </a:r>
          <a:endParaRPr lang="en-US" sz="1900" kern="1200"/>
        </a:p>
      </dsp:txBody>
      <dsp:txXfrm>
        <a:off x="281221" y="97992"/>
        <a:ext cx="3499018" cy="506120"/>
      </dsp:txXfrm>
    </dsp:sp>
    <dsp:sp modelId="{5FD81BCD-039D-4D53-ABB3-B4A5C29C20C3}">
      <dsp:nvSpPr>
        <dsp:cNvPr id="0" name=""/>
        <dsp:cNvSpPr/>
      </dsp:nvSpPr>
      <dsp:spPr>
        <a:xfrm>
          <a:off x="0" y="2619367"/>
          <a:ext cx="5076826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395732" rIns="39401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b="0" kern="1200" baseline="0"/>
            <a:t>Susceptible to key management issues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b="0" kern="1200" baseline="0"/>
            <a:t>Not as widely known and used as other cirphers</a:t>
          </a:r>
          <a:endParaRPr lang="en-US" sz="1900" kern="1200"/>
        </a:p>
      </dsp:txBody>
      <dsp:txXfrm>
        <a:off x="0" y="2619367"/>
        <a:ext cx="5076826" cy="2334150"/>
      </dsp:txXfrm>
    </dsp:sp>
    <dsp:sp modelId="{13C09B88-C596-4F0F-963C-058D55493011}">
      <dsp:nvSpPr>
        <dsp:cNvPr id="0" name=""/>
        <dsp:cNvSpPr/>
      </dsp:nvSpPr>
      <dsp:spPr>
        <a:xfrm>
          <a:off x="253841" y="2338928"/>
          <a:ext cx="3553778" cy="56088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baseline="0"/>
            <a:t>Cons:</a:t>
          </a:r>
          <a:endParaRPr lang="en-US" sz="1900" kern="1200"/>
        </a:p>
      </dsp:txBody>
      <dsp:txXfrm>
        <a:off x="281221" y="2366308"/>
        <a:ext cx="349901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7EB9E-B9C1-4D03-B710-C9DFBB7E5C6D}">
      <dsp:nvSpPr>
        <dsp:cNvPr id="0" name=""/>
        <dsp:cNvSpPr/>
      </dsp:nvSpPr>
      <dsp:spPr>
        <a:xfrm>
          <a:off x="0" y="506706"/>
          <a:ext cx="5031485" cy="508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Differences between Caesar and XOR Ciphers:</a:t>
          </a:r>
          <a:endParaRPr lang="en-US" sz="1500" kern="1200"/>
        </a:p>
      </dsp:txBody>
      <dsp:txXfrm>
        <a:off x="24845" y="531551"/>
        <a:ext cx="4981795" cy="459260"/>
      </dsp:txXfrm>
    </dsp:sp>
    <dsp:sp modelId="{CD50FDF7-84D4-442B-8311-24D9AAED6EB5}">
      <dsp:nvSpPr>
        <dsp:cNvPr id="0" name=""/>
        <dsp:cNvSpPr/>
      </dsp:nvSpPr>
      <dsp:spPr>
        <a:xfrm>
          <a:off x="0" y="1058856"/>
          <a:ext cx="5031485" cy="508950"/>
        </a:xfrm>
        <a:prstGeom prst="roundRect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Caesar Ciphers:</a:t>
          </a:r>
          <a:endParaRPr lang="en-US" sz="1500" kern="1200"/>
        </a:p>
      </dsp:txBody>
      <dsp:txXfrm>
        <a:off x="24845" y="1083701"/>
        <a:ext cx="4981795" cy="459260"/>
      </dsp:txXfrm>
    </dsp:sp>
    <dsp:sp modelId="{7FEA280C-B9BE-4732-BE2D-BCEB915AE03E}">
      <dsp:nvSpPr>
        <dsp:cNvPr id="0" name=""/>
        <dsp:cNvSpPr/>
      </dsp:nvSpPr>
      <dsp:spPr>
        <a:xfrm>
          <a:off x="0" y="1567806"/>
          <a:ext cx="5031485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5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200" kern="1200"/>
            <a:t>Shifts characters by a certain amount.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200" kern="1200"/>
            <a:t>Shift value in number.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200" kern="1200"/>
            <a:t>Comparatively weak because of a limited key space.</a:t>
          </a:r>
          <a:endParaRPr lang="en-US" sz="1200" kern="1200"/>
        </a:p>
      </dsp:txBody>
      <dsp:txXfrm>
        <a:off x="0" y="1567806"/>
        <a:ext cx="5031485" cy="978075"/>
      </dsp:txXfrm>
    </dsp:sp>
    <dsp:sp modelId="{07AB6F92-56AE-48B6-8A3E-6BA1A86A7324}">
      <dsp:nvSpPr>
        <dsp:cNvPr id="0" name=""/>
        <dsp:cNvSpPr/>
      </dsp:nvSpPr>
      <dsp:spPr>
        <a:xfrm>
          <a:off x="0" y="2545881"/>
          <a:ext cx="5031485" cy="50895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XOR Cipher:</a:t>
          </a:r>
          <a:endParaRPr lang="en-US" sz="1500" kern="1200"/>
        </a:p>
      </dsp:txBody>
      <dsp:txXfrm>
        <a:off x="24845" y="2570726"/>
        <a:ext cx="4981795" cy="459260"/>
      </dsp:txXfrm>
    </dsp:sp>
    <dsp:sp modelId="{03358CD2-E608-400E-9B5B-75B36480C4F6}">
      <dsp:nvSpPr>
        <dsp:cNvPr id="0" name=""/>
        <dsp:cNvSpPr/>
      </dsp:nvSpPr>
      <dsp:spPr>
        <a:xfrm>
          <a:off x="0" y="3054831"/>
          <a:ext cx="5031485" cy="158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5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200" kern="1200"/>
            <a:t>Bitwise operation cipher.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200" kern="1200"/>
            <a:t>XOR’s with a binary key.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200" kern="1200"/>
            <a:t>Same length in binary as in plaintext.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200" kern="1200"/>
            <a:t>Provide more security, particularly when using a long, random key.</a:t>
          </a:r>
          <a:endParaRPr lang="en-US" sz="1200" kern="1200"/>
        </a:p>
      </dsp:txBody>
      <dsp:txXfrm>
        <a:off x="0" y="3054831"/>
        <a:ext cx="5031485" cy="1583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CF66-1C43-4828-9EF3-C3880259CBA8}">
      <dsp:nvSpPr>
        <dsp:cNvPr id="0" name=""/>
        <dsp:cNvSpPr/>
      </dsp:nvSpPr>
      <dsp:spPr>
        <a:xfrm>
          <a:off x="0" y="213409"/>
          <a:ext cx="5076826" cy="14844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kern="1200" baseline="0"/>
            <a:t>Recap of key points</a:t>
          </a:r>
          <a:endParaRPr lang="en-US" sz="2500" kern="1200"/>
        </a:p>
      </dsp:txBody>
      <dsp:txXfrm>
        <a:off x="72464" y="285873"/>
        <a:ext cx="4931898" cy="1339509"/>
      </dsp:txXfrm>
    </dsp:sp>
    <dsp:sp modelId="{E385257F-3788-4718-A2AA-DA6D47074CB2}">
      <dsp:nvSpPr>
        <dsp:cNvPr id="0" name=""/>
        <dsp:cNvSpPr/>
      </dsp:nvSpPr>
      <dsp:spPr>
        <a:xfrm>
          <a:off x="0" y="1769846"/>
          <a:ext cx="5076826" cy="1484437"/>
        </a:xfrm>
        <a:prstGeom prst="roundRect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kern="1200" baseline="0"/>
            <a:t>Encouragement to choose based on specific needs</a:t>
          </a:r>
          <a:endParaRPr lang="en-US" sz="2500" kern="1200"/>
        </a:p>
      </dsp:txBody>
      <dsp:txXfrm>
        <a:off x="72464" y="1842310"/>
        <a:ext cx="4931898" cy="1339509"/>
      </dsp:txXfrm>
    </dsp:sp>
    <dsp:sp modelId="{24176EC7-AC7A-4B2E-BF9D-4F0A598F3B3C}">
      <dsp:nvSpPr>
        <dsp:cNvPr id="0" name=""/>
        <dsp:cNvSpPr/>
      </dsp:nvSpPr>
      <dsp:spPr>
        <a:xfrm>
          <a:off x="0" y="3326284"/>
          <a:ext cx="5076826" cy="1484437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kern="1200" baseline="0"/>
            <a:t>Acknowledgement of evolving cryptographic methods</a:t>
          </a:r>
          <a:endParaRPr lang="en-US" sz="2500" kern="1200"/>
        </a:p>
      </dsp:txBody>
      <dsp:txXfrm>
        <a:off x="72464" y="3398748"/>
        <a:ext cx="4931898" cy="1339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1/31/2024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78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2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1/31/2024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6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1/31/2024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2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1/31/2024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4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1/31/2024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1/31/2024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8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1/31/2024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17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What is Community-Sourced Risk Intelligence? - Vector Solutions">
            <a:extLst>
              <a:ext uri="{FF2B5EF4-FFF2-40B4-BE49-F238E27FC236}">
                <a16:creationId xmlns:a16="http://schemas.microsoft.com/office/drawing/2014/main" id="{5988A860-9284-8F2B-443E-164E16589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1" b="2"/>
          <a:stretch/>
        </p:blipFill>
        <p:spPr bwMode="auto"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63" name="Freeform: Shape 106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39762-3A37-0F07-29FD-94D8BBB33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451" y="1439137"/>
            <a:ext cx="6750844" cy="306670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3300"/>
              <a:t>Caesar Cipher vs. XOR Cipher</a:t>
            </a:r>
            <a:br>
              <a:rPr lang="en-US" sz="3900"/>
            </a:br>
            <a:r>
              <a:rPr lang="en-US" sz="3300"/>
              <a:t>Comparative Analysis</a:t>
            </a:r>
            <a:br>
              <a:rPr lang="en-US" sz="3300"/>
            </a:br>
            <a:br>
              <a:rPr lang="en-US" sz="3300"/>
            </a:br>
            <a:r>
              <a:rPr lang="en-US" sz="1800"/>
              <a:t>Engineering Project Week 3</a:t>
            </a:r>
            <a:br>
              <a:rPr lang="en-US" sz="1800"/>
            </a:br>
            <a:r>
              <a:rPr lang="en-US" sz="1800"/>
              <a:t>January 30, 2024</a:t>
            </a:r>
            <a:br>
              <a:rPr lang="en-US" sz="2000"/>
            </a:br>
            <a:endParaRPr lang="en-US" sz="2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73C59-5034-1314-18FC-B4402D685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53" y="4368782"/>
            <a:ext cx="4162357" cy="157618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/>
              <a:t>Prepared by:</a:t>
            </a:r>
          </a:p>
          <a:p>
            <a:pPr>
              <a:lnSpc>
                <a:spcPct val="120000"/>
              </a:lnSpc>
            </a:pPr>
            <a:r>
              <a:rPr lang="en-US" sz="1300"/>
              <a:t>Yash Gandhi</a:t>
            </a:r>
          </a:p>
          <a:p>
            <a:pPr>
              <a:lnSpc>
                <a:spcPct val="120000"/>
              </a:lnSpc>
            </a:pPr>
            <a:r>
              <a:rPr lang="en-US" sz="1300" err="1"/>
              <a:t>Jwal</a:t>
            </a:r>
            <a:r>
              <a:rPr lang="en-US" sz="1300"/>
              <a:t> </a:t>
            </a:r>
            <a:r>
              <a:rPr lang="en-US" sz="1300" err="1"/>
              <a:t>Ashvinkumar</a:t>
            </a:r>
            <a:r>
              <a:rPr lang="en-US" sz="1300"/>
              <a:t> Patel</a:t>
            </a:r>
          </a:p>
          <a:p>
            <a:pPr>
              <a:lnSpc>
                <a:spcPct val="120000"/>
              </a:lnSpc>
            </a:pPr>
            <a:r>
              <a:rPr lang="en-US" sz="1300"/>
              <a:t>Claricel Ramos</a:t>
            </a:r>
          </a:p>
        </p:txBody>
      </p:sp>
    </p:spTree>
    <p:extLst>
      <p:ext uri="{BB962C8B-B14F-4D97-AF65-F5344CB8AC3E}">
        <p14:creationId xmlns:p14="http://schemas.microsoft.com/office/powerpoint/2010/main" val="950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2B3107-0930-A30A-52A4-EF8C5D49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CA"/>
              <a:t>Conclusion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02AEF81-8DEA-BB6C-B985-E4A294C35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280785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9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Freeform: Shape 225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5" name="Freeform: Shape 225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56" name="Freeform: Shape 225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57" name="Freeform: Shape 225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58" name="Freeform: Shape 225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9" name="Freeform: Shape 225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60" name="Freeform: Shape 225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61" name="Freeform: Shape 2260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262" name="Rectangle 2261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63" name="Picture 2262" descr="Magnifying glass and question mark">
            <a:extLst>
              <a:ext uri="{FF2B5EF4-FFF2-40B4-BE49-F238E27FC236}">
                <a16:creationId xmlns:a16="http://schemas.microsoft.com/office/drawing/2014/main" id="{AD9780FE-77F9-6607-DB2E-49A5F71C4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64" name="Rectangle 2263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A87BAC-96A3-D516-9C39-8826562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20" y="528121"/>
            <a:ext cx="5618431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4541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4A23B-4563-11F0-00F6-644EAC0C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CA" sz="400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30CB-9381-D1B2-2722-31E45AE9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861" y="1105306"/>
            <a:ext cx="5947921" cy="4805637"/>
          </a:xfrm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CA" sz="2000" b="1"/>
              <a:t>Encryption: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CA"/>
              <a:t>Process of converting information or data into a code. To prevent unauthorized access.</a:t>
            </a:r>
          </a:p>
          <a:p>
            <a:pPr>
              <a:lnSpc>
                <a:spcPct val="130000"/>
              </a:lnSpc>
            </a:pPr>
            <a:r>
              <a:rPr lang="en-CA" sz="1900" b="1"/>
              <a:t>Importance of secure communication: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CA"/>
              <a:t>Confidentiality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CA"/>
              <a:t>Integrity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CA"/>
              <a:t>Authentication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CA"/>
              <a:t>Privacy and security of data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CA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47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D8B15-1C78-A95F-C927-59BF6DBA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7" y="1807007"/>
            <a:ext cx="3884322" cy="2934031"/>
          </a:xfrm>
        </p:spPr>
        <p:txBody>
          <a:bodyPr anchor="ctr">
            <a:normAutofit/>
          </a:bodyPr>
          <a:lstStyle/>
          <a:p>
            <a:r>
              <a:rPr lang="en-CA" sz="3000"/>
              <a:t>Caesar Cipher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A6CD-55F2-D656-C846-007D3A70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649" y="607595"/>
            <a:ext cx="6430343" cy="5787189"/>
          </a:xfrm>
        </p:spPr>
        <p:txBody>
          <a:bodyPr anchor="ctr">
            <a:normAutofit fontScale="92500" lnSpcReduction="10000"/>
          </a:bodyPr>
          <a:lstStyle/>
          <a:p>
            <a:r>
              <a:rPr lang="en-CA" sz="1100" b="1"/>
              <a:t>Caesar Cipher: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100"/>
              <a:t>One of the simplest and most widely known encryption techniques.</a:t>
            </a:r>
          </a:p>
          <a:p>
            <a:r>
              <a:rPr lang="en-CA" sz="1100" b="1"/>
              <a:t>Origin</a:t>
            </a:r>
            <a:r>
              <a:rPr lang="en-CA" sz="1100"/>
              <a:t>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100"/>
              <a:t>Named after Julius Caesar (58 BCE), </a:t>
            </a:r>
          </a:p>
          <a:p>
            <a:r>
              <a:rPr lang="en-CA" sz="1100" b="1"/>
              <a:t>Basic working principle: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100"/>
              <a:t>Involves a simple substitution.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100"/>
              <a:t>Straightforward method for encrypting and decrypting message.</a:t>
            </a:r>
          </a:p>
          <a:p>
            <a:r>
              <a:rPr lang="en-CA" sz="1100" b="1"/>
              <a:t>Example encryption and decryption:</a:t>
            </a:r>
          </a:p>
          <a:p>
            <a:endParaRPr lang="en-CA" sz="1100" b="1"/>
          </a:p>
          <a:p>
            <a:endParaRPr lang="en-CA" sz="1100" b="1"/>
          </a:p>
          <a:p>
            <a:endParaRPr lang="en-CA" sz="1100" b="1"/>
          </a:p>
          <a:p>
            <a:endParaRPr lang="en-CA" sz="1100" b="1"/>
          </a:p>
          <a:p>
            <a:endParaRPr lang="en-CA" sz="1100" b="1"/>
          </a:p>
          <a:p>
            <a:endParaRPr lang="en-CA" sz="1100" b="1"/>
          </a:p>
          <a:p>
            <a:endParaRPr lang="en-CA" sz="1100" b="1"/>
          </a:p>
          <a:p>
            <a:r>
              <a:rPr lang="en-CA" sz="1100" b="1"/>
              <a:t>Historical usage: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100"/>
              <a:t>Was employed by Caesar to encrypt military communication during campaigns</a:t>
            </a:r>
            <a:endParaRPr lang="en-CA" sz="1100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4F5B4-AD72-6171-DF90-E5ECAB19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98" y="3261984"/>
            <a:ext cx="3324047" cy="20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8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E438E8-BC64-FFA3-C298-DBBC3D58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CA" sz="5000"/>
              <a:t>Caesar Cipher 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8C8FCC93-2382-6CF7-80A8-F5123669A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012018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69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C7EB8E-DBEB-F3CB-512C-B74CFA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785" y="777082"/>
            <a:ext cx="6857365" cy="758825"/>
          </a:xfrm>
        </p:spPr>
        <p:txBody>
          <a:bodyPr anchor="b">
            <a:normAutofit fontScale="90000"/>
          </a:bodyPr>
          <a:lstStyle/>
          <a:p>
            <a:r>
              <a:rPr lang="en-CA"/>
              <a:t>XOR Cipher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C2AE-A496-F754-BD22-FB0D72922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444" y="1535907"/>
            <a:ext cx="9686925" cy="465058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30000"/>
              </a:lnSpc>
            </a:pPr>
            <a:r>
              <a:rPr lang="en-CA" sz="4800" b="1"/>
              <a:t>Definition: </a:t>
            </a:r>
            <a:r>
              <a:rPr lang="en-CA" sz="4800"/>
              <a:t>XOR is a binary encryption method. Using a secret key, it bitwise XORs plaintext to encrypt it and provide a reversible decryption method.</a:t>
            </a:r>
            <a:endParaRPr lang="en-CA" sz="4800" b="1"/>
          </a:p>
          <a:p>
            <a:pPr>
              <a:lnSpc>
                <a:spcPct val="130000"/>
              </a:lnSpc>
            </a:pPr>
            <a:r>
              <a:rPr lang="en-CA" sz="4800" b="1"/>
              <a:t>Basic working principle: </a:t>
            </a:r>
          </a:p>
          <a:p>
            <a:pPr>
              <a:lnSpc>
                <a:spcPct val="130000"/>
              </a:lnSpc>
            </a:pPr>
            <a:r>
              <a:rPr lang="en-CA" sz="4800"/>
              <a:t>XOR involves comparing two bits: one from input and another from key and if the bits are different. </a:t>
            </a:r>
          </a:p>
          <a:p>
            <a:pPr>
              <a:lnSpc>
                <a:spcPct val="130000"/>
              </a:lnSpc>
            </a:pPr>
            <a:r>
              <a:rPr lang="en-CA" sz="4800"/>
              <a:t>The result will be 1. We use same key for encryption and decryption</a:t>
            </a:r>
          </a:p>
          <a:p>
            <a:pPr>
              <a:lnSpc>
                <a:spcPct val="130000"/>
              </a:lnSpc>
            </a:pPr>
            <a:r>
              <a:rPr lang="en-CA" sz="4800" b="1"/>
              <a:t>					       </a:t>
            </a:r>
            <a:r>
              <a:rPr lang="en-CA" sz="4800" b="1" u="sng"/>
              <a:t>Example encryption and decryption:  </a:t>
            </a:r>
          </a:p>
          <a:p>
            <a:pPr>
              <a:lnSpc>
                <a:spcPct val="130000"/>
              </a:lnSpc>
            </a:pPr>
            <a:r>
              <a:rPr lang="en-CA" sz="4800" b="1"/>
              <a:t>Applications in modern cryptography</a:t>
            </a:r>
            <a:r>
              <a:rPr lang="en-CA" sz="4800"/>
              <a:t>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4800" b="0" i="0">
                <a:effectLst/>
                <a:latin typeface="+mj-lt"/>
              </a:rPr>
              <a:t>cryptographic algorithms and protocols.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4800">
                <a:latin typeface="+mj-lt"/>
              </a:rPr>
              <a:t>Used in wireless communication Security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4800">
                <a:latin typeface="+mj-lt"/>
              </a:rPr>
              <a:t>Error detection and correction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4800">
                <a:latin typeface="+mj-lt"/>
              </a:rPr>
              <a:t>Stream ciphers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4800">
                <a:latin typeface="+mj-lt"/>
              </a:rPr>
              <a:t>Hash functions</a:t>
            </a:r>
            <a:r>
              <a:rPr lang="en-US" sz="500">
                <a:latin typeface="+mj-lt"/>
              </a:rPr>
              <a:t>.</a:t>
            </a:r>
            <a:endParaRPr lang="en-CA" sz="50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21490-A30D-5EB8-CC8D-06427BA4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13" y="3399310"/>
            <a:ext cx="4300160" cy="20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0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493807-A865-8792-1A0A-06383695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CA" sz="5000"/>
              <a:t>XOR Cipher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1CD7C0-03C2-7B3D-1478-2A9104B5B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739348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12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58DC-738E-7698-A453-9F7FAF9C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CA"/>
              <a:t>Comparison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527D10E-9C4B-1655-912D-89CE02BB1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989403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28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Device and padlock">
            <a:extLst>
              <a:ext uri="{FF2B5EF4-FFF2-40B4-BE49-F238E27FC236}">
                <a16:creationId xmlns:a16="http://schemas.microsoft.com/office/drawing/2014/main" id="{97620A26-EE9C-6330-6532-FE2ED884C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r="23450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64718-BD29-72A9-6B7B-C364F85D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r>
              <a:rPr lang="en-CA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8AAE-7FC5-D9FB-C4BE-2000E274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r>
              <a:rPr lang="en-CA" b="1"/>
              <a:t>When to use Caesar Cipher: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/>
              <a:t>Quick and simple encryption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/>
              <a:t>Low-security requirements</a:t>
            </a:r>
          </a:p>
          <a:p>
            <a:r>
              <a:rPr lang="en-CA" b="1"/>
              <a:t>When to use XOR Cipher: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/>
              <a:t>High security needs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/>
              <a:t>Variable key length is crucial</a:t>
            </a:r>
          </a:p>
        </p:txBody>
      </p:sp>
    </p:spTree>
    <p:extLst>
      <p:ext uri="{BB962C8B-B14F-4D97-AF65-F5344CB8AC3E}">
        <p14:creationId xmlns:p14="http://schemas.microsoft.com/office/powerpoint/2010/main" val="373079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07B8D-0FCF-C885-5295-59C398D1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60" y="442913"/>
            <a:ext cx="7820569" cy="1344612"/>
          </a:xfrm>
        </p:spPr>
        <p:txBody>
          <a:bodyPr anchor="b">
            <a:normAutofit/>
          </a:bodyPr>
          <a:lstStyle/>
          <a:p>
            <a:r>
              <a:rPr lang="en-CA"/>
              <a:t>Why Use one Over the Other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332301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994386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5B64-D36E-7FBA-F695-B96BC4188EFC}"/>
              </a:ext>
            </a:extLst>
          </p:cNvPr>
          <p:cNvSpPr>
            <a:spLocks/>
          </p:cNvSpPr>
          <p:nvPr/>
        </p:nvSpPr>
        <p:spPr>
          <a:xfrm>
            <a:off x="1518860" y="2374475"/>
            <a:ext cx="3836111" cy="2914371"/>
          </a:xfrm>
          <a:prstGeom prst="rect">
            <a:avLst/>
          </a:prstGeom>
        </p:spPr>
        <p:txBody>
          <a:bodyPr/>
          <a:lstStyle/>
          <a:p>
            <a:pPr defTabSz="722376">
              <a:lnSpc>
                <a:spcPct val="140000"/>
              </a:lnSpc>
              <a:spcBef>
                <a:spcPts val="735"/>
              </a:spcBef>
              <a:spcAft>
                <a:spcPts val="600"/>
              </a:spcAft>
            </a:pPr>
            <a:r>
              <a:rPr lang="en-CA" sz="1422" b="1" spc="119">
                <a:solidFill>
                  <a:schemeClr val="tx1">
                    <a:lumMod val="75000"/>
                    <a:lumOff val="25000"/>
                  </a:schemeClr>
                </a:solidFill>
              </a:rPr>
              <a:t>Caesar Cipher:</a:t>
            </a:r>
          </a:p>
          <a:p>
            <a:pPr marL="225743" indent="-225743" defTabSz="722376">
              <a:lnSpc>
                <a:spcPct val="140000"/>
              </a:lnSpc>
              <a:spcBef>
                <a:spcPts val="735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1422" spc="119">
                <a:solidFill>
                  <a:schemeClr val="tx1">
                    <a:lumMod val="75000"/>
                    <a:lumOff val="25000"/>
                  </a:schemeClr>
                </a:solidFill>
              </a:rPr>
              <a:t>Straightforward and easy-to-implement.</a:t>
            </a:r>
          </a:p>
          <a:p>
            <a:pPr marL="225743" indent="-225743" defTabSz="722376">
              <a:lnSpc>
                <a:spcPct val="140000"/>
              </a:lnSpc>
              <a:spcBef>
                <a:spcPts val="735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1422" spc="119">
                <a:solidFill>
                  <a:schemeClr val="tx1">
                    <a:lumMod val="75000"/>
                    <a:lumOff val="25000"/>
                  </a:schemeClr>
                </a:solidFill>
              </a:rPr>
              <a:t>Bitwise Operation is feasible.</a:t>
            </a:r>
          </a:p>
          <a:p>
            <a:pPr marL="225743" indent="-225743" defTabSz="722376">
              <a:lnSpc>
                <a:spcPct val="140000"/>
              </a:lnSpc>
              <a:spcBef>
                <a:spcPts val="735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1422" spc="119">
                <a:solidFill>
                  <a:schemeClr val="tx1">
                    <a:lumMod val="75000"/>
                    <a:lumOff val="25000"/>
                  </a:schemeClr>
                </a:solidFill>
              </a:rPr>
              <a:t>Requires minimal computational resources.</a:t>
            </a:r>
          </a:p>
          <a:p>
            <a:pPr marL="225743" indent="-225743" defTabSz="722376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CA" sz="142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CA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EFC75E-C7AC-F10D-2FC1-4124B00F5FFE}"/>
              </a:ext>
            </a:extLst>
          </p:cNvPr>
          <p:cNvSpPr txBox="1">
            <a:spLocks/>
          </p:cNvSpPr>
          <p:nvPr/>
        </p:nvSpPr>
        <p:spPr>
          <a:xfrm>
            <a:off x="5564134" y="2275063"/>
            <a:ext cx="3836111" cy="2914371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22376">
              <a:spcBef>
                <a:spcPts val="735"/>
              </a:spcBef>
            </a:pPr>
            <a:r>
              <a:rPr lang="en-CA" sz="1422" b="1" kern="1200" spc="119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XOR Cipher:</a:t>
            </a:r>
          </a:p>
          <a:p>
            <a:pPr marL="225743" indent="-225743" defTabSz="722376">
              <a:spcBef>
                <a:spcPts val="735"/>
              </a:spcBef>
              <a:buFont typeface="Wingdings" panose="05000000000000000000" pitchFamily="2" charset="2"/>
              <a:buChar char="ü"/>
            </a:pPr>
            <a:r>
              <a:rPr lang="en-CA" sz="1422" b="0" kern="1200" spc="119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Stronger level of security is required, particularly for modern applications.</a:t>
            </a:r>
          </a:p>
          <a:p>
            <a:pPr marL="225743" indent="-225743" defTabSz="722376">
              <a:spcBef>
                <a:spcPts val="735"/>
              </a:spcBef>
              <a:buFont typeface="Wingdings" panose="05000000000000000000" pitchFamily="2" charset="2"/>
              <a:buChar char="ü"/>
            </a:pPr>
            <a:r>
              <a:rPr lang="en-CA" sz="1422" b="0" kern="1200" spc="119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Completely reversible, allowing decryption by applying the XOR operation again with the same key.</a:t>
            </a:r>
          </a:p>
          <a:p>
            <a:pPr marL="225743" indent="-225743" defTabSz="722376">
              <a:spcBef>
                <a:spcPts val="735"/>
              </a:spcBef>
              <a:buFont typeface="Wingdings" panose="05000000000000000000" pitchFamily="2" charset="2"/>
              <a:buChar char="ü"/>
            </a:pPr>
            <a:r>
              <a:rPr lang="en-CA" sz="1422" b="0" kern="1200" spc="119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Suitable when operating on </a:t>
            </a:r>
            <a:r>
              <a:rPr lang="en-CA" sz="1422" spc="119"/>
              <a:t>individual bits of binary data is effective and useful.</a:t>
            </a:r>
            <a:endParaRPr lang="en-CA" sz="1422" b="0" kern="1200" spc="119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6602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Corbel</vt:lpstr>
      <vt:lpstr>Wingdings</vt:lpstr>
      <vt:lpstr>SketchLinesVTI</vt:lpstr>
      <vt:lpstr>Caesar Cipher vs. XOR Cipher Comparative Analysis  Engineering Project Week 3 January 30, 2024 </vt:lpstr>
      <vt:lpstr>Brief Overview</vt:lpstr>
      <vt:lpstr>Caesar Cipher Overview</vt:lpstr>
      <vt:lpstr>Caesar Cipher </vt:lpstr>
      <vt:lpstr>XOR Cipher Overview</vt:lpstr>
      <vt:lpstr>XOR Cipher</vt:lpstr>
      <vt:lpstr>Comparison</vt:lpstr>
      <vt:lpstr>Use Cases</vt:lpstr>
      <vt:lpstr>Why Use one Over the Other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 vs. XOR Cipher Comparative Analysis  Engineering Project Week 3 January 30, 2024</dc:title>
  <dc:creator>Claricel Ramos</dc:creator>
  <cp:lastModifiedBy>Yash Gandhi</cp:lastModifiedBy>
  <cp:revision>1</cp:revision>
  <dcterms:created xsi:type="dcterms:W3CDTF">2024-01-28T20:50:40Z</dcterms:created>
  <dcterms:modified xsi:type="dcterms:W3CDTF">2024-01-31T22:24:29Z</dcterms:modified>
</cp:coreProperties>
</file>