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7"/>
  </p:notesMasterIdLst>
  <p:sldIdLst>
    <p:sldId id="256" r:id="rId2"/>
    <p:sldId id="274" r:id="rId3"/>
    <p:sldId id="272" r:id="rId4"/>
    <p:sldId id="287" r:id="rId5"/>
    <p:sldId id="273" r:id="rId6"/>
    <p:sldId id="271" r:id="rId7"/>
    <p:sldId id="279" r:id="rId8"/>
    <p:sldId id="280" r:id="rId9"/>
    <p:sldId id="285" r:id="rId10"/>
    <p:sldId id="286" r:id="rId11"/>
    <p:sldId id="278" r:id="rId12"/>
    <p:sldId id="288" r:id="rId13"/>
    <p:sldId id="290" r:id="rId14"/>
    <p:sldId id="28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E5BF4-0A9D-4DB1-BD57-C7548F100BA1}" v="14" dt="2024-01-29T22:52:09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1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eed Khan" userId="af3b3c3c695f30fe" providerId="LiveId" clId="{AB5E5BF4-0A9D-4DB1-BD57-C7548F100BA1}"/>
    <pc:docChg chg="undo custSel addSld delSld modSld sldOrd">
      <pc:chgData name="Waleed Khan" userId="af3b3c3c695f30fe" providerId="LiveId" clId="{AB5E5BF4-0A9D-4DB1-BD57-C7548F100BA1}" dt="2024-01-29T22:54:07.164" v="409"/>
      <pc:docMkLst>
        <pc:docMk/>
      </pc:docMkLst>
      <pc:sldChg chg="modSp mod">
        <pc:chgData name="Waleed Khan" userId="af3b3c3c695f30fe" providerId="LiveId" clId="{AB5E5BF4-0A9D-4DB1-BD57-C7548F100BA1}" dt="2024-01-15T23:24:01.870" v="18"/>
        <pc:sldMkLst>
          <pc:docMk/>
          <pc:sldMk cId="1558761564" sldId="256"/>
        </pc:sldMkLst>
        <pc:spChg chg="mod">
          <ac:chgData name="Waleed Khan" userId="af3b3c3c695f30fe" providerId="LiveId" clId="{AB5E5BF4-0A9D-4DB1-BD57-C7548F100BA1}" dt="2024-01-15T23:24:01.870" v="18"/>
          <ac:spMkLst>
            <pc:docMk/>
            <pc:sldMk cId="1558761564" sldId="256"/>
            <ac:spMk id="9" creationId="{9278D903-69C8-B9AF-1C51-8B1536910DD9}"/>
          </ac:spMkLst>
        </pc:spChg>
      </pc:sldChg>
      <pc:sldChg chg="add">
        <pc:chgData name="Waleed Khan" userId="af3b3c3c695f30fe" providerId="LiveId" clId="{AB5E5BF4-0A9D-4DB1-BD57-C7548F100BA1}" dt="2024-01-15T23:20:38.395" v="11"/>
        <pc:sldMkLst>
          <pc:docMk/>
          <pc:sldMk cId="3028579023" sldId="271"/>
        </pc:sldMkLst>
      </pc:sldChg>
      <pc:sldChg chg="add">
        <pc:chgData name="Waleed Khan" userId="af3b3c3c695f30fe" providerId="LiveId" clId="{AB5E5BF4-0A9D-4DB1-BD57-C7548F100BA1}" dt="2024-01-15T23:18:15.329" v="10"/>
        <pc:sldMkLst>
          <pc:docMk/>
          <pc:sldMk cId="622914840" sldId="272"/>
        </pc:sldMkLst>
      </pc:sldChg>
      <pc:sldChg chg="modSp add mod">
        <pc:chgData name="Waleed Khan" userId="af3b3c3c695f30fe" providerId="LiveId" clId="{AB5E5BF4-0A9D-4DB1-BD57-C7548F100BA1}" dt="2024-01-29T22:19:52.099" v="51" actId="113"/>
        <pc:sldMkLst>
          <pc:docMk/>
          <pc:sldMk cId="2244841854" sldId="273"/>
        </pc:sldMkLst>
        <pc:spChg chg="mod">
          <ac:chgData name="Waleed Khan" userId="af3b3c3c695f30fe" providerId="LiveId" clId="{AB5E5BF4-0A9D-4DB1-BD57-C7548F100BA1}" dt="2024-01-29T22:18:25.118" v="27" actId="20577"/>
          <ac:spMkLst>
            <pc:docMk/>
            <pc:sldMk cId="2244841854" sldId="273"/>
            <ac:spMk id="2" creationId="{F0EF243C-8D2C-4C30-BF61-E6B189A6FB77}"/>
          </ac:spMkLst>
        </pc:spChg>
        <pc:spChg chg="mod">
          <ac:chgData name="Waleed Khan" userId="af3b3c3c695f30fe" providerId="LiveId" clId="{AB5E5BF4-0A9D-4DB1-BD57-C7548F100BA1}" dt="2024-01-29T22:19:52.099" v="51" actId="113"/>
          <ac:spMkLst>
            <pc:docMk/>
            <pc:sldMk cId="2244841854" sldId="273"/>
            <ac:spMk id="3" creationId="{6A5FD6B4-F7A6-4FD9-B488-F745CC2ABDD6}"/>
          </ac:spMkLst>
        </pc:spChg>
      </pc:sldChg>
      <pc:sldChg chg="add">
        <pc:chgData name="Waleed Khan" userId="af3b3c3c695f30fe" providerId="LiveId" clId="{AB5E5BF4-0A9D-4DB1-BD57-C7548F100BA1}" dt="2024-01-15T23:18:15.329" v="10"/>
        <pc:sldMkLst>
          <pc:docMk/>
          <pc:sldMk cId="265621525" sldId="274"/>
        </pc:sldMkLst>
      </pc:sldChg>
      <pc:sldChg chg="del">
        <pc:chgData name="Waleed Khan" userId="af3b3c3c695f30fe" providerId="LiveId" clId="{AB5E5BF4-0A9D-4DB1-BD57-C7548F100BA1}" dt="2024-01-15T23:17:54.777" v="3" actId="47"/>
        <pc:sldMkLst>
          <pc:docMk/>
          <pc:sldMk cId="4242979878" sldId="275"/>
        </pc:sldMkLst>
      </pc:sldChg>
      <pc:sldChg chg="del">
        <pc:chgData name="Waleed Khan" userId="af3b3c3c695f30fe" providerId="LiveId" clId="{AB5E5BF4-0A9D-4DB1-BD57-C7548F100BA1}" dt="2024-01-15T23:17:55.621" v="4" actId="47"/>
        <pc:sldMkLst>
          <pc:docMk/>
          <pc:sldMk cId="3967601216" sldId="276"/>
        </pc:sldMkLst>
      </pc:sldChg>
      <pc:sldChg chg="del">
        <pc:chgData name="Waleed Khan" userId="af3b3c3c695f30fe" providerId="LiveId" clId="{AB5E5BF4-0A9D-4DB1-BD57-C7548F100BA1}" dt="2024-01-15T23:17:56.981" v="5" actId="47"/>
        <pc:sldMkLst>
          <pc:docMk/>
          <pc:sldMk cId="4034557534" sldId="277"/>
        </pc:sldMkLst>
      </pc:sldChg>
      <pc:sldChg chg="add ord">
        <pc:chgData name="Waleed Khan" userId="af3b3c3c695f30fe" providerId="LiveId" clId="{AB5E5BF4-0A9D-4DB1-BD57-C7548F100BA1}" dt="2024-01-29T22:53:50.848" v="407"/>
        <pc:sldMkLst>
          <pc:docMk/>
          <pc:sldMk cId="69819634" sldId="278"/>
        </pc:sldMkLst>
      </pc:sldChg>
      <pc:sldChg chg="del">
        <pc:chgData name="Waleed Khan" userId="af3b3c3c695f30fe" providerId="LiveId" clId="{AB5E5BF4-0A9D-4DB1-BD57-C7548F100BA1}" dt="2024-01-15T23:17:57.591" v="6" actId="47"/>
        <pc:sldMkLst>
          <pc:docMk/>
          <pc:sldMk cId="896851793" sldId="278"/>
        </pc:sldMkLst>
      </pc:sldChg>
      <pc:sldChg chg="add">
        <pc:chgData name="Waleed Khan" userId="af3b3c3c695f30fe" providerId="LiveId" clId="{AB5E5BF4-0A9D-4DB1-BD57-C7548F100BA1}" dt="2024-01-15T23:21:15.484" v="13"/>
        <pc:sldMkLst>
          <pc:docMk/>
          <pc:sldMk cId="1370246759" sldId="279"/>
        </pc:sldMkLst>
      </pc:sldChg>
      <pc:sldChg chg="del">
        <pc:chgData name="Waleed Khan" userId="af3b3c3c695f30fe" providerId="LiveId" clId="{AB5E5BF4-0A9D-4DB1-BD57-C7548F100BA1}" dt="2024-01-15T23:17:58.216" v="7" actId="47"/>
        <pc:sldMkLst>
          <pc:docMk/>
          <pc:sldMk cId="3214088570" sldId="279"/>
        </pc:sldMkLst>
      </pc:sldChg>
      <pc:sldChg chg="add">
        <pc:chgData name="Waleed Khan" userId="af3b3c3c695f30fe" providerId="LiveId" clId="{AB5E5BF4-0A9D-4DB1-BD57-C7548F100BA1}" dt="2024-01-15T23:21:15.484" v="13"/>
        <pc:sldMkLst>
          <pc:docMk/>
          <pc:sldMk cId="402560932" sldId="280"/>
        </pc:sldMkLst>
      </pc:sldChg>
      <pc:sldChg chg="del">
        <pc:chgData name="Waleed Khan" userId="af3b3c3c695f30fe" providerId="LiveId" clId="{AB5E5BF4-0A9D-4DB1-BD57-C7548F100BA1}" dt="2024-01-15T23:17:59.200" v="8" actId="47"/>
        <pc:sldMkLst>
          <pc:docMk/>
          <pc:sldMk cId="3617193512" sldId="280"/>
        </pc:sldMkLst>
      </pc:sldChg>
      <pc:sldChg chg="del">
        <pc:chgData name="Waleed Khan" userId="af3b3c3c695f30fe" providerId="LiveId" clId="{AB5E5BF4-0A9D-4DB1-BD57-C7548F100BA1}" dt="2024-01-15T23:18:00.248" v="9" actId="47"/>
        <pc:sldMkLst>
          <pc:docMk/>
          <pc:sldMk cId="1692771159" sldId="281"/>
        </pc:sldMkLst>
      </pc:sldChg>
      <pc:sldChg chg="add">
        <pc:chgData name="Waleed Khan" userId="af3b3c3c695f30fe" providerId="LiveId" clId="{AB5E5BF4-0A9D-4DB1-BD57-C7548F100BA1}" dt="2024-01-15T23:21:15.484" v="13"/>
        <pc:sldMkLst>
          <pc:docMk/>
          <pc:sldMk cId="3649256774" sldId="285"/>
        </pc:sldMkLst>
      </pc:sldChg>
      <pc:sldChg chg="modSp add mod ord">
        <pc:chgData name="Waleed Khan" userId="af3b3c3c695f30fe" providerId="LiveId" clId="{AB5E5BF4-0A9D-4DB1-BD57-C7548F100BA1}" dt="2024-01-29T22:54:07.164" v="409"/>
        <pc:sldMkLst>
          <pc:docMk/>
          <pc:sldMk cId="1596544582" sldId="286"/>
        </pc:sldMkLst>
        <pc:spChg chg="mod">
          <ac:chgData name="Waleed Khan" userId="af3b3c3c695f30fe" providerId="LiveId" clId="{AB5E5BF4-0A9D-4DB1-BD57-C7548F100BA1}" dt="2024-01-15T23:23:49.090" v="15" actId="6549"/>
          <ac:spMkLst>
            <pc:docMk/>
            <pc:sldMk cId="1596544582" sldId="286"/>
            <ac:spMk id="2" creationId="{F0EF243C-8D2C-4C30-BF61-E6B189A6FB77}"/>
          </ac:spMkLst>
        </pc:spChg>
      </pc:sldChg>
      <pc:sldChg chg="modSp add mod ord">
        <pc:chgData name="Waleed Khan" userId="af3b3c3c695f30fe" providerId="LiveId" clId="{AB5E5BF4-0A9D-4DB1-BD57-C7548F100BA1}" dt="2024-01-29T22:18:18.658" v="22"/>
        <pc:sldMkLst>
          <pc:docMk/>
          <pc:sldMk cId="1783066325" sldId="287"/>
        </pc:sldMkLst>
        <pc:spChg chg="mod">
          <ac:chgData name="Waleed Khan" userId="af3b3c3c695f30fe" providerId="LiveId" clId="{AB5E5BF4-0A9D-4DB1-BD57-C7548F100BA1}" dt="2024-01-29T22:18:11.543" v="20" actId="6549"/>
          <ac:spMkLst>
            <pc:docMk/>
            <pc:sldMk cId="1783066325" sldId="287"/>
            <ac:spMk id="3" creationId="{6A5FD6B4-F7A6-4FD9-B488-F745CC2ABDD6}"/>
          </ac:spMkLst>
        </pc:spChg>
      </pc:sldChg>
      <pc:sldChg chg="addSp delSp modSp new mod">
        <pc:chgData name="Waleed Khan" userId="af3b3c3c695f30fe" providerId="LiveId" clId="{AB5E5BF4-0A9D-4DB1-BD57-C7548F100BA1}" dt="2024-01-29T22:51:28.996" v="387" actId="478"/>
        <pc:sldMkLst>
          <pc:docMk/>
          <pc:sldMk cId="2084118583" sldId="288"/>
        </pc:sldMkLst>
        <pc:spChg chg="mod">
          <ac:chgData name="Waleed Khan" userId="af3b3c3c695f30fe" providerId="LiveId" clId="{AB5E5BF4-0A9D-4DB1-BD57-C7548F100BA1}" dt="2024-01-29T22:20:35.855" v="53"/>
          <ac:spMkLst>
            <pc:docMk/>
            <pc:sldMk cId="2084118583" sldId="288"/>
            <ac:spMk id="2" creationId="{5E8FCCFE-2DCD-F559-B95A-93D723F48B5C}"/>
          </ac:spMkLst>
        </pc:spChg>
        <pc:spChg chg="mod">
          <ac:chgData name="Waleed Khan" userId="af3b3c3c695f30fe" providerId="LiveId" clId="{AB5E5BF4-0A9D-4DB1-BD57-C7548F100BA1}" dt="2024-01-29T22:42:00.672" v="215" actId="20577"/>
          <ac:spMkLst>
            <pc:docMk/>
            <pc:sldMk cId="2084118583" sldId="288"/>
            <ac:spMk id="3" creationId="{E058904A-6B0C-E4DC-F1AD-16CC21AEB38B}"/>
          </ac:spMkLst>
        </pc:spChg>
        <pc:spChg chg="add del mod">
          <ac:chgData name="Waleed Khan" userId="af3b3c3c695f30fe" providerId="LiveId" clId="{AB5E5BF4-0A9D-4DB1-BD57-C7548F100BA1}" dt="2024-01-29T22:51:28.996" v="387" actId="478"/>
          <ac:spMkLst>
            <pc:docMk/>
            <pc:sldMk cId="2084118583" sldId="288"/>
            <ac:spMk id="5" creationId="{30B8FE7C-F9D2-4B35-1079-E07DA62F6E94}"/>
          </ac:spMkLst>
        </pc:spChg>
        <pc:graphicFrameChg chg="add del">
          <ac:chgData name="Waleed Khan" userId="af3b3c3c695f30fe" providerId="LiveId" clId="{AB5E5BF4-0A9D-4DB1-BD57-C7548F100BA1}" dt="2024-01-29T22:42:08.783" v="217" actId="3680"/>
          <ac:graphicFrameMkLst>
            <pc:docMk/>
            <pc:sldMk cId="2084118583" sldId="288"/>
            <ac:graphicFrameMk id="4" creationId="{F28EA8C3-E846-3583-41CF-9352E6C1779E}"/>
          </ac:graphicFrameMkLst>
        </pc:graphicFrameChg>
      </pc:sldChg>
      <pc:sldChg chg="addSp delSp modSp new mod">
        <pc:chgData name="Waleed Khan" userId="af3b3c3c695f30fe" providerId="LiveId" clId="{AB5E5BF4-0A9D-4DB1-BD57-C7548F100BA1}" dt="2024-01-29T22:34:19.528" v="142" actId="1076"/>
        <pc:sldMkLst>
          <pc:docMk/>
          <pc:sldMk cId="392561408" sldId="289"/>
        </pc:sldMkLst>
        <pc:spChg chg="mod">
          <ac:chgData name="Waleed Khan" userId="af3b3c3c695f30fe" providerId="LiveId" clId="{AB5E5BF4-0A9D-4DB1-BD57-C7548F100BA1}" dt="2024-01-29T22:33:06.536" v="124"/>
          <ac:spMkLst>
            <pc:docMk/>
            <pc:sldMk cId="392561408" sldId="289"/>
            <ac:spMk id="2" creationId="{3E058A6C-F47D-3AF1-CDF7-6016A787A777}"/>
          </ac:spMkLst>
        </pc:spChg>
        <pc:spChg chg="del">
          <ac:chgData name="Waleed Khan" userId="af3b3c3c695f30fe" providerId="LiveId" clId="{AB5E5BF4-0A9D-4DB1-BD57-C7548F100BA1}" dt="2024-01-29T22:33:17.751" v="125" actId="931"/>
          <ac:spMkLst>
            <pc:docMk/>
            <pc:sldMk cId="392561408" sldId="289"/>
            <ac:spMk id="3" creationId="{43914C1D-899E-5186-1C0F-E49F5E676399}"/>
          </ac:spMkLst>
        </pc:spChg>
        <pc:spChg chg="add mod">
          <ac:chgData name="Waleed Khan" userId="af3b3c3c695f30fe" providerId="LiveId" clId="{AB5E5BF4-0A9D-4DB1-BD57-C7548F100BA1}" dt="2024-01-29T22:34:05.848" v="140" actId="1076"/>
          <ac:spMkLst>
            <pc:docMk/>
            <pc:sldMk cId="392561408" sldId="289"/>
            <ac:spMk id="6" creationId="{925E6FD2-102E-A1E6-9DA8-93DB6B31F338}"/>
          </ac:spMkLst>
        </pc:spChg>
        <pc:picChg chg="add mod">
          <ac:chgData name="Waleed Khan" userId="af3b3c3c695f30fe" providerId="LiveId" clId="{AB5E5BF4-0A9D-4DB1-BD57-C7548F100BA1}" dt="2024-01-29T22:34:19.528" v="142" actId="1076"/>
          <ac:picMkLst>
            <pc:docMk/>
            <pc:sldMk cId="392561408" sldId="289"/>
            <ac:picMk id="5" creationId="{623E37DA-F54B-B162-7C81-67071772CE86}"/>
          </ac:picMkLst>
        </pc:picChg>
      </pc:sldChg>
      <pc:sldChg chg="modSp add mod">
        <pc:chgData name="Waleed Khan" userId="af3b3c3c695f30fe" providerId="LiveId" clId="{AB5E5BF4-0A9D-4DB1-BD57-C7548F100BA1}" dt="2024-01-29T22:38:15.170" v="212" actId="27636"/>
        <pc:sldMkLst>
          <pc:docMk/>
          <pc:sldMk cId="32527567" sldId="290"/>
        </pc:sldMkLst>
        <pc:spChg chg="mod">
          <ac:chgData name="Waleed Khan" userId="af3b3c3c695f30fe" providerId="LiveId" clId="{AB5E5BF4-0A9D-4DB1-BD57-C7548F100BA1}" dt="2024-01-29T22:38:15.170" v="212" actId="27636"/>
          <ac:spMkLst>
            <pc:docMk/>
            <pc:sldMk cId="32527567" sldId="290"/>
            <ac:spMk id="3" creationId="{E058904A-6B0C-E4DC-F1AD-16CC21AEB38B}"/>
          </ac:spMkLst>
        </pc:spChg>
      </pc:sldChg>
      <pc:sldChg chg="addSp delSp modSp new mod">
        <pc:chgData name="Waleed Khan" userId="af3b3c3c695f30fe" providerId="LiveId" clId="{AB5E5BF4-0A9D-4DB1-BD57-C7548F100BA1}" dt="2024-01-29T22:53:12.113" v="405"/>
        <pc:sldMkLst>
          <pc:docMk/>
          <pc:sldMk cId="4091717875" sldId="291"/>
        </pc:sldMkLst>
        <pc:spChg chg="mod">
          <ac:chgData name="Waleed Khan" userId="af3b3c3c695f30fe" providerId="LiveId" clId="{AB5E5BF4-0A9D-4DB1-BD57-C7548F100BA1}" dt="2024-01-29T22:53:12.113" v="405"/>
          <ac:spMkLst>
            <pc:docMk/>
            <pc:sldMk cId="4091717875" sldId="291"/>
            <ac:spMk id="2" creationId="{1ABCD01E-F0B5-7081-20B4-1AA6826A987A}"/>
          </ac:spMkLst>
        </pc:spChg>
        <pc:spChg chg="add del">
          <ac:chgData name="Waleed Khan" userId="af3b3c3c695f30fe" providerId="LiveId" clId="{AB5E5BF4-0A9D-4DB1-BD57-C7548F100BA1}" dt="2024-01-29T22:52:04.594" v="393" actId="3680"/>
          <ac:spMkLst>
            <pc:docMk/>
            <pc:sldMk cId="4091717875" sldId="291"/>
            <ac:spMk id="3" creationId="{B909D4D1-64B4-4F0B-82EA-4101BBFF2556}"/>
          </ac:spMkLst>
        </pc:spChg>
        <pc:graphicFrameChg chg="add mod modGraphic">
          <ac:chgData name="Waleed Khan" userId="af3b3c3c695f30fe" providerId="LiveId" clId="{AB5E5BF4-0A9D-4DB1-BD57-C7548F100BA1}" dt="2024-01-29T22:51:58.564" v="392"/>
          <ac:graphicFrameMkLst>
            <pc:docMk/>
            <pc:sldMk cId="4091717875" sldId="291"/>
            <ac:graphicFrameMk id="4" creationId="{5DA2F629-F594-7ACE-636A-9B893DE89191}"/>
          </ac:graphicFrameMkLst>
        </pc:graphicFrameChg>
        <pc:graphicFrameChg chg="add mod ord modGraphic">
          <ac:chgData name="Waleed Khan" userId="af3b3c3c695f30fe" providerId="LiveId" clId="{AB5E5BF4-0A9D-4DB1-BD57-C7548F100BA1}" dt="2024-01-29T22:52:35.657" v="404" actId="122"/>
          <ac:graphicFrameMkLst>
            <pc:docMk/>
            <pc:sldMk cId="4091717875" sldId="291"/>
            <ac:graphicFrameMk id="5" creationId="{B1FE7618-28EF-928B-3AE7-9BCD8FF0B98D}"/>
          </ac:graphicFrameMkLst>
        </pc:graphicFrameChg>
      </pc:sldChg>
    </pc:docChg>
  </pc:docChgLst>
  <pc:docChgLst>
    <pc:chgData name="Scott Chen" userId="ea75419e-d89f-4ba2-ac71-a680822e1234" providerId="ADAL" clId="{B7A7CCD0-2DE3-408E-ACCD-9FE48E72BA0A}"/>
    <pc:docChg chg="undo custSel addSld modSld">
      <pc:chgData name="Scott Chen" userId="ea75419e-d89f-4ba2-ac71-a680822e1234" providerId="ADAL" clId="{B7A7CCD0-2DE3-408E-ACCD-9FE48E72BA0A}" dt="2020-02-01T20:48:16.938" v="2900" actId="12"/>
      <pc:docMkLst>
        <pc:docMk/>
      </pc:docMkLst>
      <pc:sldChg chg="modSp add">
        <pc:chgData name="Scott Chen" userId="ea75419e-d89f-4ba2-ac71-a680822e1234" providerId="ADAL" clId="{B7A7CCD0-2DE3-408E-ACCD-9FE48E72BA0A}" dt="2020-02-01T18:32:08.818" v="72" actId="6549"/>
        <pc:sldMkLst>
          <pc:docMk/>
          <pc:sldMk cId="1558761564" sldId="256"/>
        </pc:sldMkLst>
        <pc:spChg chg="mod">
          <ac:chgData name="Scott Chen" userId="ea75419e-d89f-4ba2-ac71-a680822e1234" providerId="ADAL" clId="{B7A7CCD0-2DE3-408E-ACCD-9FE48E72BA0A}" dt="2020-02-01T18:31:44.904" v="10" actId="20577"/>
          <ac:spMkLst>
            <pc:docMk/>
            <pc:sldMk cId="1558761564" sldId="256"/>
            <ac:spMk id="2" creationId="{FD4E761D-9FCC-4E15-A3CD-FB0383B0B5F4}"/>
          </ac:spMkLst>
        </pc:spChg>
        <pc:spChg chg="mod">
          <ac:chgData name="Scott Chen" userId="ea75419e-d89f-4ba2-ac71-a680822e1234" providerId="ADAL" clId="{B7A7CCD0-2DE3-408E-ACCD-9FE48E72BA0A}" dt="2020-02-01T18:32:08.818" v="72" actId="6549"/>
          <ac:spMkLst>
            <pc:docMk/>
            <pc:sldMk cId="1558761564" sldId="256"/>
            <ac:spMk id="3" creationId="{68B672CD-7BC3-45C6-A9D4-CC16410DA730}"/>
          </ac:spMkLst>
        </pc:spChg>
      </pc:sldChg>
      <pc:sldChg chg="modSp add">
        <pc:chgData name="Scott Chen" userId="ea75419e-d89f-4ba2-ac71-a680822e1234" providerId="ADAL" clId="{B7A7CCD0-2DE3-408E-ACCD-9FE48E72BA0A}" dt="2020-02-01T20:17:03.203" v="693" actId="20577"/>
        <pc:sldMkLst>
          <pc:docMk/>
          <pc:sldMk cId="1249606680" sldId="257"/>
        </pc:sldMkLst>
        <pc:spChg chg="mod">
          <ac:chgData name="Scott Chen" userId="ea75419e-d89f-4ba2-ac71-a680822e1234" providerId="ADAL" clId="{B7A7CCD0-2DE3-408E-ACCD-9FE48E72BA0A}" dt="2020-02-01T20:03:41.649" v="101" actId="20577"/>
          <ac:spMkLst>
            <pc:docMk/>
            <pc:sldMk cId="1249606680" sldId="257"/>
            <ac:spMk id="2" creationId="{61EA87DA-0832-4986-9268-7D1BB14892DE}"/>
          </ac:spMkLst>
        </pc:spChg>
        <pc:spChg chg="mod">
          <ac:chgData name="Scott Chen" userId="ea75419e-d89f-4ba2-ac71-a680822e1234" providerId="ADAL" clId="{B7A7CCD0-2DE3-408E-ACCD-9FE48E72BA0A}" dt="2020-02-01T20:17:03.203" v="693" actId="20577"/>
          <ac:spMkLst>
            <pc:docMk/>
            <pc:sldMk cId="1249606680" sldId="257"/>
            <ac:spMk id="3" creationId="{DF365715-C68D-4CC5-9A87-539248AF8EAC}"/>
          </ac:spMkLst>
        </pc:spChg>
      </pc:sldChg>
      <pc:sldChg chg="modSp add">
        <pc:chgData name="Scott Chen" userId="ea75419e-d89f-4ba2-ac71-a680822e1234" providerId="ADAL" clId="{B7A7CCD0-2DE3-408E-ACCD-9FE48E72BA0A}" dt="2020-02-01T20:22:05.227" v="1194" actId="20577"/>
        <pc:sldMkLst>
          <pc:docMk/>
          <pc:sldMk cId="3538968816" sldId="258"/>
        </pc:sldMkLst>
        <pc:spChg chg="mod">
          <ac:chgData name="Scott Chen" userId="ea75419e-d89f-4ba2-ac71-a680822e1234" providerId="ADAL" clId="{B7A7CCD0-2DE3-408E-ACCD-9FE48E72BA0A}" dt="2020-02-01T20:22:01.377" v="1192" actId="20577"/>
          <ac:spMkLst>
            <pc:docMk/>
            <pc:sldMk cId="3538968816" sldId="258"/>
            <ac:spMk id="2" creationId="{2A65910C-DC6B-43BC-B4BE-410816D71446}"/>
          </ac:spMkLst>
        </pc:spChg>
        <pc:spChg chg="mod">
          <ac:chgData name="Scott Chen" userId="ea75419e-d89f-4ba2-ac71-a680822e1234" providerId="ADAL" clId="{B7A7CCD0-2DE3-408E-ACCD-9FE48E72BA0A}" dt="2020-02-01T20:22:05.227" v="1194" actId="20577"/>
          <ac:spMkLst>
            <pc:docMk/>
            <pc:sldMk cId="3538968816" sldId="258"/>
            <ac:spMk id="3" creationId="{77843E76-AF2D-4ECE-AB32-791EA50E7EF6}"/>
          </ac:spMkLst>
        </pc:spChg>
      </pc:sldChg>
      <pc:sldChg chg="modSp add">
        <pc:chgData name="Scott Chen" userId="ea75419e-d89f-4ba2-ac71-a680822e1234" providerId="ADAL" clId="{B7A7CCD0-2DE3-408E-ACCD-9FE48E72BA0A}" dt="2020-02-01T20:22:14.604" v="1202" actId="20577"/>
        <pc:sldMkLst>
          <pc:docMk/>
          <pc:sldMk cId="1963695400" sldId="259"/>
        </pc:sldMkLst>
        <pc:spChg chg="mod">
          <ac:chgData name="Scott Chen" userId="ea75419e-d89f-4ba2-ac71-a680822e1234" providerId="ADAL" clId="{B7A7CCD0-2DE3-408E-ACCD-9FE48E72BA0A}" dt="2020-02-01T20:22:09.702" v="1200" actId="20577"/>
          <ac:spMkLst>
            <pc:docMk/>
            <pc:sldMk cId="1963695400" sldId="259"/>
            <ac:spMk id="2" creationId="{85D5CE7C-BDB1-4D51-9C12-56701B2F1309}"/>
          </ac:spMkLst>
        </pc:spChg>
        <pc:spChg chg="mod">
          <ac:chgData name="Scott Chen" userId="ea75419e-d89f-4ba2-ac71-a680822e1234" providerId="ADAL" clId="{B7A7CCD0-2DE3-408E-ACCD-9FE48E72BA0A}" dt="2020-02-01T20:22:14.604" v="1202" actId="20577"/>
          <ac:spMkLst>
            <pc:docMk/>
            <pc:sldMk cId="1963695400" sldId="259"/>
            <ac:spMk id="3" creationId="{1E00AAEF-6A2B-4FAE-96FD-733417C86C18}"/>
          </ac:spMkLst>
        </pc:spChg>
      </pc:sldChg>
      <pc:sldChg chg="modSp add">
        <pc:chgData name="Scott Chen" userId="ea75419e-d89f-4ba2-ac71-a680822e1234" providerId="ADAL" clId="{B7A7CCD0-2DE3-408E-ACCD-9FE48E72BA0A}" dt="2020-02-01T20:46:18.014" v="2630" actId="20577"/>
        <pc:sldMkLst>
          <pc:docMk/>
          <pc:sldMk cId="1176002921" sldId="260"/>
        </pc:sldMkLst>
        <pc:spChg chg="mod">
          <ac:chgData name="Scott Chen" userId="ea75419e-d89f-4ba2-ac71-a680822e1234" providerId="ADAL" clId="{B7A7CCD0-2DE3-408E-ACCD-9FE48E72BA0A}" dt="2020-02-01T20:22:25.121" v="1218" actId="20577"/>
          <ac:spMkLst>
            <pc:docMk/>
            <pc:sldMk cId="1176002921" sldId="260"/>
            <ac:spMk id="2" creationId="{3439F8B4-5AB3-45B6-A3D1-D23529B21132}"/>
          </ac:spMkLst>
        </pc:spChg>
        <pc:spChg chg="mod">
          <ac:chgData name="Scott Chen" userId="ea75419e-d89f-4ba2-ac71-a680822e1234" providerId="ADAL" clId="{B7A7CCD0-2DE3-408E-ACCD-9FE48E72BA0A}" dt="2020-02-01T20:46:18.014" v="2630" actId="20577"/>
          <ac:spMkLst>
            <pc:docMk/>
            <pc:sldMk cId="1176002921" sldId="260"/>
            <ac:spMk id="3" creationId="{7F4978A2-BD7B-4A81-8954-A7412C308D6D}"/>
          </ac:spMkLst>
        </pc:spChg>
      </pc:sldChg>
      <pc:sldChg chg="modSp add">
        <pc:chgData name="Scott Chen" userId="ea75419e-d89f-4ba2-ac71-a680822e1234" providerId="ADAL" clId="{B7A7CCD0-2DE3-408E-ACCD-9FE48E72BA0A}" dt="2020-02-01T20:48:16.938" v="2900" actId="12"/>
        <pc:sldMkLst>
          <pc:docMk/>
          <pc:sldMk cId="1820429667" sldId="261"/>
        </pc:sldMkLst>
        <pc:spChg chg="mod">
          <ac:chgData name="Scott Chen" userId="ea75419e-d89f-4ba2-ac71-a680822e1234" providerId="ADAL" clId="{B7A7CCD0-2DE3-408E-ACCD-9FE48E72BA0A}" dt="2020-02-01T20:46:39.536" v="2643" actId="20577"/>
          <ac:spMkLst>
            <pc:docMk/>
            <pc:sldMk cId="1820429667" sldId="261"/>
            <ac:spMk id="2" creationId="{2C12E300-1A23-42F9-A7AD-BCEA3C4FFD5A}"/>
          </ac:spMkLst>
        </pc:spChg>
        <pc:spChg chg="mod">
          <ac:chgData name="Scott Chen" userId="ea75419e-d89f-4ba2-ac71-a680822e1234" providerId="ADAL" clId="{B7A7CCD0-2DE3-408E-ACCD-9FE48E72BA0A}" dt="2020-02-01T20:48:16.938" v="2900" actId="12"/>
          <ac:spMkLst>
            <pc:docMk/>
            <pc:sldMk cId="1820429667" sldId="261"/>
            <ac:spMk id="3" creationId="{73E54AF8-C99B-47FC-8237-2ED35C3A6075}"/>
          </ac:spMkLst>
        </pc:spChg>
      </pc:sldChg>
    </pc:docChg>
  </pc:docChgLst>
  <pc:docChgLst>
    <pc:chgData name="Waleed Khan" userId="af3b3c3c695f30fe" providerId="LiveId" clId="{168027D5-8846-46B5-ACEC-D568B0F44F07}"/>
    <pc:docChg chg="modSld">
      <pc:chgData name="Waleed Khan" userId="af3b3c3c695f30fe" providerId="LiveId" clId="{168027D5-8846-46B5-ACEC-D568B0F44F07}" dt="2023-01-23T22:25:35.852" v="87" actId="20577"/>
      <pc:docMkLst>
        <pc:docMk/>
      </pc:docMkLst>
      <pc:sldChg chg="modSp mod">
        <pc:chgData name="Waleed Khan" userId="af3b3c3c695f30fe" providerId="LiveId" clId="{168027D5-8846-46B5-ACEC-D568B0F44F07}" dt="2023-01-23T22:25:35.852" v="87" actId="20577"/>
        <pc:sldMkLst>
          <pc:docMk/>
          <pc:sldMk cId="1214248539" sldId="267"/>
        </pc:sldMkLst>
        <pc:spChg chg="mod">
          <ac:chgData name="Waleed Khan" userId="af3b3c3c695f30fe" providerId="LiveId" clId="{168027D5-8846-46B5-ACEC-D568B0F44F07}" dt="2023-01-23T22:25:35.852" v="87" actId="20577"/>
          <ac:spMkLst>
            <pc:docMk/>
            <pc:sldMk cId="1214248539" sldId="267"/>
            <ac:spMk id="3" creationId="{6A5FD6B4-F7A6-4FD9-B488-F745CC2ABDD6}"/>
          </ac:spMkLst>
        </pc:spChg>
      </pc:sldChg>
    </pc:docChg>
  </pc:docChgLst>
  <pc:docChgLst>
    <pc:chgData name="Waleed Khan" userId="af3b3c3c695f30fe" providerId="LiveId" clId="{9737E316-4BC9-40DA-B5F4-D48C463CABB2}"/>
    <pc:docChg chg="custSel addSld delSld modSld sldOrd">
      <pc:chgData name="Waleed Khan" userId="af3b3c3c695f30fe" providerId="LiveId" clId="{9737E316-4BC9-40DA-B5F4-D48C463CABB2}" dt="2023-02-09T22:37:54.632" v="1270" actId="20577"/>
      <pc:docMkLst>
        <pc:docMk/>
      </pc:docMkLst>
      <pc:sldChg chg="modSp mod">
        <pc:chgData name="Waleed Khan" userId="af3b3c3c695f30fe" providerId="LiveId" clId="{9737E316-4BC9-40DA-B5F4-D48C463CABB2}" dt="2023-02-09T22:07:49.033" v="1" actId="20577"/>
        <pc:sldMkLst>
          <pc:docMk/>
          <pc:sldMk cId="1558761564" sldId="256"/>
        </pc:sldMkLst>
        <pc:spChg chg="mod">
          <ac:chgData name="Waleed Khan" userId="af3b3c3c695f30fe" providerId="LiveId" clId="{9737E316-4BC9-40DA-B5F4-D48C463CABB2}" dt="2023-02-09T22:07:49.033" v="1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Waleed Khan" userId="af3b3c3c695f30fe" providerId="LiveId" clId="{9737E316-4BC9-40DA-B5F4-D48C463CABB2}" dt="2023-02-09T22:29:34.655" v="687" actId="47"/>
        <pc:sldMkLst>
          <pc:docMk/>
          <pc:sldMk cId="1214248539" sldId="267"/>
        </pc:sldMkLst>
      </pc:sldChg>
      <pc:sldChg chg="del">
        <pc:chgData name="Waleed Khan" userId="af3b3c3c695f30fe" providerId="LiveId" clId="{9737E316-4BC9-40DA-B5F4-D48C463CABB2}" dt="2023-02-09T22:11:30.104" v="118" actId="47"/>
        <pc:sldMkLst>
          <pc:docMk/>
          <pc:sldMk cId="1749686485" sldId="270"/>
        </pc:sldMkLst>
      </pc:sldChg>
      <pc:sldChg chg="addSp delSp modSp mod">
        <pc:chgData name="Waleed Khan" userId="af3b3c3c695f30fe" providerId="LiveId" clId="{9737E316-4BC9-40DA-B5F4-D48C463CABB2}" dt="2023-02-09T22:25:26.790" v="686" actId="1076"/>
        <pc:sldMkLst>
          <pc:docMk/>
          <pc:sldMk cId="3028579023" sldId="271"/>
        </pc:sldMkLst>
        <pc:spChg chg="mod">
          <ac:chgData name="Waleed Khan" userId="af3b3c3c695f30fe" providerId="LiveId" clId="{9737E316-4BC9-40DA-B5F4-D48C463CABB2}" dt="2023-02-09T22:24:22.752" v="679" actId="20577"/>
          <ac:spMkLst>
            <pc:docMk/>
            <pc:sldMk cId="3028579023" sldId="271"/>
            <ac:spMk id="2" creationId="{F0EF243C-8D2C-4C30-BF61-E6B189A6FB77}"/>
          </ac:spMkLst>
        </pc:spChg>
        <pc:spChg chg="del mod">
          <ac:chgData name="Waleed Khan" userId="af3b3c3c695f30fe" providerId="LiveId" clId="{9737E316-4BC9-40DA-B5F4-D48C463CABB2}" dt="2023-02-09T22:24:32.132" v="681" actId="931"/>
          <ac:spMkLst>
            <pc:docMk/>
            <pc:sldMk cId="3028579023" sldId="271"/>
            <ac:spMk id="3" creationId="{6A5FD6B4-F7A6-4FD9-B488-F745CC2ABDD6}"/>
          </ac:spMkLst>
        </pc:spChg>
        <pc:spChg chg="add mod">
          <ac:chgData name="Waleed Khan" userId="af3b3c3c695f30fe" providerId="LiveId" clId="{9737E316-4BC9-40DA-B5F4-D48C463CABB2}" dt="2023-02-09T22:25:26.790" v="686" actId="1076"/>
          <ac:spMkLst>
            <pc:docMk/>
            <pc:sldMk cId="3028579023" sldId="271"/>
            <ac:spMk id="6" creationId="{C71DDF3D-F639-3212-B851-026986FC4E25}"/>
          </ac:spMkLst>
        </pc:spChg>
        <pc:picChg chg="add mod">
          <ac:chgData name="Waleed Khan" userId="af3b3c3c695f30fe" providerId="LiveId" clId="{9737E316-4BC9-40DA-B5F4-D48C463CABB2}" dt="2023-02-09T22:24:33.943" v="682" actId="27614"/>
          <ac:picMkLst>
            <pc:docMk/>
            <pc:sldMk cId="3028579023" sldId="271"/>
            <ac:picMk id="5" creationId="{F01FF6D7-58E1-06CE-FE1A-F57428CCB481}"/>
          </ac:picMkLst>
        </pc:picChg>
      </pc:sldChg>
      <pc:sldChg chg="del">
        <pc:chgData name="Waleed Khan" userId="af3b3c3c695f30fe" providerId="LiveId" clId="{9737E316-4BC9-40DA-B5F4-D48C463CABB2}" dt="2023-02-09T22:11:27.617" v="116" actId="47"/>
        <pc:sldMkLst>
          <pc:docMk/>
          <pc:sldMk cId="306104071" sldId="272"/>
        </pc:sldMkLst>
      </pc:sldChg>
      <pc:sldChg chg="modSp add mod">
        <pc:chgData name="Waleed Khan" userId="af3b3c3c695f30fe" providerId="LiveId" clId="{9737E316-4BC9-40DA-B5F4-D48C463CABB2}" dt="2023-02-09T22:13:25.771" v="193" actId="20577"/>
        <pc:sldMkLst>
          <pc:docMk/>
          <pc:sldMk cId="622914840" sldId="272"/>
        </pc:sldMkLst>
        <pc:spChg chg="mod">
          <ac:chgData name="Waleed Khan" userId="af3b3c3c695f30fe" providerId="LiveId" clId="{9737E316-4BC9-40DA-B5F4-D48C463CABB2}" dt="2023-02-09T22:11:49.771" v="135" actId="20577"/>
          <ac:spMkLst>
            <pc:docMk/>
            <pc:sldMk cId="622914840" sldId="272"/>
            <ac:spMk id="2" creationId="{F0EF243C-8D2C-4C30-BF61-E6B189A6FB77}"/>
          </ac:spMkLst>
        </pc:spChg>
        <pc:spChg chg="mod">
          <ac:chgData name="Waleed Khan" userId="af3b3c3c695f30fe" providerId="LiveId" clId="{9737E316-4BC9-40DA-B5F4-D48C463CABB2}" dt="2023-02-09T22:13:25.771" v="193" actId="20577"/>
          <ac:spMkLst>
            <pc:docMk/>
            <pc:sldMk cId="622914840" sldId="272"/>
            <ac:spMk id="3" creationId="{6A5FD6B4-F7A6-4FD9-B488-F745CC2ABDD6}"/>
          </ac:spMkLst>
        </pc:spChg>
      </pc:sldChg>
      <pc:sldChg chg="del">
        <pc:chgData name="Waleed Khan" userId="af3b3c3c695f30fe" providerId="LiveId" clId="{9737E316-4BC9-40DA-B5F4-D48C463CABB2}" dt="2023-02-09T22:11:28.405" v="117" actId="47"/>
        <pc:sldMkLst>
          <pc:docMk/>
          <pc:sldMk cId="1866533344" sldId="273"/>
        </pc:sldMkLst>
      </pc:sldChg>
      <pc:sldChg chg="modSp add mod ord">
        <pc:chgData name="Waleed Khan" userId="af3b3c3c695f30fe" providerId="LiveId" clId="{9737E316-4BC9-40DA-B5F4-D48C463CABB2}" dt="2023-02-09T22:21:38.283" v="655" actId="5793"/>
        <pc:sldMkLst>
          <pc:docMk/>
          <pc:sldMk cId="2244841854" sldId="273"/>
        </pc:sldMkLst>
        <pc:spChg chg="mod">
          <ac:chgData name="Waleed Khan" userId="af3b3c3c695f30fe" providerId="LiveId" clId="{9737E316-4BC9-40DA-B5F4-D48C463CABB2}" dt="2023-02-09T22:14:34.445" v="222" actId="20577"/>
          <ac:spMkLst>
            <pc:docMk/>
            <pc:sldMk cId="2244841854" sldId="273"/>
            <ac:spMk id="2" creationId="{F0EF243C-8D2C-4C30-BF61-E6B189A6FB77}"/>
          </ac:spMkLst>
        </pc:spChg>
        <pc:spChg chg="mod">
          <ac:chgData name="Waleed Khan" userId="af3b3c3c695f30fe" providerId="LiveId" clId="{9737E316-4BC9-40DA-B5F4-D48C463CABB2}" dt="2023-02-09T22:21:38.283" v="655" actId="5793"/>
          <ac:spMkLst>
            <pc:docMk/>
            <pc:sldMk cId="2244841854" sldId="273"/>
            <ac:spMk id="3" creationId="{6A5FD6B4-F7A6-4FD9-B488-F745CC2ABDD6}"/>
          </ac:spMkLst>
        </pc:spChg>
      </pc:sldChg>
      <pc:sldChg chg="add">
        <pc:chgData name="Waleed Khan" userId="af3b3c3c695f30fe" providerId="LiveId" clId="{9737E316-4BC9-40DA-B5F4-D48C463CABB2}" dt="2023-02-09T22:24:01.933" v="656"/>
        <pc:sldMkLst>
          <pc:docMk/>
          <pc:sldMk cId="265621525" sldId="274"/>
        </pc:sldMkLst>
      </pc:sldChg>
      <pc:sldChg chg="modSp add mod ord">
        <pc:chgData name="Waleed Khan" userId="af3b3c3c695f30fe" providerId="LiveId" clId="{9737E316-4BC9-40DA-B5F4-D48C463CABB2}" dt="2023-02-09T22:33:14.857" v="1006" actId="20577"/>
        <pc:sldMkLst>
          <pc:docMk/>
          <pc:sldMk cId="1193089290" sldId="275"/>
        </pc:sldMkLst>
        <pc:spChg chg="mod">
          <ac:chgData name="Waleed Khan" userId="af3b3c3c695f30fe" providerId="LiveId" clId="{9737E316-4BC9-40DA-B5F4-D48C463CABB2}" dt="2023-02-09T22:29:46.814" v="702" actId="20577"/>
          <ac:spMkLst>
            <pc:docMk/>
            <pc:sldMk cId="1193089290" sldId="275"/>
            <ac:spMk id="2" creationId="{F0EF243C-8D2C-4C30-BF61-E6B189A6FB77}"/>
          </ac:spMkLst>
        </pc:spChg>
        <pc:spChg chg="mod">
          <ac:chgData name="Waleed Khan" userId="af3b3c3c695f30fe" providerId="LiveId" clId="{9737E316-4BC9-40DA-B5F4-D48C463CABB2}" dt="2023-02-09T22:33:14.857" v="1006" actId="20577"/>
          <ac:spMkLst>
            <pc:docMk/>
            <pc:sldMk cId="1193089290" sldId="275"/>
            <ac:spMk id="3" creationId="{6A5FD6B4-F7A6-4FD9-B488-F745CC2ABDD6}"/>
          </ac:spMkLst>
        </pc:spChg>
      </pc:sldChg>
      <pc:sldChg chg="modSp add mod">
        <pc:chgData name="Waleed Khan" userId="af3b3c3c695f30fe" providerId="LiveId" clId="{9737E316-4BC9-40DA-B5F4-D48C463CABB2}" dt="2023-02-09T22:37:54.632" v="1270" actId="20577"/>
        <pc:sldMkLst>
          <pc:docMk/>
          <pc:sldMk cId="3242527950" sldId="276"/>
        </pc:sldMkLst>
        <pc:spChg chg="mod">
          <ac:chgData name="Waleed Khan" userId="af3b3c3c695f30fe" providerId="LiveId" clId="{9737E316-4BC9-40DA-B5F4-D48C463CABB2}" dt="2023-02-09T22:37:54.632" v="1270" actId="20577"/>
          <ac:spMkLst>
            <pc:docMk/>
            <pc:sldMk cId="3242527950" sldId="276"/>
            <ac:spMk id="3" creationId="{6A5FD6B4-F7A6-4FD9-B488-F745CC2ABDD6}"/>
          </ac:spMkLst>
        </pc:spChg>
      </pc:sldChg>
    </pc:docChg>
  </pc:docChgLst>
  <pc:docChgLst>
    <pc:chgData name="Waleed Khan" userId="af3b3c3c695f30fe" providerId="LiveId" clId="{ECD0F5A9-680E-4E32-89FF-61CEF03C6B17}"/>
    <pc:docChg chg="undo custSel addSld delSld modSld">
      <pc:chgData name="Waleed Khan" userId="af3b3c3c695f30fe" providerId="LiveId" clId="{ECD0F5A9-680E-4E32-89FF-61CEF03C6B17}" dt="2023-03-17T01:18:29.452" v="1694" actId="20577"/>
      <pc:docMkLst>
        <pc:docMk/>
      </pc:docMkLst>
      <pc:sldChg chg="modSp mod">
        <pc:chgData name="Waleed Khan" userId="af3b3c3c695f30fe" providerId="LiveId" clId="{ECD0F5A9-680E-4E32-89FF-61CEF03C6B17}" dt="2023-03-17T00:37:44.569" v="2" actId="20577"/>
        <pc:sldMkLst>
          <pc:docMk/>
          <pc:sldMk cId="1558761564" sldId="256"/>
        </pc:sldMkLst>
        <pc:spChg chg="mod">
          <ac:chgData name="Waleed Khan" userId="af3b3c3c695f30fe" providerId="LiveId" clId="{ECD0F5A9-680E-4E32-89FF-61CEF03C6B17}" dt="2023-03-17T00:37:44.569" v="2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Waleed Khan" userId="af3b3c3c695f30fe" providerId="LiveId" clId="{ECD0F5A9-680E-4E32-89FF-61CEF03C6B17}" dt="2023-03-17T00:37:48.865" v="3" actId="47"/>
        <pc:sldMkLst>
          <pc:docMk/>
          <pc:sldMk cId="265621525" sldId="274"/>
        </pc:sldMkLst>
      </pc:sldChg>
      <pc:sldChg chg="addSp delSp modSp mod">
        <pc:chgData name="Waleed Khan" userId="af3b3c3c695f30fe" providerId="LiveId" clId="{ECD0F5A9-680E-4E32-89FF-61CEF03C6B17}" dt="2023-03-17T00:49:27" v="326"/>
        <pc:sldMkLst>
          <pc:docMk/>
          <pc:sldMk cId="4242979878" sldId="275"/>
        </pc:sldMkLst>
        <pc:spChg chg="mod">
          <ac:chgData name="Waleed Khan" userId="af3b3c3c695f30fe" providerId="LiveId" clId="{ECD0F5A9-680E-4E32-89FF-61CEF03C6B17}" dt="2023-03-17T00:46:19.257" v="30" actId="20577"/>
          <ac:spMkLst>
            <pc:docMk/>
            <pc:sldMk cId="4242979878" sldId="275"/>
            <ac:spMk id="2" creationId="{F0EF243C-8D2C-4C30-BF61-E6B189A6FB77}"/>
          </ac:spMkLst>
        </pc:spChg>
        <pc:spChg chg="mod">
          <ac:chgData name="Waleed Khan" userId="af3b3c3c695f30fe" providerId="LiveId" clId="{ECD0F5A9-680E-4E32-89FF-61CEF03C6B17}" dt="2023-03-17T00:48:55.116" v="324" actId="20577"/>
          <ac:spMkLst>
            <pc:docMk/>
            <pc:sldMk cId="4242979878" sldId="275"/>
            <ac:spMk id="3" creationId="{C852E5E0-8784-F2C6-FB12-5542655BD9A4}"/>
          </ac:spMkLst>
        </pc:spChg>
        <pc:graphicFrameChg chg="add del mod">
          <ac:chgData name="Waleed Khan" userId="af3b3c3c695f30fe" providerId="LiveId" clId="{ECD0F5A9-680E-4E32-89FF-61CEF03C6B17}" dt="2023-03-17T00:49:27" v="326"/>
          <ac:graphicFrameMkLst>
            <pc:docMk/>
            <pc:sldMk cId="4242979878" sldId="275"/>
            <ac:graphicFrameMk id="4" creationId="{E9431014-70F3-DB36-5B1D-8949E8B34E5D}"/>
          </ac:graphicFrameMkLst>
        </pc:graphicFrameChg>
      </pc:sldChg>
      <pc:sldChg chg="del">
        <pc:chgData name="Waleed Khan" userId="af3b3c3c695f30fe" providerId="LiveId" clId="{ECD0F5A9-680E-4E32-89FF-61CEF03C6B17}" dt="2023-03-17T00:37:51.098" v="4" actId="47"/>
        <pc:sldMkLst>
          <pc:docMk/>
          <pc:sldMk cId="3018691506" sldId="276"/>
        </pc:sldMkLst>
      </pc:sldChg>
      <pc:sldChg chg="addSp modSp add mod">
        <pc:chgData name="Waleed Khan" userId="af3b3c3c695f30fe" providerId="LiveId" clId="{ECD0F5A9-680E-4E32-89FF-61CEF03C6B17}" dt="2023-03-17T01:07:22.237" v="1146" actId="1036"/>
        <pc:sldMkLst>
          <pc:docMk/>
          <pc:sldMk cId="3967601216" sldId="276"/>
        </pc:sldMkLst>
        <pc:spChg chg="mod">
          <ac:chgData name="Waleed Khan" userId="af3b3c3c695f30fe" providerId="LiveId" clId="{ECD0F5A9-680E-4E32-89FF-61CEF03C6B17}" dt="2023-03-17T00:49:39.631" v="340" actId="20577"/>
          <ac:spMkLst>
            <pc:docMk/>
            <pc:sldMk cId="3967601216" sldId="276"/>
            <ac:spMk id="2" creationId="{F0EF243C-8D2C-4C30-BF61-E6B189A6FB77}"/>
          </ac:spMkLst>
        </pc:spChg>
        <pc:spChg chg="mod">
          <ac:chgData name="Waleed Khan" userId="af3b3c3c695f30fe" providerId="LiveId" clId="{ECD0F5A9-680E-4E32-89FF-61CEF03C6B17}" dt="2023-03-17T01:06:03.625" v="1108" actId="20577"/>
          <ac:spMkLst>
            <pc:docMk/>
            <pc:sldMk cId="3967601216" sldId="276"/>
            <ac:spMk id="3" creationId="{C852E5E0-8784-F2C6-FB12-5542655BD9A4}"/>
          </ac:spMkLst>
        </pc:spChg>
        <pc:spChg chg="add mod">
          <ac:chgData name="Waleed Khan" userId="af3b3c3c695f30fe" providerId="LiveId" clId="{ECD0F5A9-680E-4E32-89FF-61CEF03C6B17}" dt="2023-03-17T01:07:22.237" v="1146" actId="1036"/>
          <ac:spMkLst>
            <pc:docMk/>
            <pc:sldMk cId="3967601216" sldId="276"/>
            <ac:spMk id="4" creationId="{EFBB76E5-3765-5E4C-BCC4-034E8BF240A4}"/>
          </ac:spMkLst>
        </pc:spChg>
      </pc:sldChg>
      <pc:sldChg chg="modSp add mod">
        <pc:chgData name="Waleed Khan" userId="af3b3c3c695f30fe" providerId="LiveId" clId="{ECD0F5A9-680E-4E32-89FF-61CEF03C6B17}" dt="2023-03-17T01:10:32.119" v="1269" actId="20577"/>
        <pc:sldMkLst>
          <pc:docMk/>
          <pc:sldMk cId="4034557534" sldId="277"/>
        </pc:sldMkLst>
        <pc:spChg chg="mod">
          <ac:chgData name="Waleed Khan" userId="af3b3c3c695f30fe" providerId="LiveId" clId="{ECD0F5A9-680E-4E32-89FF-61CEF03C6B17}" dt="2023-03-17T01:10:22.651" v="1253" actId="20577"/>
          <ac:spMkLst>
            <pc:docMk/>
            <pc:sldMk cId="4034557534" sldId="277"/>
            <ac:spMk id="2" creationId="{F0EF243C-8D2C-4C30-BF61-E6B189A6FB77}"/>
          </ac:spMkLst>
        </pc:spChg>
        <pc:spChg chg="mod">
          <ac:chgData name="Waleed Khan" userId="af3b3c3c695f30fe" providerId="LiveId" clId="{ECD0F5A9-680E-4E32-89FF-61CEF03C6B17}" dt="2023-03-17T01:10:32.119" v="1269" actId="20577"/>
          <ac:spMkLst>
            <pc:docMk/>
            <pc:sldMk cId="4034557534" sldId="277"/>
            <ac:spMk id="3" creationId="{C852E5E0-8784-F2C6-FB12-5542655BD9A4}"/>
          </ac:spMkLst>
        </pc:spChg>
      </pc:sldChg>
      <pc:sldChg chg="modSp add mod">
        <pc:chgData name="Waleed Khan" userId="af3b3c3c695f30fe" providerId="LiveId" clId="{ECD0F5A9-680E-4E32-89FF-61CEF03C6B17}" dt="2023-03-17T01:11:32.327" v="1373" actId="20577"/>
        <pc:sldMkLst>
          <pc:docMk/>
          <pc:sldMk cId="896851793" sldId="278"/>
        </pc:sldMkLst>
        <pc:spChg chg="mod">
          <ac:chgData name="Waleed Khan" userId="af3b3c3c695f30fe" providerId="LiveId" clId="{ECD0F5A9-680E-4E32-89FF-61CEF03C6B17}" dt="2023-03-17T01:11:32.327" v="1373" actId="20577"/>
          <ac:spMkLst>
            <pc:docMk/>
            <pc:sldMk cId="896851793" sldId="278"/>
            <ac:spMk id="3" creationId="{C852E5E0-8784-F2C6-FB12-5542655BD9A4}"/>
          </ac:spMkLst>
        </pc:spChg>
      </pc:sldChg>
      <pc:sldChg chg="modSp add mod">
        <pc:chgData name="Waleed Khan" userId="af3b3c3c695f30fe" providerId="LiveId" clId="{ECD0F5A9-680E-4E32-89FF-61CEF03C6B17}" dt="2023-03-17T01:13:34.157" v="1449" actId="20577"/>
        <pc:sldMkLst>
          <pc:docMk/>
          <pc:sldMk cId="3214088570" sldId="279"/>
        </pc:sldMkLst>
        <pc:spChg chg="mod">
          <ac:chgData name="Waleed Khan" userId="af3b3c3c695f30fe" providerId="LiveId" clId="{ECD0F5A9-680E-4E32-89FF-61CEF03C6B17}" dt="2023-03-17T01:13:34.157" v="1449" actId="20577"/>
          <ac:spMkLst>
            <pc:docMk/>
            <pc:sldMk cId="3214088570" sldId="279"/>
            <ac:spMk id="3" creationId="{C852E5E0-8784-F2C6-FB12-5542655BD9A4}"/>
          </ac:spMkLst>
        </pc:spChg>
      </pc:sldChg>
      <pc:sldChg chg="modSp add mod">
        <pc:chgData name="Waleed Khan" userId="af3b3c3c695f30fe" providerId="LiveId" clId="{ECD0F5A9-680E-4E32-89FF-61CEF03C6B17}" dt="2023-03-17T01:16:53.973" v="1551" actId="20577"/>
        <pc:sldMkLst>
          <pc:docMk/>
          <pc:sldMk cId="3617193512" sldId="280"/>
        </pc:sldMkLst>
        <pc:spChg chg="mod">
          <ac:chgData name="Waleed Khan" userId="af3b3c3c695f30fe" providerId="LiveId" clId="{ECD0F5A9-680E-4E32-89FF-61CEF03C6B17}" dt="2023-03-17T01:16:53.973" v="1551" actId="20577"/>
          <ac:spMkLst>
            <pc:docMk/>
            <pc:sldMk cId="3617193512" sldId="280"/>
            <ac:spMk id="3" creationId="{C852E5E0-8784-F2C6-FB12-5542655BD9A4}"/>
          </ac:spMkLst>
        </pc:spChg>
      </pc:sldChg>
      <pc:sldChg chg="modSp add mod">
        <pc:chgData name="Waleed Khan" userId="af3b3c3c695f30fe" providerId="LiveId" clId="{ECD0F5A9-680E-4E32-89FF-61CEF03C6B17}" dt="2023-03-17T01:18:29.452" v="1694" actId="20577"/>
        <pc:sldMkLst>
          <pc:docMk/>
          <pc:sldMk cId="1692771159" sldId="281"/>
        </pc:sldMkLst>
        <pc:spChg chg="mod">
          <ac:chgData name="Waleed Khan" userId="af3b3c3c695f30fe" providerId="LiveId" clId="{ECD0F5A9-680E-4E32-89FF-61CEF03C6B17}" dt="2023-03-17T01:17:15.999" v="1570" actId="20577"/>
          <ac:spMkLst>
            <pc:docMk/>
            <pc:sldMk cId="1692771159" sldId="281"/>
            <ac:spMk id="2" creationId="{F0EF243C-8D2C-4C30-BF61-E6B189A6FB77}"/>
          </ac:spMkLst>
        </pc:spChg>
        <pc:spChg chg="mod">
          <ac:chgData name="Waleed Khan" userId="af3b3c3c695f30fe" providerId="LiveId" clId="{ECD0F5A9-680E-4E32-89FF-61CEF03C6B17}" dt="2023-03-17T01:18:29.452" v="1694" actId="20577"/>
          <ac:spMkLst>
            <pc:docMk/>
            <pc:sldMk cId="1692771159" sldId="281"/>
            <ac:spMk id="3" creationId="{C852E5E0-8784-F2C6-FB12-5542655BD9A4}"/>
          </ac:spMkLst>
        </pc:spChg>
      </pc:sldChg>
    </pc:docChg>
  </pc:docChgLst>
  <pc:docChgLst>
    <pc:chgData name="Waleed Khan" userId="af3b3c3c695f30fe" providerId="LiveId" clId="{91488179-46AA-4203-B720-6714F5C35727}"/>
    <pc:docChg chg="custSel addSld delSld modSld sldOrd">
      <pc:chgData name="Waleed Khan" userId="af3b3c3c695f30fe" providerId="LiveId" clId="{91488179-46AA-4203-B720-6714F5C35727}" dt="2023-01-20T21:42:41.625" v="519" actId="20577"/>
      <pc:docMkLst>
        <pc:docMk/>
      </pc:docMkLst>
      <pc:sldChg chg="modSp mod">
        <pc:chgData name="Waleed Khan" userId="af3b3c3c695f30fe" providerId="LiveId" clId="{91488179-46AA-4203-B720-6714F5C35727}" dt="2023-01-20T21:34:50.470" v="3" actId="20577"/>
        <pc:sldMkLst>
          <pc:docMk/>
          <pc:sldMk cId="1558761564" sldId="256"/>
        </pc:sldMkLst>
        <pc:spChg chg="mod">
          <ac:chgData name="Waleed Khan" userId="af3b3c3c695f30fe" providerId="LiveId" clId="{91488179-46AA-4203-B720-6714F5C35727}" dt="2023-01-20T21:34:45.945" v="2" actId="20577"/>
          <ac:spMkLst>
            <pc:docMk/>
            <pc:sldMk cId="1558761564" sldId="256"/>
            <ac:spMk id="2" creationId="{FD4E761D-9FCC-4E15-A3CD-FB0383B0B5F4}"/>
          </ac:spMkLst>
        </pc:spChg>
        <pc:spChg chg="mod">
          <ac:chgData name="Waleed Khan" userId="af3b3c3c695f30fe" providerId="LiveId" clId="{91488179-46AA-4203-B720-6714F5C35727}" dt="2023-01-20T21:34:50.470" v="3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Waleed Khan" userId="af3b3c3c695f30fe" providerId="LiveId" clId="{91488179-46AA-4203-B720-6714F5C35727}" dt="2023-01-20T21:34:59.139" v="5" actId="47"/>
        <pc:sldMkLst>
          <pc:docMk/>
          <pc:sldMk cId="1551035658" sldId="264"/>
        </pc:sldMkLst>
      </pc:sldChg>
      <pc:sldChg chg="modSp mod">
        <pc:chgData name="Waleed Khan" userId="af3b3c3c695f30fe" providerId="LiveId" clId="{91488179-46AA-4203-B720-6714F5C35727}" dt="2023-01-20T21:38:11.718" v="211" actId="20577"/>
        <pc:sldMkLst>
          <pc:docMk/>
          <pc:sldMk cId="1214248539" sldId="267"/>
        </pc:sldMkLst>
        <pc:spChg chg="mod">
          <ac:chgData name="Waleed Khan" userId="af3b3c3c695f30fe" providerId="LiveId" clId="{91488179-46AA-4203-B720-6714F5C35727}" dt="2023-01-20T21:35:25.907" v="27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Waleed Khan" userId="af3b3c3c695f30fe" providerId="LiveId" clId="{91488179-46AA-4203-B720-6714F5C35727}" dt="2023-01-20T21:38:11.718" v="211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 mod modAnim">
        <pc:chgData name="Waleed Khan" userId="af3b3c3c695f30fe" providerId="LiveId" clId="{91488179-46AA-4203-B720-6714F5C35727}" dt="2023-01-20T21:41:15.429" v="447" actId="20577"/>
        <pc:sldMkLst>
          <pc:docMk/>
          <pc:sldMk cId="1749686485" sldId="270"/>
        </pc:sldMkLst>
        <pc:spChg chg="mod">
          <ac:chgData name="Waleed Khan" userId="af3b3c3c695f30fe" providerId="LiveId" clId="{91488179-46AA-4203-B720-6714F5C35727}" dt="2023-01-20T21:35:16.801" v="26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Waleed Khan" userId="af3b3c3c695f30fe" providerId="LiveId" clId="{91488179-46AA-4203-B720-6714F5C35727}" dt="2023-01-20T21:41:15.429" v="447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modSp add mod ord">
        <pc:chgData name="Waleed Khan" userId="af3b3c3c695f30fe" providerId="LiveId" clId="{91488179-46AA-4203-B720-6714F5C35727}" dt="2023-01-20T21:42:41.625" v="519" actId="20577"/>
        <pc:sldMkLst>
          <pc:docMk/>
          <pc:sldMk cId="3028579023" sldId="271"/>
        </pc:sldMkLst>
        <pc:spChg chg="mod">
          <ac:chgData name="Waleed Khan" userId="af3b3c3c695f30fe" providerId="LiveId" clId="{91488179-46AA-4203-B720-6714F5C35727}" dt="2023-01-20T21:42:22.936" v="466" actId="20577"/>
          <ac:spMkLst>
            <pc:docMk/>
            <pc:sldMk cId="3028579023" sldId="271"/>
            <ac:spMk id="2" creationId="{F0EF243C-8D2C-4C30-BF61-E6B189A6FB77}"/>
          </ac:spMkLst>
        </pc:spChg>
        <pc:spChg chg="mod">
          <ac:chgData name="Waleed Khan" userId="af3b3c3c695f30fe" providerId="LiveId" clId="{91488179-46AA-4203-B720-6714F5C35727}" dt="2023-01-20T21:42:41.625" v="519" actId="20577"/>
          <ac:spMkLst>
            <pc:docMk/>
            <pc:sldMk cId="3028579023" sldId="271"/>
            <ac:spMk id="3" creationId="{6A5FD6B4-F7A6-4FD9-B488-F745CC2ABDD6}"/>
          </ac:spMkLst>
        </pc:spChg>
      </pc:sldChg>
      <pc:sldChg chg="del">
        <pc:chgData name="Waleed Khan" userId="af3b3c3c695f30fe" providerId="LiveId" clId="{91488179-46AA-4203-B720-6714F5C35727}" dt="2023-01-20T21:35:03.227" v="9" actId="47"/>
        <pc:sldMkLst>
          <pc:docMk/>
          <pc:sldMk cId="2342119037" sldId="276"/>
        </pc:sldMkLst>
      </pc:sldChg>
      <pc:sldChg chg="del">
        <pc:chgData name="Waleed Khan" userId="af3b3c3c695f30fe" providerId="LiveId" clId="{91488179-46AA-4203-B720-6714F5C35727}" dt="2023-01-20T21:35:00.143" v="6" actId="47"/>
        <pc:sldMkLst>
          <pc:docMk/>
          <pc:sldMk cId="846677361" sldId="281"/>
        </pc:sldMkLst>
      </pc:sldChg>
      <pc:sldChg chg="del">
        <pc:chgData name="Waleed Khan" userId="af3b3c3c695f30fe" providerId="LiveId" clId="{91488179-46AA-4203-B720-6714F5C35727}" dt="2023-01-20T21:34:57.519" v="4" actId="47"/>
        <pc:sldMkLst>
          <pc:docMk/>
          <pc:sldMk cId="2119229267" sldId="282"/>
        </pc:sldMkLst>
      </pc:sldChg>
      <pc:sldChg chg="del">
        <pc:chgData name="Waleed Khan" userId="af3b3c3c695f30fe" providerId="LiveId" clId="{91488179-46AA-4203-B720-6714F5C35727}" dt="2023-01-20T21:35:04.318" v="10" actId="47"/>
        <pc:sldMkLst>
          <pc:docMk/>
          <pc:sldMk cId="2715899136" sldId="283"/>
        </pc:sldMkLst>
      </pc:sldChg>
      <pc:sldChg chg="del">
        <pc:chgData name="Waleed Khan" userId="af3b3c3c695f30fe" providerId="LiveId" clId="{91488179-46AA-4203-B720-6714F5C35727}" dt="2023-01-20T21:35:01.357" v="7" actId="47"/>
        <pc:sldMkLst>
          <pc:docMk/>
          <pc:sldMk cId="3962065803" sldId="285"/>
        </pc:sldMkLst>
      </pc:sldChg>
      <pc:sldChg chg="del">
        <pc:chgData name="Waleed Khan" userId="af3b3c3c695f30fe" providerId="LiveId" clId="{91488179-46AA-4203-B720-6714F5C35727}" dt="2023-01-20T21:35:02.306" v="8" actId="47"/>
        <pc:sldMkLst>
          <pc:docMk/>
          <pc:sldMk cId="4038929802" sldId="289"/>
        </pc:sldMkLst>
      </pc:sldChg>
    </pc:docChg>
  </pc:docChgLst>
  <pc:docChgLst>
    <pc:chgData name="Scott Chen" userId="ea75419e-d89f-4ba2-ac71-a680822e1234" providerId="ADAL" clId="{5E8F563B-5DA7-46DC-919E-48CA6548735E}"/>
    <pc:docChg chg="undo redo custSel addSld delSld modSld">
      <pc:chgData name="Scott Chen" userId="ea75419e-d89f-4ba2-ac71-a680822e1234" providerId="ADAL" clId="{5E8F563B-5DA7-46DC-919E-48CA6548735E}" dt="2021-01-04T20:12:01.997" v="9972" actId="27636"/>
      <pc:docMkLst>
        <pc:docMk/>
      </pc:docMkLst>
      <pc:sldChg chg="modSp mod">
        <pc:chgData name="Scott Chen" userId="ea75419e-d89f-4ba2-ac71-a680822e1234" providerId="ADAL" clId="{5E8F563B-5DA7-46DC-919E-48CA6548735E}" dt="2021-01-04T16:47:19.588" v="7" actId="20577"/>
        <pc:sldMkLst>
          <pc:docMk/>
          <pc:sldMk cId="1558761564" sldId="256"/>
        </pc:sldMkLst>
        <pc:spChg chg="mod">
          <ac:chgData name="Scott Chen" userId="ea75419e-d89f-4ba2-ac71-a680822e1234" providerId="ADAL" clId="{5E8F563B-5DA7-46DC-919E-48CA6548735E}" dt="2021-01-04T16:47:19.588" v="7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modSp mod">
        <pc:chgData name="Scott Chen" userId="ea75419e-d89f-4ba2-ac71-a680822e1234" providerId="ADAL" clId="{5E8F563B-5DA7-46DC-919E-48CA6548735E}" dt="2021-01-04T20:11:37.960" v="9950" actId="20577"/>
        <pc:sldMkLst>
          <pc:docMk/>
          <pc:sldMk cId="1551035658" sldId="264"/>
        </pc:sldMkLst>
        <pc:spChg chg="mod">
          <ac:chgData name="Scott Chen" userId="ea75419e-d89f-4ba2-ac71-a680822e1234" providerId="ADAL" clId="{5E8F563B-5DA7-46DC-919E-48CA6548735E}" dt="2021-01-04T16:55:05.602" v="40" actId="20577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20:11:37.960" v="9950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addSp delSp modSp mod">
        <pc:chgData name="Scott Chen" userId="ea75419e-d89f-4ba2-ac71-a680822e1234" providerId="ADAL" clId="{5E8F563B-5DA7-46DC-919E-48CA6548735E}" dt="2021-01-04T17:51:03.418" v="5776" actId="1076"/>
        <pc:sldMkLst>
          <pc:docMk/>
          <pc:sldMk cId="1666373876" sldId="265"/>
        </pc:sldMkLst>
        <pc:spChg chg="mod">
          <ac:chgData name="Scott Chen" userId="ea75419e-d89f-4ba2-ac71-a680822e1234" providerId="ADAL" clId="{5E8F563B-5DA7-46DC-919E-48CA6548735E}" dt="2021-01-04T16:55:19.571" v="73" actId="20577"/>
          <ac:spMkLst>
            <pc:docMk/>
            <pc:sldMk cId="1666373876" sldId="265"/>
            <ac:spMk id="2" creationId="{626F190E-76F9-494A-A1A0-05E15D5DAF51}"/>
          </ac:spMkLst>
        </pc:spChg>
        <pc:spChg chg="mod ord">
          <ac:chgData name="Scott Chen" userId="ea75419e-d89f-4ba2-ac71-a680822e1234" providerId="ADAL" clId="{5E8F563B-5DA7-46DC-919E-48CA6548735E}" dt="2021-01-04T17:50:42.547" v="5762" actId="27636"/>
          <ac:spMkLst>
            <pc:docMk/>
            <pc:sldMk cId="1666373876" sldId="265"/>
            <ac:spMk id="3" creationId="{C3B703EC-DF6A-4DED-8DC1-A392E8E713BE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4" creationId="{15DFDC0B-451A-44F4-B756-5626625B894C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5" creationId="{81EE05E9-88EE-41A5-9559-64EECA14A1BD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12" creationId="{C2D6918D-7DF3-451C-BCBF-B91C5A86D8AA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13" creationId="{B4DFCE73-653B-43AB-9DF0-A2E3FEBFFAF7}"/>
          </ac:spMkLst>
        </pc:spChg>
        <pc:spChg chg="add del mod">
          <ac:chgData name="Scott Chen" userId="ea75419e-d89f-4ba2-ac71-a680822e1234" providerId="ADAL" clId="{5E8F563B-5DA7-46DC-919E-48CA6548735E}" dt="2021-01-04T17:46:13.698" v="5536" actId="478"/>
          <ac:spMkLst>
            <pc:docMk/>
            <pc:sldMk cId="1666373876" sldId="265"/>
            <ac:spMk id="14" creationId="{5A4209FE-FA34-4DEB-877E-589D7491EAC6}"/>
          </ac:spMkLst>
        </pc:spChg>
        <pc:spChg chg="add del mod">
          <ac:chgData name="Scott Chen" userId="ea75419e-d89f-4ba2-ac71-a680822e1234" providerId="ADAL" clId="{5E8F563B-5DA7-46DC-919E-48CA6548735E}" dt="2021-01-04T17:46:05.905" v="5534" actId="478"/>
          <ac:spMkLst>
            <pc:docMk/>
            <pc:sldMk cId="1666373876" sldId="265"/>
            <ac:spMk id="15" creationId="{1A3CDA51-2000-4CB5-AA3C-C6D259F6C99C}"/>
          </ac:spMkLst>
        </pc:spChg>
        <pc:spChg chg="add del mod">
          <ac:chgData name="Scott Chen" userId="ea75419e-d89f-4ba2-ac71-a680822e1234" providerId="ADAL" clId="{5E8F563B-5DA7-46DC-919E-48CA6548735E}" dt="2021-01-04T17:45:32.148" v="5509" actId="478"/>
          <ac:spMkLst>
            <pc:docMk/>
            <pc:sldMk cId="1666373876" sldId="265"/>
            <ac:spMk id="16" creationId="{FC578782-C2C5-4BE4-A4F1-B9603B903742}"/>
          </ac:spMkLst>
        </pc:spChg>
        <pc:spChg chg="add del mod">
          <ac:chgData name="Scott Chen" userId="ea75419e-d89f-4ba2-ac71-a680822e1234" providerId="ADAL" clId="{5E8F563B-5DA7-46DC-919E-48CA6548735E}" dt="2021-01-04T17:46:58.696" v="5566"/>
          <ac:spMkLst>
            <pc:docMk/>
            <pc:sldMk cId="1666373876" sldId="265"/>
            <ac:spMk id="17" creationId="{6433B2DA-B7FE-4C1E-A144-75626A2F155C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0" creationId="{2D7F4502-21AD-48DA-AFAC-AE543371EF2E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1" creationId="{6BBC4D68-D0CA-4AF6-AFB7-6477FF97316F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4" creationId="{65B9221B-1704-4214-A303-5DBFA008332D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5" creationId="{14B92539-8743-4F09-BDA6-AE0418AC13DE}"/>
          </ac:spMkLst>
        </pc:spChg>
        <pc:spChg chg="add mod">
          <ac:chgData name="Scott Chen" userId="ea75419e-d89f-4ba2-ac71-a680822e1234" providerId="ADAL" clId="{5E8F563B-5DA7-46DC-919E-48CA6548735E}" dt="2021-01-04T17:47:32.803" v="5655" actId="20577"/>
          <ac:spMkLst>
            <pc:docMk/>
            <pc:sldMk cId="1666373876" sldId="265"/>
            <ac:spMk id="28" creationId="{FC23694D-7EDA-4B06-95CA-5AE869D565E2}"/>
          </ac:spMkLst>
        </pc:spChg>
        <pc:spChg chg="add mod">
          <ac:chgData name="Scott Chen" userId="ea75419e-d89f-4ba2-ac71-a680822e1234" providerId="ADAL" clId="{5E8F563B-5DA7-46DC-919E-48CA6548735E}" dt="2021-01-04T17:49:02.832" v="5719" actId="1036"/>
          <ac:spMkLst>
            <pc:docMk/>
            <pc:sldMk cId="1666373876" sldId="265"/>
            <ac:spMk id="39" creationId="{52BA224E-C7AA-4FED-AFF6-B66F7781C5BE}"/>
          </ac:spMkLst>
        </pc:spChg>
        <pc:spChg chg="add mod">
          <ac:chgData name="Scott Chen" userId="ea75419e-d89f-4ba2-ac71-a680822e1234" providerId="ADAL" clId="{5E8F563B-5DA7-46DC-919E-48CA6548735E}" dt="2021-01-04T17:49:12.176" v="5721" actId="1076"/>
          <ac:spMkLst>
            <pc:docMk/>
            <pc:sldMk cId="1666373876" sldId="265"/>
            <ac:spMk id="41" creationId="{0240A746-9016-4CCB-B512-CE065F6ED288}"/>
          </ac:spMkLst>
        </pc:spChg>
        <pc:spChg chg="add del mod">
          <ac:chgData name="Scott Chen" userId="ea75419e-d89f-4ba2-ac71-a680822e1234" providerId="ADAL" clId="{5E8F563B-5DA7-46DC-919E-48CA6548735E}" dt="2021-01-04T17:49:26.809" v="5727" actId="478"/>
          <ac:spMkLst>
            <pc:docMk/>
            <pc:sldMk cId="1666373876" sldId="265"/>
            <ac:spMk id="43" creationId="{58983BF1-9EBA-4C00-9F8D-DBFE144BDE5F}"/>
          </ac:spMkLst>
        </pc:spChg>
        <pc:spChg chg="add del mod">
          <ac:chgData name="Scott Chen" userId="ea75419e-d89f-4ba2-ac71-a680822e1234" providerId="ADAL" clId="{5E8F563B-5DA7-46DC-919E-48CA6548735E}" dt="2021-01-04T17:49:49.340" v="5735"/>
          <ac:spMkLst>
            <pc:docMk/>
            <pc:sldMk cId="1666373876" sldId="265"/>
            <ac:spMk id="49" creationId="{F580AB7D-B0DC-4271-9AD3-C18AA70A18CB}"/>
          </ac:spMkLst>
        </pc:spChg>
        <pc:spChg chg="add mod">
          <ac:chgData name="Scott Chen" userId="ea75419e-d89f-4ba2-ac71-a680822e1234" providerId="ADAL" clId="{5E8F563B-5DA7-46DC-919E-48CA6548735E}" dt="2021-01-04T17:50:11.550" v="5752" actId="1076"/>
          <ac:spMkLst>
            <pc:docMk/>
            <pc:sldMk cId="1666373876" sldId="265"/>
            <ac:spMk id="52" creationId="{E80960AA-FE17-4519-B36B-C0652082C369}"/>
          </ac:spMkLst>
        </pc:spChg>
        <pc:spChg chg="add mod">
          <ac:chgData name="Scott Chen" userId="ea75419e-d89f-4ba2-ac71-a680822e1234" providerId="ADAL" clId="{5E8F563B-5DA7-46DC-919E-48CA6548735E}" dt="2021-01-04T17:50:16.350" v="5754" actId="1076"/>
          <ac:spMkLst>
            <pc:docMk/>
            <pc:sldMk cId="1666373876" sldId="265"/>
            <ac:spMk id="54" creationId="{9ECD3445-5B4F-4261-8794-416F450504B7}"/>
          </ac:spMkLst>
        </pc:spChg>
        <pc:spChg chg="add mod">
          <ac:chgData name="Scott Chen" userId="ea75419e-d89f-4ba2-ac71-a680822e1234" providerId="ADAL" clId="{5E8F563B-5DA7-46DC-919E-48CA6548735E}" dt="2021-01-04T17:50:22.926" v="5756" actId="1076"/>
          <ac:spMkLst>
            <pc:docMk/>
            <pc:sldMk cId="1666373876" sldId="265"/>
            <ac:spMk id="56" creationId="{B45C1A85-60BF-4438-942B-392C4D8EE627}"/>
          </ac:spMkLst>
        </pc:spChg>
        <pc:spChg chg="add mod">
          <ac:chgData name="Scott Chen" userId="ea75419e-d89f-4ba2-ac71-a680822e1234" providerId="ADAL" clId="{5E8F563B-5DA7-46DC-919E-48CA6548735E}" dt="2021-01-04T17:51:03.418" v="5776" actId="1076"/>
          <ac:spMkLst>
            <pc:docMk/>
            <pc:sldMk cId="1666373876" sldId="265"/>
            <ac:spMk id="57" creationId="{BD2615A4-70D9-4294-BE68-A8BD37C31A5C}"/>
          </ac:spMkLst>
        </pc:spChg>
        <pc:cxnChg chg="add del mod">
          <ac:chgData name="Scott Chen" userId="ea75419e-d89f-4ba2-ac71-a680822e1234" providerId="ADAL" clId="{5E8F563B-5DA7-46DC-919E-48CA6548735E}" dt="2021-01-04T17:46:43.238" v="5562" actId="478"/>
          <ac:cxnSpMkLst>
            <pc:docMk/>
            <pc:sldMk cId="1666373876" sldId="265"/>
            <ac:cxnSpMk id="6" creationId="{E6F3385D-19F8-40B6-BDB7-30FED2617716}"/>
          </ac:cxnSpMkLst>
        </pc:cxnChg>
        <pc:cxnChg chg="add del mod">
          <ac:chgData name="Scott Chen" userId="ea75419e-d89f-4ba2-ac71-a680822e1234" providerId="ADAL" clId="{5E8F563B-5DA7-46DC-919E-48CA6548735E}" dt="2021-01-04T17:46:43.238" v="5562" actId="478"/>
          <ac:cxnSpMkLst>
            <pc:docMk/>
            <pc:sldMk cId="1666373876" sldId="265"/>
            <ac:cxnSpMk id="7" creationId="{FD0C4164-CDDC-483E-9959-6233C7104B9E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8" creationId="{0A71D64A-4746-4F65-B59E-75C59B7A5A61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9" creationId="{65939A3E-D24C-44CF-A025-D759C4EDD737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10" creationId="{20BD2753-1D0B-4D39-BF51-5E89A6A83900}"/>
          </ac:cxnSpMkLst>
        </pc:cxnChg>
        <pc:cxnChg chg="add del mod">
          <ac:chgData name="Scott Chen" userId="ea75419e-d89f-4ba2-ac71-a680822e1234" providerId="ADAL" clId="{5E8F563B-5DA7-46DC-919E-48CA6548735E}" dt="2021-01-04T17:46:07.867" v="5535" actId="478"/>
          <ac:cxnSpMkLst>
            <pc:docMk/>
            <pc:sldMk cId="1666373876" sldId="265"/>
            <ac:cxnSpMk id="11" creationId="{7DD86EFC-7F18-456F-BBE8-CEF0ECFE8CFB}"/>
          </ac:cxnSpMkLst>
        </pc:cxnChg>
        <pc:cxnChg chg="add del mod">
          <ac:chgData name="Scott Chen" userId="ea75419e-d89f-4ba2-ac71-a680822e1234" providerId="ADAL" clId="{5E8F563B-5DA7-46DC-919E-48CA6548735E}" dt="2021-01-04T17:46:58.696" v="5566"/>
          <ac:cxnSpMkLst>
            <pc:docMk/>
            <pc:sldMk cId="1666373876" sldId="265"/>
            <ac:cxnSpMk id="18" creationId="{ED931974-B8DA-4319-9AA2-3EA4867F5D00}"/>
          </ac:cxnSpMkLst>
        </pc:cxnChg>
        <pc:cxnChg chg="add del mod">
          <ac:chgData name="Scott Chen" userId="ea75419e-d89f-4ba2-ac71-a680822e1234" providerId="ADAL" clId="{5E8F563B-5DA7-46DC-919E-48CA6548735E}" dt="2021-01-04T17:46:58.696" v="5566"/>
          <ac:cxnSpMkLst>
            <pc:docMk/>
            <pc:sldMk cId="1666373876" sldId="265"/>
            <ac:cxnSpMk id="19" creationId="{138B64AD-AEB7-4523-8FED-B0DF52FEF0C6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2" creationId="{5C2C1CF6-30C9-4A27-ADF1-CBFCAEBFDCA0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3" creationId="{848D5BA2-E50B-4182-A9E5-6B303AB61A35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6" creationId="{DAF8CFE4-048F-4207-AA35-9350BE1A7A4F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7" creationId="{7E42D2F2-7E00-474C-8FB2-4B85BEA2883C}"/>
          </ac:cxnSpMkLst>
        </pc:cxnChg>
        <pc:cxnChg chg="add mod">
          <ac:chgData name="Scott Chen" userId="ea75419e-d89f-4ba2-ac71-a680822e1234" providerId="ADAL" clId="{5E8F563B-5DA7-46DC-919E-48CA6548735E}" dt="2021-01-04T17:48:07.501" v="5669" actId="13822"/>
          <ac:cxnSpMkLst>
            <pc:docMk/>
            <pc:sldMk cId="1666373876" sldId="265"/>
            <ac:cxnSpMk id="30" creationId="{513AE724-1A04-403E-8569-0F08F2026A9B}"/>
          </ac:cxnSpMkLst>
        </pc:cxnChg>
        <pc:cxnChg chg="add mod">
          <ac:chgData name="Scott Chen" userId="ea75419e-d89f-4ba2-ac71-a680822e1234" providerId="ADAL" clId="{5E8F563B-5DA7-46DC-919E-48CA6548735E}" dt="2021-01-04T17:48:23.276" v="5708" actId="14100"/>
          <ac:cxnSpMkLst>
            <pc:docMk/>
            <pc:sldMk cId="1666373876" sldId="265"/>
            <ac:cxnSpMk id="32" creationId="{9955596E-3D68-4672-8015-EAA3DBCA6541}"/>
          </ac:cxnSpMkLst>
        </pc:cxnChg>
        <pc:cxnChg chg="add mod">
          <ac:chgData name="Scott Chen" userId="ea75419e-d89f-4ba2-ac71-a680822e1234" providerId="ADAL" clId="{5E8F563B-5DA7-46DC-919E-48CA6548735E}" dt="2021-01-04T17:48:38.470" v="5713" actId="14100"/>
          <ac:cxnSpMkLst>
            <pc:docMk/>
            <pc:sldMk cId="1666373876" sldId="265"/>
            <ac:cxnSpMk id="35" creationId="{313E3D0F-5839-4D10-A743-C9CAA881912C}"/>
          </ac:cxnSpMkLst>
        </pc:cxnChg>
        <pc:cxnChg chg="add del mod">
          <ac:chgData name="Scott Chen" userId="ea75419e-d89f-4ba2-ac71-a680822e1234" providerId="ADAL" clId="{5E8F563B-5DA7-46DC-919E-48CA6548735E}" dt="2021-01-04T17:48:35.849" v="5712"/>
          <ac:cxnSpMkLst>
            <pc:docMk/>
            <pc:sldMk cId="1666373876" sldId="265"/>
            <ac:cxnSpMk id="36" creationId="{79487020-38D0-4D6C-A83D-C7292E4C411C}"/>
          </ac:cxnSpMkLst>
        </pc:cxnChg>
        <pc:cxnChg chg="add mod">
          <ac:chgData name="Scott Chen" userId="ea75419e-d89f-4ba2-ac71-a680822e1234" providerId="ADAL" clId="{5E8F563B-5DA7-46DC-919E-48CA6548735E}" dt="2021-01-04T17:48:43.942" v="5715" actId="1076"/>
          <ac:cxnSpMkLst>
            <pc:docMk/>
            <pc:sldMk cId="1666373876" sldId="265"/>
            <ac:cxnSpMk id="38" creationId="{DB6BA452-30A2-4A7F-A66D-2808A996392B}"/>
          </ac:cxnSpMkLst>
        </pc:cxnChg>
        <pc:cxnChg chg="add mod">
          <ac:chgData name="Scott Chen" userId="ea75419e-d89f-4ba2-ac71-a680822e1234" providerId="ADAL" clId="{5E8F563B-5DA7-46DC-919E-48CA6548735E}" dt="2021-01-04T17:49:12.176" v="5721" actId="1076"/>
          <ac:cxnSpMkLst>
            <pc:docMk/>
            <pc:sldMk cId="1666373876" sldId="265"/>
            <ac:cxnSpMk id="40" creationId="{AB223F81-9EA8-408A-B855-340D2DB2FDD5}"/>
          </ac:cxnSpMkLst>
        </pc:cxnChg>
        <pc:cxnChg chg="add del mod">
          <ac:chgData name="Scott Chen" userId="ea75419e-d89f-4ba2-ac71-a680822e1234" providerId="ADAL" clId="{5E8F563B-5DA7-46DC-919E-48CA6548735E}" dt="2021-01-04T17:49:26.809" v="5727" actId="478"/>
          <ac:cxnSpMkLst>
            <pc:docMk/>
            <pc:sldMk cId="1666373876" sldId="265"/>
            <ac:cxnSpMk id="42" creationId="{FDD22797-7C5E-44FC-A320-915F6970E203}"/>
          </ac:cxnSpMkLst>
        </pc:cxnChg>
        <pc:cxnChg chg="add del mod">
          <ac:chgData name="Scott Chen" userId="ea75419e-d89f-4ba2-ac71-a680822e1234" providerId="ADAL" clId="{5E8F563B-5DA7-46DC-919E-48CA6548735E}" dt="2021-01-04T17:49:32.854" v="5729" actId="11529"/>
          <ac:cxnSpMkLst>
            <pc:docMk/>
            <pc:sldMk cId="1666373876" sldId="265"/>
            <ac:cxnSpMk id="46" creationId="{D18143F7-DCAA-45A2-A2BF-48901A6FA060}"/>
          </ac:cxnSpMkLst>
        </pc:cxnChg>
        <pc:cxnChg chg="add del mod">
          <ac:chgData name="Scott Chen" userId="ea75419e-d89f-4ba2-ac71-a680822e1234" providerId="ADAL" clId="{5E8F563B-5DA7-46DC-919E-48CA6548735E}" dt="2021-01-04T17:49:50.143" v="5737" actId="11529"/>
          <ac:cxnSpMkLst>
            <pc:docMk/>
            <pc:sldMk cId="1666373876" sldId="265"/>
            <ac:cxnSpMk id="48" creationId="{1AF8FE13-7F5F-44C3-ACB0-10DBD5813146}"/>
          </ac:cxnSpMkLst>
        </pc:cxnChg>
        <pc:cxnChg chg="add mod">
          <ac:chgData name="Scott Chen" userId="ea75419e-d89f-4ba2-ac71-a680822e1234" providerId="ADAL" clId="{5E8F563B-5DA7-46DC-919E-48CA6548735E}" dt="2021-01-04T17:50:06.143" v="5750" actId="1036"/>
          <ac:cxnSpMkLst>
            <pc:docMk/>
            <pc:sldMk cId="1666373876" sldId="265"/>
            <ac:cxnSpMk id="51" creationId="{44B34997-F1A2-4506-970F-45968B28193A}"/>
          </ac:cxnSpMkLst>
        </pc:cxnChg>
        <pc:cxnChg chg="add mod">
          <ac:chgData name="Scott Chen" userId="ea75419e-d89f-4ba2-ac71-a680822e1234" providerId="ADAL" clId="{5E8F563B-5DA7-46DC-919E-48CA6548735E}" dt="2021-01-04T17:50:16.350" v="5754" actId="1076"/>
          <ac:cxnSpMkLst>
            <pc:docMk/>
            <pc:sldMk cId="1666373876" sldId="265"/>
            <ac:cxnSpMk id="53" creationId="{4A477B05-446F-4665-9AAF-1F0CF6399A9F}"/>
          </ac:cxnSpMkLst>
        </pc:cxnChg>
        <pc:cxnChg chg="add mod">
          <ac:chgData name="Scott Chen" userId="ea75419e-d89f-4ba2-ac71-a680822e1234" providerId="ADAL" clId="{5E8F563B-5DA7-46DC-919E-48CA6548735E}" dt="2021-01-04T17:50:22.926" v="5756" actId="1076"/>
          <ac:cxnSpMkLst>
            <pc:docMk/>
            <pc:sldMk cId="1666373876" sldId="265"/>
            <ac:cxnSpMk id="55" creationId="{BBD95F35-14EC-46B9-9D4E-01E63B767C62}"/>
          </ac:cxnSpMkLst>
        </pc:cxnChg>
      </pc:sldChg>
      <pc:sldChg chg="addSp delSp modSp mod">
        <pc:chgData name="Scott Chen" userId="ea75419e-d89f-4ba2-ac71-a680822e1234" providerId="ADAL" clId="{5E8F563B-5DA7-46DC-919E-48CA6548735E}" dt="2021-01-04T20:08:31.884" v="9774" actId="207"/>
        <pc:sldMkLst>
          <pc:docMk/>
          <pc:sldMk cId="546584135" sldId="266"/>
        </pc:sldMkLst>
        <pc:spChg chg="mod">
          <ac:chgData name="Scott Chen" userId="ea75419e-d89f-4ba2-ac71-a680822e1234" providerId="ADAL" clId="{5E8F563B-5DA7-46DC-919E-48CA6548735E}" dt="2021-01-04T16:57:32.215" v="271" actId="404"/>
          <ac:spMkLst>
            <pc:docMk/>
            <pc:sldMk cId="546584135" sldId="266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20:07:58.081" v="9770" actId="20577"/>
          <ac:spMkLst>
            <pc:docMk/>
            <pc:sldMk cId="546584135" sldId="266"/>
            <ac:spMk id="3" creationId="{0BDF0DA9-CBE6-4BEF-9644-B4A32BBB85B6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4" creationId="{1FC2BF53-C076-468B-B9D8-A6F454E05F4F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6" creationId="{CFE186DD-6229-4D75-8B09-2E5F0C81DCB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8" creationId="{AAE5F6CC-D585-4F45-B690-AE3C5D80BC2C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9" creationId="{2D315236-BDC2-48AD-A2C1-6870A3A577D0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0" creationId="{13A6879B-0AA5-4F67-92D6-2F7FDF5EEFC2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1" creationId="{BB553DEA-BFF5-4FA8-89E7-1C5189B586B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2" creationId="{7498973B-3A41-4323-A8A8-322B4593469C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3" creationId="{ACB8721A-C2AC-4FFA-B812-BF987764252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4" creationId="{944D42C7-1526-49B3-9015-219EB7A9D68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5" creationId="{5A7FC48E-CEF2-464C-8FB8-DB60E29B8ED7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6" creationId="{45B0E7D9-827E-4C49-9269-50B459FF62C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7" creationId="{17D9EEBE-3064-419C-838A-A329F5727DA6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18" creationId="{5389E0B6-494B-4D0E-974C-B47DE7D501DF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19" creationId="{58C659D6-48DF-4887-90D9-B1A0C6F92BC7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20" creationId="{7839107C-098A-4BEF-A52F-F0E3B975BC4A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21" creationId="{DFE621B5-2B1A-4D15-8C34-D5FE5A54EA8C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2" creationId="{76006B6C-5A2B-49F6-A516-4FAC6DEEE33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3" creationId="{EB3C5962-388B-496D-AC56-A7D1780E7D2D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4" creationId="{3B74163F-A560-474A-93CD-48F3278B36E5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5" creationId="{0089A199-1303-4E1D-9005-F9A4226F7462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6" creationId="{8B494C2B-40FB-4A96-AFBE-BCDD05FF885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7" creationId="{C9095E0A-5BCB-44C3-8633-34F8715D233D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8" creationId="{58266E56-9778-40D5-A884-78BD53C4AEEA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9" creationId="{369441C3-1416-4B42-9187-700CCD3C0C33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0" creationId="{B84F7D43-AE99-4970-9F83-0FEFFB0393A3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1" creationId="{C88DAE15-36B7-410A-832E-10AF1415E6C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2" creationId="{46081A2A-31F3-4CA1-AB79-6C6FB015E25F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3" creationId="{21A0E8A1-41B5-4F32-89F4-8B7A92271BB2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34" creationId="{CF6F2734-001D-4066-8B8F-6450B30713A1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5" creationId="{63684E81-44FA-43E3-9FF2-FD9E75761180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6" creationId="{01B7A36F-8060-4685-9CE1-1F1FB2C7C97D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37" creationId="{869018EB-B311-4E8D-A1CC-3E6307AC7767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8" creationId="{05314248-3C57-4DAB-9BA7-3051CDE75FCF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9" creationId="{7CC98E98-B700-4DC1-A9ED-76AE01D97486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0" creationId="{1B846BD5-345A-477C-A2CB-3FC5EE5F0C6F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1" creationId="{92926B4A-D26D-43A3-AF78-741AFA833DCC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2" creationId="{7BF23F2B-65CE-41AC-8888-22BABE6B0CE5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3" creationId="{3BE602EF-EA41-4010-93C2-59F2E288BC15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4" creationId="{9A3FA335-1CE8-411B-9480-D31FCA0E7CBA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5" creationId="{5ED22293-5BCA-4F44-9FF7-22C9144CF692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6" creationId="{6A00C48D-EE83-4293-AD6D-18292B28B744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7" creationId="{C36963FA-595D-4791-9CF7-C8BD54CA7AC9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8" creationId="{29C81A37-A6E6-4644-9448-58C75F076801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9" creationId="{5DD2696F-F511-4600-8DB5-8E11F3A6D68D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0" creationId="{96F3EFAC-531D-46AF-BC43-6BFEE5D9B884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51" creationId="{97EC132D-FF1D-4E96-9D5A-EAE6F9012C8F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2" creationId="{2DC684DF-8435-4684-BBB0-8B1D9D015464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3" creationId="{13E7C869-21F5-415C-AF4F-A48B3A1D0162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4" creationId="{207629D9-9E8A-468A-B236-7B22908690AC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5" creationId="{529F8C7A-EDC0-433C-B1E1-927C367E498F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6" creationId="{98CE051A-ECBE-4E6B-B7B9-1DD183FEE77C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57" creationId="{C4F74C15-6424-4794-9800-314F5BE7866B}"/>
          </ac:spMkLst>
        </pc:spChg>
        <pc:graphicFrameChg chg="del">
          <ac:chgData name="Scott Chen" userId="ea75419e-d89f-4ba2-ac71-a680822e1234" providerId="ADAL" clId="{5E8F563B-5DA7-46DC-919E-48CA6548735E}" dt="2021-01-04T16:57:41.548" v="272" actId="478"/>
          <ac:graphicFrameMkLst>
            <pc:docMk/>
            <pc:sldMk cId="546584135" sldId="266"/>
            <ac:graphicFrameMk id="7" creationId="{D8C93E0D-7E79-4A34-93FC-AA6D37340AD5}"/>
          </ac:graphicFrameMkLst>
        </pc:graphicFrameChg>
      </pc:sldChg>
      <pc:sldChg chg="modSp mod">
        <pc:chgData name="Scott Chen" userId="ea75419e-d89f-4ba2-ac71-a680822e1234" providerId="ADAL" clId="{5E8F563B-5DA7-46DC-919E-48CA6548735E}" dt="2021-01-04T20:11:04.496" v="9932" actId="20577"/>
        <pc:sldMkLst>
          <pc:docMk/>
          <pc:sldMk cId="1214248539" sldId="267"/>
        </pc:sldMkLst>
        <pc:spChg chg="mod">
          <ac:chgData name="Scott Chen" userId="ea75419e-d89f-4ba2-ac71-a680822e1234" providerId="ADAL" clId="{5E8F563B-5DA7-46DC-919E-48CA6548735E}" dt="2021-01-04T16:59:18.517" v="368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 Chen" userId="ea75419e-d89f-4ba2-ac71-a680822e1234" providerId="ADAL" clId="{5E8F563B-5DA7-46DC-919E-48CA6548735E}" dt="2021-01-04T20:11:04.496" v="9932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 mod modAnim">
        <pc:chgData name="Scott Chen" userId="ea75419e-d89f-4ba2-ac71-a680822e1234" providerId="ADAL" clId="{5E8F563B-5DA7-46DC-919E-48CA6548735E}" dt="2021-01-04T17:07:08.332" v="1473" actId="20577"/>
        <pc:sldMkLst>
          <pc:docMk/>
          <pc:sldMk cId="1749686485" sldId="270"/>
        </pc:sldMkLst>
        <pc:spChg chg="mod">
          <ac:chgData name="Scott Chen" userId="ea75419e-d89f-4ba2-ac71-a680822e1234" providerId="ADAL" clId="{5E8F563B-5DA7-46DC-919E-48CA6548735E}" dt="2021-01-04T16:47:27.485" v="9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17:07:08.332" v="1473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modSp mod">
        <pc:chgData name="Scott Chen" userId="ea75419e-d89f-4ba2-ac71-a680822e1234" providerId="ADAL" clId="{5E8F563B-5DA7-46DC-919E-48CA6548735E}" dt="2021-01-04T18:45:03.598" v="7897" actId="20577"/>
        <pc:sldMkLst>
          <pc:docMk/>
          <pc:sldMk cId="1915634654" sldId="275"/>
        </pc:sldMkLst>
        <pc:spChg chg="mod">
          <ac:chgData name="Scott Chen" userId="ea75419e-d89f-4ba2-ac71-a680822e1234" providerId="ADAL" clId="{5E8F563B-5DA7-46DC-919E-48CA6548735E}" dt="2021-01-04T16:56:39.529" v="172" actId="20577"/>
          <ac:spMkLst>
            <pc:docMk/>
            <pc:sldMk cId="1915634654" sldId="275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8:45:03.598" v="7897" actId="20577"/>
          <ac:spMkLst>
            <pc:docMk/>
            <pc:sldMk cId="1915634654" sldId="275"/>
            <ac:spMk id="3" creationId="{C3B703EC-DF6A-4DED-8DC1-A392E8E713BE}"/>
          </ac:spMkLst>
        </pc:spChg>
      </pc:sldChg>
      <pc:sldChg chg="addSp delSp modSp mod">
        <pc:chgData name="Scott Chen" userId="ea75419e-d89f-4ba2-ac71-a680822e1234" providerId="ADAL" clId="{5E8F563B-5DA7-46DC-919E-48CA6548735E}" dt="2021-01-04T20:12:01.997" v="9972" actId="27636"/>
        <pc:sldMkLst>
          <pc:docMk/>
          <pc:sldMk cId="2342119037" sldId="276"/>
        </pc:sldMkLst>
        <pc:spChg chg="mod">
          <ac:chgData name="Scott Chen" userId="ea75419e-d89f-4ba2-ac71-a680822e1234" providerId="ADAL" clId="{5E8F563B-5DA7-46DC-919E-48CA6548735E}" dt="2021-01-04T16:58:10.833" v="338" actId="20577"/>
          <ac:spMkLst>
            <pc:docMk/>
            <pc:sldMk cId="2342119037" sldId="276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20:12:01.997" v="9972" actId="27636"/>
          <ac:spMkLst>
            <pc:docMk/>
            <pc:sldMk cId="2342119037" sldId="276"/>
            <ac:spMk id="3" creationId="{0BDF0DA9-CBE6-4BEF-9644-B4A32BBB85B6}"/>
          </ac:spMkLst>
        </pc:spChg>
        <pc:spChg chg="add del">
          <ac:chgData name="Scott Chen" userId="ea75419e-d89f-4ba2-ac71-a680822e1234" providerId="ADAL" clId="{5E8F563B-5DA7-46DC-919E-48CA6548735E}" dt="2021-01-04T19:27:00.182" v="8610" actId="22"/>
          <ac:spMkLst>
            <pc:docMk/>
            <pc:sldMk cId="2342119037" sldId="276"/>
            <ac:spMk id="5" creationId="{6BD21448-9921-48FD-9B8A-A053918001C6}"/>
          </ac:spMkLst>
        </pc:spChg>
        <pc:spChg chg="add mod">
          <ac:chgData name="Scott Chen" userId="ea75419e-d89f-4ba2-ac71-a680822e1234" providerId="ADAL" clId="{5E8F563B-5DA7-46DC-919E-48CA6548735E}" dt="2021-01-04T20:09:26.441" v="9801" actId="400"/>
          <ac:spMkLst>
            <pc:docMk/>
            <pc:sldMk cId="2342119037" sldId="276"/>
            <ac:spMk id="6" creationId="{10CC696B-E57F-4249-BA28-5C963F88E66C}"/>
          </ac:spMkLst>
        </pc:spChg>
      </pc:sldChg>
      <pc:sldChg chg="addSp delSp modSp mod">
        <pc:chgData name="Scott Chen" userId="ea75419e-d89f-4ba2-ac71-a680822e1234" providerId="ADAL" clId="{5E8F563B-5DA7-46DC-919E-48CA6548735E}" dt="2021-01-04T20:09:59.764" v="9850" actId="20577"/>
        <pc:sldMkLst>
          <pc:docMk/>
          <pc:sldMk cId="3703140297" sldId="277"/>
        </pc:sldMkLst>
        <pc:spChg chg="mod">
          <ac:chgData name="Scott Chen" userId="ea75419e-d89f-4ba2-ac71-a680822e1234" providerId="ADAL" clId="{5E8F563B-5DA7-46DC-919E-48CA6548735E}" dt="2021-01-04T16:55:46.564" v="100" actId="20577"/>
          <ac:spMkLst>
            <pc:docMk/>
            <pc:sldMk cId="3703140297" sldId="277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8:24:51.481" v="6275" actId="20577"/>
          <ac:spMkLst>
            <pc:docMk/>
            <pc:sldMk cId="3703140297" sldId="277"/>
            <ac:spMk id="3" creationId="{C3B703EC-DF6A-4DED-8DC1-A392E8E713BE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" creationId="{096128FD-27AA-4DED-9DE6-EF08CA38EADA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5" creationId="{D36D91D4-7F89-4051-B05A-CC2D01880920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9" creationId="{FCB35585-99B9-4AAA-8A2A-E5A0BE0CC67F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0" creationId="{269996C3-9304-41E0-9FB2-ADDF53BFB207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1" creationId="{89D16906-E14F-4C55-8BF4-AA9AE4F7FEF8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2" creationId="{C9C1CDD6-E247-4BCA-9941-4C24C9125BAC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5" creationId="{C8A755BC-8546-446B-ACEC-B635B4DB9B19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6" creationId="{66E19222-D684-443E-8EDB-FB3DA1F86EAF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9" creationId="{F3BAAD6C-D1FE-4B31-A09F-BDE588490DF5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24" creationId="{28B1BDF2-78AC-49AA-870B-9D70BAA92498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26" creationId="{33B57C9E-FB0D-433C-9229-41FE0E853191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28" creationId="{FD4D5C59-219D-446F-9952-9B1D1D04F849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0" creationId="{868DB075-C8EF-45E2-AFC7-3169515C6956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2" creationId="{846214F3-D9C2-473A-A9DB-3A1FCF17A63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3" creationId="{03AB6125-75F8-42B1-B0D9-1769200DC39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4" creationId="{9690B27E-86C3-4A19-A999-C85845E772CA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9" creationId="{650E0746-14AB-4C3C-B993-AE0E4922004C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0" creationId="{C33735E7-5C9F-44A6-B2C6-7400A4036281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1" creationId="{87EFD76A-E3DF-43DE-B477-C2BD8BAFF272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4" creationId="{AE0F3063-32A7-4BBA-A134-A58078B40A10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5" creationId="{8603D204-7FCB-42AE-BADF-61D820005BD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6" creationId="{CA6CD8F1-2CFD-4560-A2E0-F8C40D3488BB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9" creationId="{A2C5836D-76ED-4D6F-A342-990778AD288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50" creationId="{03EBBE7F-F999-4D7D-BDD9-B7DADE9F5E80}"/>
          </ac:spMkLst>
        </pc:spChg>
        <pc:spChg chg="add del mod">
          <ac:chgData name="Scott Chen" userId="ea75419e-d89f-4ba2-ac71-a680822e1234" providerId="ADAL" clId="{5E8F563B-5DA7-46DC-919E-48CA6548735E}" dt="2021-01-04T18:25:06.455" v="6314"/>
          <ac:spMkLst>
            <pc:docMk/>
            <pc:sldMk cId="3703140297" sldId="277"/>
            <ac:spMk id="52" creationId="{D5692F85-47E6-496D-9065-7E9710F5AB6F}"/>
          </ac:spMkLst>
        </pc:spChg>
        <pc:spChg chg="add del mod">
          <ac:chgData name="Scott Chen" userId="ea75419e-d89f-4ba2-ac71-a680822e1234" providerId="ADAL" clId="{5E8F563B-5DA7-46DC-919E-48CA6548735E}" dt="2021-01-04T18:25:34.416" v="6321" actId="478"/>
          <ac:spMkLst>
            <pc:docMk/>
            <pc:sldMk cId="3703140297" sldId="277"/>
            <ac:spMk id="56" creationId="{B95530E4-1588-4C08-A77D-9819E0C8D965}"/>
          </ac:spMkLst>
        </pc:spChg>
        <pc:spChg chg="add mod">
          <ac:chgData name="Scott Chen" userId="ea75419e-d89f-4ba2-ac71-a680822e1234" providerId="ADAL" clId="{5E8F563B-5DA7-46DC-919E-48CA6548735E}" dt="2021-01-04T18:25:54.747" v="6334" actId="1038"/>
          <ac:spMkLst>
            <pc:docMk/>
            <pc:sldMk cId="3703140297" sldId="277"/>
            <ac:spMk id="60" creationId="{E4D5F379-BEF8-43F3-A060-9CD19DAB2718}"/>
          </ac:spMkLst>
        </pc:spChg>
        <pc:spChg chg="add mod">
          <ac:chgData name="Scott Chen" userId="ea75419e-d89f-4ba2-ac71-a680822e1234" providerId="ADAL" clId="{5E8F563B-5DA7-46DC-919E-48CA6548735E}" dt="2021-01-04T18:26:02.103" v="6337" actId="1035"/>
          <ac:spMkLst>
            <pc:docMk/>
            <pc:sldMk cId="3703140297" sldId="277"/>
            <ac:spMk id="63" creationId="{F98596D6-D37B-4FDF-A3F9-6D7C53D3F67C}"/>
          </ac:spMkLst>
        </pc:spChg>
        <pc:spChg chg="add mod">
          <ac:chgData name="Scott Chen" userId="ea75419e-d89f-4ba2-ac71-a680822e1234" providerId="ADAL" clId="{5E8F563B-5DA7-46DC-919E-48CA6548735E}" dt="2021-01-04T18:26:49.437" v="6362" actId="1076"/>
          <ac:spMkLst>
            <pc:docMk/>
            <pc:sldMk cId="3703140297" sldId="277"/>
            <ac:spMk id="72" creationId="{3F34A113-8DBC-412A-AF3C-B7479AA37BC9}"/>
          </ac:spMkLst>
        </pc:spChg>
        <pc:spChg chg="add mod">
          <ac:chgData name="Scott Chen" userId="ea75419e-d89f-4ba2-ac71-a680822e1234" providerId="ADAL" clId="{5E8F563B-5DA7-46DC-919E-48CA6548735E}" dt="2021-01-04T18:26:55.193" v="6366" actId="20577"/>
          <ac:spMkLst>
            <pc:docMk/>
            <pc:sldMk cId="3703140297" sldId="277"/>
            <ac:spMk id="73" creationId="{6D46F8A3-422B-431D-93C5-38565C7A170D}"/>
          </ac:spMkLst>
        </pc:spChg>
        <pc:spChg chg="add mod">
          <ac:chgData name="Scott Chen" userId="ea75419e-d89f-4ba2-ac71-a680822e1234" providerId="ADAL" clId="{5E8F563B-5DA7-46DC-919E-48CA6548735E}" dt="2021-01-04T18:27:00.737" v="6370" actId="20577"/>
          <ac:spMkLst>
            <pc:docMk/>
            <pc:sldMk cId="3703140297" sldId="277"/>
            <ac:spMk id="74" creationId="{85F1BEAF-40BD-4FAB-B7F2-F050C57C45C8}"/>
          </ac:spMkLst>
        </pc:spChg>
        <pc:spChg chg="add mod">
          <ac:chgData name="Scott Chen" userId="ea75419e-d89f-4ba2-ac71-a680822e1234" providerId="ADAL" clId="{5E8F563B-5DA7-46DC-919E-48CA6548735E}" dt="2021-01-04T18:27:09.711" v="6372" actId="1076"/>
          <ac:spMkLst>
            <pc:docMk/>
            <pc:sldMk cId="3703140297" sldId="277"/>
            <ac:spMk id="75" creationId="{9417BA22-4749-43E3-8F6B-65E08B8C9DF3}"/>
          </ac:spMkLst>
        </pc:spChg>
        <pc:spChg chg="add mod">
          <ac:chgData name="Scott Chen" userId="ea75419e-d89f-4ba2-ac71-a680822e1234" providerId="ADAL" clId="{5E8F563B-5DA7-46DC-919E-48CA6548735E}" dt="2021-01-04T18:27:14.185" v="6374" actId="1076"/>
          <ac:spMkLst>
            <pc:docMk/>
            <pc:sldMk cId="3703140297" sldId="277"/>
            <ac:spMk id="76" creationId="{0B4CEC40-754A-462E-A4BF-83464A1E5A51}"/>
          </ac:spMkLst>
        </pc:spChg>
        <pc:spChg chg="add mod">
          <ac:chgData name="Scott Chen" userId="ea75419e-d89f-4ba2-ac71-a680822e1234" providerId="ADAL" clId="{5E8F563B-5DA7-46DC-919E-48CA6548735E}" dt="2021-01-04T20:09:59.764" v="9850" actId="20577"/>
          <ac:spMkLst>
            <pc:docMk/>
            <pc:sldMk cId="3703140297" sldId="277"/>
            <ac:spMk id="77" creationId="{4A00A52F-8F68-4348-B622-3EDBD5BF54FF}"/>
          </ac:spMkLst>
        </pc:spChg>
        <pc:spChg chg="add mod">
          <ac:chgData name="Scott Chen" userId="ea75419e-d89f-4ba2-ac71-a680822e1234" providerId="ADAL" clId="{5E8F563B-5DA7-46DC-919E-48CA6548735E}" dt="2021-01-04T18:28:53.880" v="6474" actId="1076"/>
          <ac:spMkLst>
            <pc:docMk/>
            <pc:sldMk cId="3703140297" sldId="277"/>
            <ac:spMk id="84" creationId="{B8217743-2D65-4D45-B335-D33B3F1843B4}"/>
          </ac:spMkLst>
        </pc:spChg>
        <pc:spChg chg="add mod">
          <ac:chgData name="Scott Chen" userId="ea75419e-d89f-4ba2-ac71-a680822e1234" providerId="ADAL" clId="{5E8F563B-5DA7-46DC-919E-48CA6548735E}" dt="2021-01-04T18:28:53.880" v="6474" actId="1076"/>
          <ac:spMkLst>
            <pc:docMk/>
            <pc:sldMk cId="3703140297" sldId="277"/>
            <ac:spMk id="86" creationId="{02DE8562-4B51-4926-ABFD-6C8FA6EA7B1C}"/>
          </ac:spMkLst>
        </pc:spChg>
        <pc:spChg chg="add mod">
          <ac:chgData name="Scott Chen" userId="ea75419e-d89f-4ba2-ac71-a680822e1234" providerId="ADAL" clId="{5E8F563B-5DA7-46DC-919E-48CA6548735E}" dt="2021-01-04T18:29:04.992" v="6477" actId="1076"/>
          <ac:spMkLst>
            <pc:docMk/>
            <pc:sldMk cId="3703140297" sldId="277"/>
            <ac:spMk id="89" creationId="{798C693D-E13C-413F-B3BC-46F085A9ED52}"/>
          </ac:spMkLst>
        </pc:sp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6" creationId="{5A5DBBFD-2B6B-4B1D-93FD-6931772BD56D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7" creationId="{2B9B6E00-A15E-4815-93EC-65391472364B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8" creationId="{DDC153DC-C85C-4A66-A779-E6E5BC826449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3" creationId="{8D1F7765-E76B-445C-9E61-B2F6F0636CD6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4" creationId="{0F6CA55F-265A-4ED0-8222-B22C7D460CC9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7" creationId="{3DF545D0-767F-42C7-B033-3FF39E1EE698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8" creationId="{68D6FB9E-4286-4A6B-A02D-46D62923F557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0" creationId="{2ED3CE6A-A2D8-47C4-A40B-8309988EE6A1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1" creationId="{D1EAA239-2416-46AF-89C3-D24D188E5015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2" creationId="{5838BC3A-6842-44B6-9BE1-EF2D67981737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3" creationId="{DFEE6DA4-EBB0-4A3D-9F2F-D112348060FB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5" creationId="{BA57583B-F234-432D-86D3-BCB216149075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7" creationId="{226931BB-BE6C-4B21-A733-F0272923C661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9" creationId="{8706C977-DACC-43B7-B16E-412EA0BFE0E5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31" creationId="{AC47AA6F-B92D-4C0D-A280-8415B1AC6723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36" creationId="{9F5D527F-AF69-4D69-8B75-8C17EC00EF07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38" creationId="{CEF62E6E-FBD0-42FF-99C7-DF60BDEE7094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2" creationId="{C68EBFA1-C146-4647-8C4C-755637BA7124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3" creationId="{24AB423F-96AE-417E-B2BE-CA346F09545F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7" creationId="{D45CC1B9-F801-4EA7-AE4D-D9F811B79BD2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8" creationId="{97CE0470-53BD-4313-9D4A-CD60D810B6A5}"/>
          </ac:cxnSpMkLst>
        </pc:cxnChg>
        <pc:cxnChg chg="add mod">
          <ac:chgData name="Scott Chen" userId="ea75419e-d89f-4ba2-ac71-a680822e1234" providerId="ADAL" clId="{5E8F563B-5DA7-46DC-919E-48CA6548735E}" dt="2021-01-04T18:25:38.748" v="6326" actId="1035"/>
          <ac:cxnSpMkLst>
            <pc:docMk/>
            <pc:sldMk cId="3703140297" sldId="277"/>
            <ac:cxnSpMk id="51" creationId="{B0D7E418-45B0-4EE6-834B-B470DE7257E8}"/>
          </ac:cxnSpMkLst>
        </pc:cxnChg>
        <pc:cxnChg chg="add mod">
          <ac:chgData name="Scott Chen" userId="ea75419e-d89f-4ba2-ac71-a680822e1234" providerId="ADAL" clId="{5E8F563B-5DA7-46DC-919E-48CA6548735E}" dt="2021-01-04T18:25:14.334" v="6317" actId="14100"/>
          <ac:cxnSpMkLst>
            <pc:docMk/>
            <pc:sldMk cId="3703140297" sldId="277"/>
            <ac:cxnSpMk id="53" creationId="{2600B777-8E11-4F12-B1C7-8AE8BF12E883}"/>
          </ac:cxnSpMkLst>
        </pc:cxnChg>
        <pc:cxnChg chg="add del mod">
          <ac:chgData name="Scott Chen" userId="ea75419e-d89f-4ba2-ac71-a680822e1234" providerId="ADAL" clId="{5E8F563B-5DA7-46DC-919E-48CA6548735E}" dt="2021-01-04T18:25:34.416" v="6321" actId="478"/>
          <ac:cxnSpMkLst>
            <pc:docMk/>
            <pc:sldMk cId="3703140297" sldId="277"/>
            <ac:cxnSpMk id="55" creationId="{3D22E59C-3B5F-4EC6-A6FB-B4B23FD3C28C}"/>
          </ac:cxnSpMkLst>
        </pc:cxnChg>
        <pc:cxnChg chg="add mod">
          <ac:chgData name="Scott Chen" userId="ea75419e-d89f-4ba2-ac71-a680822e1234" providerId="ADAL" clId="{5E8F563B-5DA7-46DC-919E-48CA6548735E}" dt="2021-01-04T18:25:44.448" v="6328" actId="1076"/>
          <ac:cxnSpMkLst>
            <pc:docMk/>
            <pc:sldMk cId="3703140297" sldId="277"/>
            <ac:cxnSpMk id="57" creationId="{6366E0A7-A292-4A4B-811D-02C8280059DF}"/>
          </ac:cxnSpMkLst>
        </pc:cxnChg>
        <pc:cxnChg chg="add mod">
          <ac:chgData name="Scott Chen" userId="ea75419e-d89f-4ba2-ac71-a680822e1234" providerId="ADAL" clId="{5E8F563B-5DA7-46DC-919E-48CA6548735E}" dt="2021-01-04T18:25:54.747" v="6334" actId="1038"/>
          <ac:cxnSpMkLst>
            <pc:docMk/>
            <pc:sldMk cId="3703140297" sldId="277"/>
            <ac:cxnSpMk id="58" creationId="{C249F0F9-9DB6-41EB-920E-AFF38B8C98F8}"/>
          </ac:cxnSpMkLst>
        </pc:cxnChg>
        <pc:cxnChg chg="add mod">
          <ac:chgData name="Scott Chen" userId="ea75419e-d89f-4ba2-ac71-a680822e1234" providerId="ADAL" clId="{5E8F563B-5DA7-46DC-919E-48CA6548735E}" dt="2021-01-04T18:25:54.747" v="6334" actId="1038"/>
          <ac:cxnSpMkLst>
            <pc:docMk/>
            <pc:sldMk cId="3703140297" sldId="277"/>
            <ac:cxnSpMk id="59" creationId="{5482BFC5-0E84-4AEC-8B1F-E3F31402733D}"/>
          </ac:cxnSpMkLst>
        </pc:cxnChg>
        <pc:cxnChg chg="add mod">
          <ac:chgData name="Scott Chen" userId="ea75419e-d89f-4ba2-ac71-a680822e1234" providerId="ADAL" clId="{5E8F563B-5DA7-46DC-919E-48CA6548735E}" dt="2021-01-04T18:26:02.103" v="6337" actId="1035"/>
          <ac:cxnSpMkLst>
            <pc:docMk/>
            <pc:sldMk cId="3703140297" sldId="277"/>
            <ac:cxnSpMk id="61" creationId="{1EE9B27A-60CB-4FA2-A1C6-180DD076140D}"/>
          </ac:cxnSpMkLst>
        </pc:cxnChg>
        <pc:cxnChg chg="add mod">
          <ac:chgData name="Scott Chen" userId="ea75419e-d89f-4ba2-ac71-a680822e1234" providerId="ADAL" clId="{5E8F563B-5DA7-46DC-919E-48CA6548735E}" dt="2021-01-04T18:26:02.103" v="6337" actId="1035"/>
          <ac:cxnSpMkLst>
            <pc:docMk/>
            <pc:sldMk cId="3703140297" sldId="277"/>
            <ac:cxnSpMk id="62" creationId="{F6A56417-09C6-42CC-9A98-D9F9DE161CDA}"/>
          </ac:cxnSpMkLst>
        </pc:cxnChg>
        <pc:cxnChg chg="add mod">
          <ac:chgData name="Scott Chen" userId="ea75419e-d89f-4ba2-ac71-a680822e1234" providerId="ADAL" clId="{5E8F563B-5DA7-46DC-919E-48CA6548735E}" dt="2021-01-04T18:26:13.586" v="6339" actId="13822"/>
          <ac:cxnSpMkLst>
            <pc:docMk/>
            <pc:sldMk cId="3703140297" sldId="277"/>
            <ac:cxnSpMk id="65" creationId="{9A71AAB8-8472-4CF9-9BF4-B1D090C1F2F1}"/>
          </ac:cxnSpMkLst>
        </pc:cxnChg>
        <pc:cxnChg chg="add mod">
          <ac:chgData name="Scott Chen" userId="ea75419e-d89f-4ba2-ac71-a680822e1234" providerId="ADAL" clId="{5E8F563B-5DA7-46DC-919E-48CA6548735E}" dt="2021-01-04T18:26:22.299" v="6342" actId="14100"/>
          <ac:cxnSpMkLst>
            <pc:docMk/>
            <pc:sldMk cId="3703140297" sldId="277"/>
            <ac:cxnSpMk id="66" creationId="{9E21D81B-2029-490F-98A2-5C9F7E8D67D1}"/>
          </ac:cxnSpMkLst>
        </pc:cxnChg>
        <pc:cxnChg chg="add mod">
          <ac:chgData name="Scott Chen" userId="ea75419e-d89f-4ba2-ac71-a680822e1234" providerId="ADAL" clId="{5E8F563B-5DA7-46DC-919E-48CA6548735E}" dt="2021-01-04T18:26:28.700" v="6344" actId="1076"/>
          <ac:cxnSpMkLst>
            <pc:docMk/>
            <pc:sldMk cId="3703140297" sldId="277"/>
            <ac:cxnSpMk id="68" creationId="{F37A947E-3460-4413-9E2D-8A2B25723182}"/>
          </ac:cxnSpMkLst>
        </pc:cxnChg>
        <pc:cxnChg chg="add mod">
          <ac:chgData name="Scott Chen" userId="ea75419e-d89f-4ba2-ac71-a680822e1234" providerId="ADAL" clId="{5E8F563B-5DA7-46DC-919E-48CA6548735E}" dt="2021-01-04T18:26:28.700" v="6344" actId="1076"/>
          <ac:cxnSpMkLst>
            <pc:docMk/>
            <pc:sldMk cId="3703140297" sldId="277"/>
            <ac:cxnSpMk id="69" creationId="{DAE7EF86-BD1F-4154-9712-B8868282AEF4}"/>
          </ac:cxnSpMkLst>
        </pc:cxnChg>
        <pc:cxnChg chg="add mod">
          <ac:chgData name="Scott Chen" userId="ea75419e-d89f-4ba2-ac71-a680822e1234" providerId="ADAL" clId="{5E8F563B-5DA7-46DC-919E-48CA6548735E}" dt="2021-01-04T18:26:32.300" v="6346" actId="1076"/>
          <ac:cxnSpMkLst>
            <pc:docMk/>
            <pc:sldMk cId="3703140297" sldId="277"/>
            <ac:cxnSpMk id="70" creationId="{BE78369F-7614-465A-817E-7433C05BBCFF}"/>
          </ac:cxnSpMkLst>
        </pc:cxnChg>
        <pc:cxnChg chg="add mod">
          <ac:chgData name="Scott Chen" userId="ea75419e-d89f-4ba2-ac71-a680822e1234" providerId="ADAL" clId="{5E8F563B-5DA7-46DC-919E-48CA6548735E}" dt="2021-01-04T18:26:32.300" v="6346" actId="1076"/>
          <ac:cxnSpMkLst>
            <pc:docMk/>
            <pc:sldMk cId="3703140297" sldId="277"/>
            <ac:cxnSpMk id="71" creationId="{326D4456-26EB-4FF8-B594-3E7FA80B16CF}"/>
          </ac:cxnSpMkLst>
        </pc:cxnChg>
        <pc:cxnChg chg="add del mod">
          <ac:chgData name="Scott Chen" userId="ea75419e-d89f-4ba2-ac71-a680822e1234" providerId="ADAL" clId="{5E8F563B-5DA7-46DC-919E-48CA6548735E}" dt="2021-01-04T18:28:25.973" v="6469" actId="11529"/>
          <ac:cxnSpMkLst>
            <pc:docMk/>
            <pc:sldMk cId="3703140297" sldId="277"/>
            <ac:cxnSpMk id="79" creationId="{DB037F57-A871-4234-904B-62DEA16970F8}"/>
          </ac:cxnSpMkLst>
        </pc:cxnChg>
        <pc:cxnChg chg="add mod">
          <ac:chgData name="Scott Chen" userId="ea75419e-d89f-4ba2-ac71-a680822e1234" providerId="ADAL" clId="{5E8F563B-5DA7-46DC-919E-48CA6548735E}" dt="2021-01-04T18:28:34.959" v="6472" actId="14100"/>
          <ac:cxnSpMkLst>
            <pc:docMk/>
            <pc:sldMk cId="3703140297" sldId="277"/>
            <ac:cxnSpMk id="80" creationId="{50280E55-1D92-4E87-9C79-B457F1EDFE0C}"/>
          </ac:cxnSpMkLst>
        </pc:cxnChg>
        <pc:cxnChg chg="add mod">
          <ac:chgData name="Scott Chen" userId="ea75419e-d89f-4ba2-ac71-a680822e1234" providerId="ADAL" clId="{5E8F563B-5DA7-46DC-919E-48CA6548735E}" dt="2021-01-04T18:28:58.249" v="6475" actId="14100"/>
          <ac:cxnSpMkLst>
            <pc:docMk/>
            <pc:sldMk cId="3703140297" sldId="277"/>
            <ac:cxnSpMk id="82" creationId="{BBEE4E6A-0580-4035-AD17-5CA3EEC4F4B4}"/>
          </ac:cxnSpMkLst>
        </pc:cxnChg>
        <pc:cxnChg chg="add mod">
          <ac:chgData name="Scott Chen" userId="ea75419e-d89f-4ba2-ac71-a680822e1234" providerId="ADAL" clId="{5E8F563B-5DA7-46DC-919E-48CA6548735E}" dt="2021-01-04T18:28:53.880" v="6474" actId="1076"/>
          <ac:cxnSpMkLst>
            <pc:docMk/>
            <pc:sldMk cId="3703140297" sldId="277"/>
            <ac:cxnSpMk id="83" creationId="{22AAB232-C8EB-4C3E-9215-B425C5982E14}"/>
          </ac:cxnSpMkLst>
        </pc:cxnChg>
        <pc:cxnChg chg="add mod">
          <ac:chgData name="Scott Chen" userId="ea75419e-d89f-4ba2-ac71-a680822e1234" providerId="ADAL" clId="{5E8F563B-5DA7-46DC-919E-48CA6548735E}" dt="2021-01-04T18:28:53.880" v="6474" actId="1076"/>
          <ac:cxnSpMkLst>
            <pc:docMk/>
            <pc:sldMk cId="3703140297" sldId="277"/>
            <ac:cxnSpMk id="85" creationId="{7CCF0A7D-00B5-4CBB-85D2-D4C78D396002}"/>
          </ac:cxnSpMkLst>
        </pc:cxnChg>
        <pc:cxnChg chg="add mod">
          <ac:chgData name="Scott Chen" userId="ea75419e-d89f-4ba2-ac71-a680822e1234" providerId="ADAL" clId="{5E8F563B-5DA7-46DC-919E-48CA6548735E}" dt="2021-01-04T18:29:04.992" v="6477" actId="1076"/>
          <ac:cxnSpMkLst>
            <pc:docMk/>
            <pc:sldMk cId="3703140297" sldId="277"/>
            <ac:cxnSpMk id="88" creationId="{E8336072-C6E8-4E16-8B44-DAEB0609B8C2}"/>
          </ac:cxnSpMkLst>
        </pc:cxnChg>
      </pc:sldChg>
      <pc:sldChg chg="modSp mod">
        <pc:chgData name="Scott Chen" userId="ea75419e-d89f-4ba2-ac71-a680822e1234" providerId="ADAL" clId="{5E8F563B-5DA7-46DC-919E-48CA6548735E}" dt="2021-01-04T19:09:49.041" v="8264" actId="6549"/>
        <pc:sldMkLst>
          <pc:docMk/>
          <pc:sldMk cId="3130601434" sldId="278"/>
        </pc:sldMkLst>
        <pc:spChg chg="mod">
          <ac:chgData name="Scott Chen" userId="ea75419e-d89f-4ba2-ac71-a680822e1234" providerId="ADAL" clId="{5E8F563B-5DA7-46DC-919E-48CA6548735E}" dt="2021-01-04T16:57:07.413" v="253" actId="20577"/>
          <ac:spMkLst>
            <pc:docMk/>
            <pc:sldMk cId="3130601434" sldId="278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9:09:49.041" v="8264" actId="6549"/>
          <ac:spMkLst>
            <pc:docMk/>
            <pc:sldMk cId="3130601434" sldId="278"/>
            <ac:spMk id="3" creationId="{C3B703EC-DF6A-4DED-8DC1-A392E8E713BE}"/>
          </ac:spMkLst>
        </pc:spChg>
      </pc:sldChg>
      <pc:sldChg chg="addSp delSp modSp mod">
        <pc:chgData name="Scott Chen" userId="ea75419e-d89f-4ba2-ac71-a680822e1234" providerId="ADAL" clId="{5E8F563B-5DA7-46DC-919E-48CA6548735E}" dt="2021-01-04T18:38:57.149" v="7393" actId="20577"/>
        <pc:sldMkLst>
          <pc:docMk/>
          <pc:sldMk cId="21880088" sldId="279"/>
        </pc:sldMkLst>
        <pc:spChg chg="mod">
          <ac:chgData name="Scott Chen" userId="ea75419e-d89f-4ba2-ac71-a680822e1234" providerId="ADAL" clId="{5E8F563B-5DA7-46DC-919E-48CA6548735E}" dt="2021-01-04T16:55:58.149" v="123" actId="20577"/>
          <ac:spMkLst>
            <pc:docMk/>
            <pc:sldMk cId="21880088" sldId="279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8:38:57.149" v="7393" actId="20577"/>
          <ac:spMkLst>
            <pc:docMk/>
            <pc:sldMk cId="21880088" sldId="279"/>
            <ac:spMk id="3" creationId="{C3B703EC-DF6A-4DED-8DC1-A392E8E713BE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4" creationId="{74656099-58BF-43EB-A9B7-6858E77E18B8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5" creationId="{F94D0435-894B-4053-A26C-5FF237635B5D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6" creationId="{B2CBF894-05C7-49A8-ADD3-95A97911B38F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9" creationId="{56298FEC-37E9-410B-BF6E-7262E971FC9E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10" creationId="{0D1E4C8A-09C7-4D27-AD8C-29891B2D20CD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18" creationId="{21084297-761A-4C23-A6A1-7BA1F2364040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19" creationId="{BC6F6050-21B0-4D24-9210-4D72181FBDFF}"/>
          </ac:spMkLst>
        </pc:spChg>
        <pc:spChg chg="add del mod">
          <ac:chgData name="Scott Chen" userId="ea75419e-d89f-4ba2-ac71-a680822e1234" providerId="ADAL" clId="{5E8F563B-5DA7-46DC-919E-48CA6548735E}" dt="2021-01-04T18:33:25.717" v="6818" actId="478"/>
          <ac:spMkLst>
            <pc:docMk/>
            <pc:sldMk cId="21880088" sldId="279"/>
            <ac:spMk id="20" creationId="{8EBE4B34-5924-4137-ADE8-4CEBF1F1934A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21" creationId="{9F75445B-C988-4492-8100-565653A9BEE6}"/>
          </ac:spMkLst>
        </pc:spChg>
        <pc:graphicFrameChg chg="add mod modGraphic">
          <ac:chgData name="Scott Chen" userId="ea75419e-d89f-4ba2-ac71-a680822e1234" providerId="ADAL" clId="{5E8F563B-5DA7-46DC-919E-48CA6548735E}" dt="2021-01-04T18:38:35.089" v="7337" actId="1076"/>
          <ac:graphicFrameMkLst>
            <pc:docMk/>
            <pc:sldMk cId="21880088" sldId="279"/>
            <ac:graphicFrameMk id="23" creationId="{00ECD7E9-4BE6-4C2C-8DBD-1370673575D3}"/>
          </ac:graphicFrameMkLst>
        </pc:graphicFrameChg>
        <pc:cxnChg chg="del mod">
          <ac:chgData name="Scott Chen" userId="ea75419e-d89f-4ba2-ac71-a680822e1234" providerId="ADAL" clId="{5E8F563B-5DA7-46DC-919E-48CA6548735E}" dt="2021-01-04T16:56:30.776" v="154" actId="478"/>
          <ac:cxnSpMkLst>
            <pc:docMk/>
            <pc:sldMk cId="21880088" sldId="279"/>
            <ac:cxnSpMk id="7" creationId="{76EC52B5-1DA9-48CD-A84A-110CF61E7F65}"/>
          </ac:cxnSpMkLst>
        </pc:cxnChg>
        <pc:cxnChg chg="del">
          <ac:chgData name="Scott Chen" userId="ea75419e-d89f-4ba2-ac71-a680822e1234" providerId="ADAL" clId="{5E8F563B-5DA7-46DC-919E-48CA6548735E}" dt="2021-01-04T16:56:30.776" v="154" actId="478"/>
          <ac:cxnSpMkLst>
            <pc:docMk/>
            <pc:sldMk cId="21880088" sldId="279"/>
            <ac:cxnSpMk id="8" creationId="{B36A1583-31EA-4F67-B773-E9E3B48943A8}"/>
          </ac:cxnSpMkLst>
        </pc:cxnChg>
        <pc:cxnChg chg="del">
          <ac:chgData name="Scott Chen" userId="ea75419e-d89f-4ba2-ac71-a680822e1234" providerId="ADAL" clId="{5E8F563B-5DA7-46DC-919E-48CA6548735E}" dt="2021-01-04T16:56:30.776" v="154" actId="478"/>
          <ac:cxnSpMkLst>
            <pc:docMk/>
            <pc:sldMk cId="21880088" sldId="279"/>
            <ac:cxnSpMk id="12" creationId="{E2FB19A8-F47D-4E7B-BBEF-20D5D425D731}"/>
          </ac:cxnSpMkLst>
        </pc:cxnChg>
        <pc:cxnChg chg="add mod">
          <ac:chgData name="Scott Chen" userId="ea75419e-d89f-4ba2-ac71-a680822e1234" providerId="ADAL" clId="{5E8F563B-5DA7-46DC-919E-48CA6548735E}" dt="2021-01-04T18:38:35.089" v="7337" actId="1076"/>
          <ac:cxnSpMkLst>
            <pc:docMk/>
            <pc:sldMk cId="21880088" sldId="279"/>
            <ac:cxnSpMk id="13" creationId="{399950BC-5982-4176-BD38-B74D2BD917D0}"/>
          </ac:cxnSpMkLst>
        </pc:cxnChg>
        <pc:cxnChg chg="add mod">
          <ac:chgData name="Scott Chen" userId="ea75419e-d89f-4ba2-ac71-a680822e1234" providerId="ADAL" clId="{5E8F563B-5DA7-46DC-919E-48CA6548735E}" dt="2021-01-04T18:38:35.089" v="7337" actId="1076"/>
          <ac:cxnSpMkLst>
            <pc:docMk/>
            <pc:sldMk cId="21880088" sldId="279"/>
            <ac:cxnSpMk id="15" creationId="{F1BCDB03-A19C-45A2-86CE-9A7575D76FBF}"/>
          </ac:cxnSpMkLst>
        </pc:cxnChg>
        <pc:cxnChg chg="add mod">
          <ac:chgData name="Scott Chen" userId="ea75419e-d89f-4ba2-ac71-a680822e1234" providerId="ADAL" clId="{5E8F563B-5DA7-46DC-919E-48CA6548735E}" dt="2021-01-04T18:38:35.089" v="7337" actId="1076"/>
          <ac:cxnSpMkLst>
            <pc:docMk/>
            <pc:sldMk cId="21880088" sldId="279"/>
            <ac:cxnSpMk id="17" creationId="{7EC9FAB8-3E0F-441C-B73C-EB38471510D3}"/>
          </ac:cxnSpMkLst>
        </pc:cxnChg>
      </pc:sldChg>
      <pc:sldChg chg="del">
        <pc:chgData name="Scott Chen" userId="ea75419e-d89f-4ba2-ac71-a680822e1234" providerId="ADAL" clId="{5E8F563B-5DA7-46DC-919E-48CA6548735E}" dt="2021-01-04T16:57:47.599" v="274" actId="47"/>
        <pc:sldMkLst>
          <pc:docMk/>
          <pc:sldMk cId="37313109" sldId="280"/>
        </pc:sldMkLst>
      </pc:sldChg>
      <pc:sldChg chg="del">
        <pc:chgData name="Scott Chen" userId="ea75419e-d89f-4ba2-ac71-a680822e1234" providerId="ADAL" clId="{5E8F563B-5DA7-46DC-919E-48CA6548735E}" dt="2021-01-04T16:57:20.054" v="255" actId="47"/>
        <pc:sldMkLst>
          <pc:docMk/>
          <pc:sldMk cId="846677361" sldId="281"/>
        </pc:sldMkLst>
      </pc:sldChg>
      <pc:sldChg chg="modSp add mod modAnim">
        <pc:chgData name="Scott Chen" userId="ea75419e-d89f-4ba2-ac71-a680822e1234" providerId="ADAL" clId="{5E8F563B-5DA7-46DC-919E-48CA6548735E}" dt="2021-01-04T17:25:08.676" v="3710" actId="20577"/>
        <pc:sldMkLst>
          <pc:docMk/>
          <pc:sldMk cId="2119229267" sldId="282"/>
        </pc:sldMkLst>
        <pc:spChg chg="mod">
          <ac:chgData name="Scott Chen" userId="ea75419e-d89f-4ba2-ac71-a680822e1234" providerId="ADAL" clId="{5E8F563B-5DA7-46DC-919E-48CA6548735E}" dt="2021-01-04T16:47:45.108" v="36" actId="20577"/>
          <ac:spMkLst>
            <pc:docMk/>
            <pc:sldMk cId="2119229267" sldId="282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17:25:08.676" v="3710" actId="20577"/>
          <ac:spMkLst>
            <pc:docMk/>
            <pc:sldMk cId="2119229267" sldId="282"/>
            <ac:spMk id="3" creationId="{0BDF0DA9-CBE6-4BEF-9644-B4A32BBB85B6}"/>
          </ac:spMkLst>
        </pc:spChg>
      </pc:sldChg>
      <pc:sldChg chg="addSp modSp add mod">
        <pc:chgData name="Scott Chen" userId="ea75419e-d89f-4ba2-ac71-a680822e1234" providerId="ADAL" clId="{5E8F563B-5DA7-46DC-919E-48CA6548735E}" dt="2021-01-04T20:09:20.317" v="9800" actId="400"/>
        <pc:sldMkLst>
          <pc:docMk/>
          <pc:sldMk cId="2715899136" sldId="283"/>
        </pc:sldMkLst>
        <pc:spChg chg="mod">
          <ac:chgData name="Scott Chen" userId="ea75419e-d89f-4ba2-ac71-a680822e1234" providerId="ADAL" clId="{5E8F563B-5DA7-46DC-919E-48CA6548735E}" dt="2021-01-04T16:58:33.305" v="366" actId="20577"/>
          <ac:spMkLst>
            <pc:docMk/>
            <pc:sldMk cId="2715899136" sldId="283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19:36:12.226" v="9249" actId="20577"/>
          <ac:spMkLst>
            <pc:docMk/>
            <pc:sldMk cId="2715899136" sldId="283"/>
            <ac:spMk id="3" creationId="{0BDF0DA9-CBE6-4BEF-9644-B4A32BBB85B6}"/>
          </ac:spMkLst>
        </pc:spChg>
        <pc:spChg chg="add mod">
          <ac:chgData name="Scott Chen" userId="ea75419e-d89f-4ba2-ac71-a680822e1234" providerId="ADAL" clId="{5E8F563B-5DA7-46DC-919E-48CA6548735E}" dt="2021-01-04T20:09:20.317" v="9800" actId="400"/>
          <ac:spMkLst>
            <pc:docMk/>
            <pc:sldMk cId="2715899136" sldId="283"/>
            <ac:spMk id="4" creationId="{7DE42F16-ECC0-4886-AC1F-1FA4531760A2}"/>
          </ac:spMkLst>
        </pc:spChg>
      </pc:sldChg>
      <pc:sldChg chg="addSp delSp modSp add mod">
        <pc:chgData name="Scott Chen" userId="ea75419e-d89f-4ba2-ac71-a680822e1234" providerId="ADAL" clId="{5E8F563B-5DA7-46DC-919E-48CA6548735E}" dt="2021-01-04T17:40:51.066" v="4781" actId="1038"/>
        <pc:sldMkLst>
          <pc:docMk/>
          <pc:sldMk cId="3046339498" sldId="284"/>
        </pc:sldMkLst>
        <pc:spChg chg="mod">
          <ac:chgData name="Scott Chen" userId="ea75419e-d89f-4ba2-ac71-a680822e1234" providerId="ADAL" clId="{5E8F563B-5DA7-46DC-919E-48CA6548735E}" dt="2021-01-04T17:39:06.407" v="4663" actId="20577"/>
          <ac:spMkLst>
            <pc:docMk/>
            <pc:sldMk cId="3046339498" sldId="284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7:36:54.648" v="4596" actId="6549"/>
          <ac:spMkLst>
            <pc:docMk/>
            <pc:sldMk cId="3046339498" sldId="284"/>
            <ac:spMk id="3" creationId="{C3B703EC-DF6A-4DED-8DC1-A392E8E713BE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6" creationId="{C25EED87-4419-4144-85A1-3E73ABFEA6DC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7" creationId="{F1DF0321-7CEB-4731-A256-F4E13A41BB6A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5" creationId="{DD43A3BA-2E4F-47D9-B6BF-62ADF6A1B9B2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7" creationId="{1C7443AB-F7D4-4AC1-B3BC-F8F72B0BA1AC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8" creationId="{86E104A1-759C-47A2-B90C-A37F24A23140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9" creationId="{E4A753EC-C4D8-405B-B156-DD1EAA255103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30" creationId="{DC52B583-4CE9-4CE4-8315-6814128171D8}"/>
          </ac:spMkLst>
        </pc:spChg>
        <pc:cxnChg chg="add del mod">
          <ac:chgData name="Scott Chen" userId="ea75419e-d89f-4ba2-ac71-a680822e1234" providerId="ADAL" clId="{5E8F563B-5DA7-46DC-919E-48CA6548735E}" dt="2021-01-04T17:31:40.671" v="4176" actId="478"/>
          <ac:cxnSpMkLst>
            <pc:docMk/>
            <pc:sldMk cId="3046339498" sldId="284"/>
            <ac:cxnSpMk id="5" creationId="{05C3100E-8632-4D5A-A56A-9F22EEC0C8F5}"/>
          </ac:cxnSpMkLst>
        </pc:cxnChg>
        <pc:cxnChg chg="add del mod">
          <ac:chgData name="Scott Chen" userId="ea75419e-d89f-4ba2-ac71-a680822e1234" providerId="ADAL" clId="{5E8F563B-5DA7-46DC-919E-48CA6548735E}" dt="2021-01-04T17:37:48.038" v="4614" actId="11529"/>
          <ac:cxnSpMkLst>
            <pc:docMk/>
            <pc:sldMk cId="3046339498" sldId="284"/>
            <ac:cxnSpMk id="9" creationId="{7EA71DD4-6306-4A03-96D7-A270D0B8F368}"/>
          </ac:cxnSpMkLst>
        </pc:cxnChg>
        <pc:cxnChg chg="add del mod">
          <ac:chgData name="Scott Chen" userId="ea75419e-d89f-4ba2-ac71-a680822e1234" providerId="ADAL" clId="{5E8F563B-5DA7-46DC-919E-48CA6548735E}" dt="2021-01-04T17:37:55.949" v="4616" actId="11529"/>
          <ac:cxnSpMkLst>
            <pc:docMk/>
            <pc:sldMk cId="3046339498" sldId="284"/>
            <ac:cxnSpMk id="11" creationId="{E95489D0-80F0-4961-AC4C-061C1B606A50}"/>
          </ac:cxnSpMkLst>
        </pc:cxnChg>
        <pc:cxnChg chg="add del">
          <ac:chgData name="Scott Chen" userId="ea75419e-d89f-4ba2-ac71-a680822e1234" providerId="ADAL" clId="{5E8F563B-5DA7-46DC-919E-48CA6548735E}" dt="2021-01-04T17:38:01.098" v="4619" actId="11529"/>
          <ac:cxnSpMkLst>
            <pc:docMk/>
            <pc:sldMk cId="3046339498" sldId="284"/>
            <ac:cxnSpMk id="13" creationId="{842697AF-D119-4930-A665-55B6301B0EAC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15" creationId="{7C84E275-FF87-435C-83CD-194D47F057E7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16" creationId="{07146C32-5B88-4F37-AA77-6334CE29075A}"/>
          </ac:cxnSpMkLst>
        </pc:cxnChg>
        <pc:cxnChg chg="add del mod">
          <ac:chgData name="Scott Chen" userId="ea75419e-d89f-4ba2-ac71-a680822e1234" providerId="ADAL" clId="{5E8F563B-5DA7-46DC-919E-48CA6548735E}" dt="2021-01-04T17:38:27.419" v="4629"/>
          <ac:cxnSpMkLst>
            <pc:docMk/>
            <pc:sldMk cId="3046339498" sldId="284"/>
            <ac:cxnSpMk id="20" creationId="{733AD560-92A8-4A40-AD2C-53E274404CCD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1" creationId="{B1498C45-E4C4-4973-93C3-88A3C406ED83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2" creationId="{340534E2-62FA-4431-8851-E13108CE50A7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3" creationId="{4C43D76D-06BC-4204-953A-CCFAB494EE98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4" creationId="{1B10A283-4510-412A-86E7-F449205DB168}"/>
          </ac:cxnSpMkLst>
        </pc:cxnChg>
        <pc:cxnChg chg="add del mod">
          <ac:chgData name="Scott Chen" userId="ea75419e-d89f-4ba2-ac71-a680822e1234" providerId="ADAL" clId="{5E8F563B-5DA7-46DC-919E-48CA6548735E}" dt="2021-01-04T17:39:25.080" v="4673"/>
          <ac:cxnSpMkLst>
            <pc:docMk/>
            <pc:sldMk cId="3046339498" sldId="284"/>
            <ac:cxnSpMk id="26" creationId="{F2C90711-8E62-43B6-8F7E-FBEA9FFA5CB7}"/>
          </ac:cxnSpMkLst>
        </pc:cxnChg>
      </pc:sldChg>
    </pc:docChg>
  </pc:docChgLst>
  <pc:docChgLst>
    <pc:chgData name="Scott Chen" userId="ea75419e-d89f-4ba2-ac71-a680822e1234" providerId="ADAL" clId="{2A56A313-0A07-475D-B557-182C2254458C}"/>
    <pc:docChg chg="undo redo custSel addSld delSld modSld sldOrd">
      <pc:chgData name="Scott Chen" userId="ea75419e-d89f-4ba2-ac71-a680822e1234" providerId="ADAL" clId="{2A56A313-0A07-475D-B557-182C2254458C}" dt="2021-01-31T16:27:36.044" v="356" actId="20577"/>
      <pc:docMkLst>
        <pc:docMk/>
      </pc:docMkLst>
      <pc:sldChg chg="modSp mod">
        <pc:chgData name="Scott Chen" userId="ea75419e-d89f-4ba2-ac71-a680822e1234" providerId="ADAL" clId="{2A56A313-0A07-475D-B557-182C2254458C}" dt="2021-01-24T06:30:35.190" v="112" actId="20577"/>
        <pc:sldMkLst>
          <pc:docMk/>
          <pc:sldMk cId="1551035658" sldId="264"/>
        </pc:sldMkLst>
        <pc:spChg chg="mod">
          <ac:chgData name="Scott Chen" userId="ea75419e-d89f-4ba2-ac71-a680822e1234" providerId="ADAL" clId="{2A56A313-0A07-475D-B557-182C2254458C}" dt="2021-01-24T06:30:35.190" v="112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del">
        <pc:chgData name="Scott Chen" userId="ea75419e-d89f-4ba2-ac71-a680822e1234" providerId="ADAL" clId="{2A56A313-0A07-475D-B557-182C2254458C}" dt="2021-01-24T06:31:25.349" v="116" actId="2696"/>
        <pc:sldMkLst>
          <pc:docMk/>
          <pc:sldMk cId="1666373876" sldId="265"/>
        </pc:sldMkLst>
      </pc:sldChg>
      <pc:sldChg chg="del">
        <pc:chgData name="Scott Chen" userId="ea75419e-d89f-4ba2-ac71-a680822e1234" providerId="ADAL" clId="{2A56A313-0A07-475D-B557-182C2254458C}" dt="2021-01-24T06:31:25.349" v="116" actId="2696"/>
        <pc:sldMkLst>
          <pc:docMk/>
          <pc:sldMk cId="546584135" sldId="266"/>
        </pc:sldMkLst>
      </pc:sldChg>
      <pc:sldChg chg="modSp mod">
        <pc:chgData name="Scott Chen" userId="ea75419e-d89f-4ba2-ac71-a680822e1234" providerId="ADAL" clId="{2A56A313-0A07-475D-B557-182C2254458C}" dt="2021-01-24T06:35:34.405" v="217" actId="20577"/>
        <pc:sldMkLst>
          <pc:docMk/>
          <pc:sldMk cId="1214248539" sldId="267"/>
        </pc:sldMkLst>
        <pc:spChg chg="mod">
          <ac:chgData name="Scott Chen" userId="ea75419e-d89f-4ba2-ac71-a680822e1234" providerId="ADAL" clId="{2A56A313-0A07-475D-B557-182C2254458C}" dt="2021-01-24T06:35:34.405" v="217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">
        <pc:chgData name="Scott Chen" userId="ea75419e-d89f-4ba2-ac71-a680822e1234" providerId="ADAL" clId="{2A56A313-0A07-475D-B557-182C2254458C}" dt="2021-01-31T16:27:36.044" v="356" actId="20577"/>
        <pc:sldMkLst>
          <pc:docMk/>
          <pc:sldMk cId="1749686485" sldId="270"/>
        </pc:sldMkLst>
        <pc:spChg chg="mod">
          <ac:chgData name="Scott Chen" userId="ea75419e-d89f-4ba2-ac71-a680822e1234" providerId="ADAL" clId="{2A56A313-0A07-475D-B557-182C2254458C}" dt="2021-01-31T16:27:36.044" v="356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del">
        <pc:chgData name="Scott Chen" userId="ea75419e-d89f-4ba2-ac71-a680822e1234" providerId="ADAL" clId="{2A56A313-0A07-475D-B557-182C2254458C}" dt="2021-01-24T06:31:25.349" v="116" actId="2696"/>
        <pc:sldMkLst>
          <pc:docMk/>
          <pc:sldMk cId="1915634654" sldId="275"/>
        </pc:sldMkLst>
      </pc:sldChg>
      <pc:sldChg chg="del">
        <pc:chgData name="Scott Chen" userId="ea75419e-d89f-4ba2-ac71-a680822e1234" providerId="ADAL" clId="{2A56A313-0A07-475D-B557-182C2254458C}" dt="2021-01-24T06:31:25.349" v="116" actId="2696"/>
        <pc:sldMkLst>
          <pc:docMk/>
          <pc:sldMk cId="3703140297" sldId="277"/>
        </pc:sldMkLst>
      </pc:sldChg>
      <pc:sldChg chg="del">
        <pc:chgData name="Scott Chen" userId="ea75419e-d89f-4ba2-ac71-a680822e1234" providerId="ADAL" clId="{2A56A313-0A07-475D-B557-182C2254458C}" dt="2021-01-24T06:31:25.349" v="116" actId="2696"/>
        <pc:sldMkLst>
          <pc:docMk/>
          <pc:sldMk cId="3130601434" sldId="278"/>
        </pc:sldMkLst>
      </pc:sldChg>
      <pc:sldChg chg="del">
        <pc:chgData name="Scott Chen" userId="ea75419e-d89f-4ba2-ac71-a680822e1234" providerId="ADAL" clId="{2A56A313-0A07-475D-B557-182C2254458C}" dt="2021-01-24T06:31:25.349" v="116" actId="2696"/>
        <pc:sldMkLst>
          <pc:docMk/>
          <pc:sldMk cId="21880088" sldId="279"/>
        </pc:sldMkLst>
      </pc:sldChg>
      <pc:sldChg chg="add">
        <pc:chgData name="Scott Chen" userId="ea75419e-d89f-4ba2-ac71-a680822e1234" providerId="ADAL" clId="{2A56A313-0A07-475D-B557-182C2254458C}" dt="2021-01-24T06:31:12.120" v="113"/>
        <pc:sldMkLst>
          <pc:docMk/>
          <pc:sldMk cId="846677361" sldId="281"/>
        </pc:sldMkLst>
      </pc:sldChg>
      <pc:sldChg chg="del">
        <pc:chgData name="Scott Chen" userId="ea75419e-d89f-4ba2-ac71-a680822e1234" providerId="ADAL" clId="{2A56A313-0A07-475D-B557-182C2254458C}" dt="2021-01-24T06:31:25.349" v="116" actId="2696"/>
        <pc:sldMkLst>
          <pc:docMk/>
          <pc:sldMk cId="3046339498" sldId="284"/>
        </pc:sldMkLst>
      </pc:sldChg>
      <pc:sldChg chg="add del">
        <pc:chgData name="Scott Chen" userId="ea75419e-d89f-4ba2-ac71-a680822e1234" providerId="ADAL" clId="{2A56A313-0A07-475D-B557-182C2254458C}" dt="2021-01-24T06:31:13.899" v="114" actId="2696"/>
        <pc:sldMkLst>
          <pc:docMk/>
          <pc:sldMk cId="1254315760" sldId="285"/>
        </pc:sldMkLst>
      </pc:sldChg>
      <pc:sldChg chg="add">
        <pc:chgData name="Scott Chen" userId="ea75419e-d89f-4ba2-ac71-a680822e1234" providerId="ADAL" clId="{2A56A313-0A07-475D-B557-182C2254458C}" dt="2021-01-24T06:31:19.621" v="115"/>
        <pc:sldMkLst>
          <pc:docMk/>
          <pc:sldMk cId="3962065803" sldId="285"/>
        </pc:sldMkLst>
      </pc:sldChg>
      <pc:sldChg chg="add ord">
        <pc:chgData name="Scott Chen" userId="ea75419e-d89f-4ba2-ac71-a680822e1234" providerId="ADAL" clId="{2A56A313-0A07-475D-B557-182C2254458C}" dt="2021-01-24T06:32:04.363" v="119"/>
        <pc:sldMkLst>
          <pc:docMk/>
          <pc:sldMk cId="4038929802" sldId="289"/>
        </pc:sldMkLst>
      </pc:sldChg>
    </pc:docChg>
  </pc:docChgLst>
  <pc:docChgLst>
    <pc:chgData name="Scott" userId="ea75419e-d89f-4ba2-ac71-a680822e1234" providerId="ADAL" clId="{2A56A313-0A07-475D-B557-182C2254458C}"/>
    <pc:docChg chg="modSld">
      <pc:chgData name="Scott" userId="ea75419e-d89f-4ba2-ac71-a680822e1234" providerId="ADAL" clId="{2A56A313-0A07-475D-B557-182C2254458C}" dt="2021-01-24T06:37:02.710" v="33" actId="20577"/>
      <pc:docMkLst>
        <pc:docMk/>
      </pc:docMkLst>
      <pc:sldChg chg="modSp mod">
        <pc:chgData name="Scott" userId="ea75419e-d89f-4ba2-ac71-a680822e1234" providerId="ADAL" clId="{2A56A313-0A07-475D-B557-182C2254458C}" dt="2021-01-24T06:37:02.710" v="33" actId="20577"/>
        <pc:sldMkLst>
          <pc:docMk/>
          <pc:sldMk cId="1558761564" sldId="256"/>
        </pc:sldMkLst>
        <pc:spChg chg="mod">
          <ac:chgData name="Scott" userId="ea75419e-d89f-4ba2-ac71-a680822e1234" providerId="ADAL" clId="{2A56A313-0A07-475D-B557-182C2254458C}" dt="2021-01-24T06:37:02.710" v="33" actId="20577"/>
          <ac:spMkLst>
            <pc:docMk/>
            <pc:sldMk cId="1558761564" sldId="256"/>
            <ac:spMk id="3" creationId="{68B672CD-7BC3-45C6-A9D4-CC16410DA730}"/>
          </ac:spMkLst>
        </pc:spChg>
      </pc:sldChg>
    </pc:docChg>
  </pc:docChgLst>
  <pc:docChgLst>
    <pc:chgData name="Waleed Khan" userId="af3b3c3c695f30fe" providerId="LiveId" clId="{1F34991D-0476-4251-BC0D-DA93F3D7EF89}"/>
    <pc:docChg chg="undo custSel addSld modSld">
      <pc:chgData name="Waleed Khan" userId="af3b3c3c695f30fe" providerId="LiveId" clId="{1F34991D-0476-4251-BC0D-DA93F3D7EF89}" dt="2023-02-02T02:57:26.558" v="705" actId="20577"/>
      <pc:docMkLst>
        <pc:docMk/>
      </pc:docMkLst>
      <pc:sldChg chg="modSp mod">
        <pc:chgData name="Waleed Khan" userId="af3b3c3c695f30fe" providerId="LiveId" clId="{1F34991D-0476-4251-BC0D-DA93F3D7EF89}" dt="2023-02-02T02:51:08.069" v="370" actId="20577"/>
        <pc:sldMkLst>
          <pc:docMk/>
          <pc:sldMk cId="1558761564" sldId="256"/>
        </pc:sldMkLst>
        <pc:spChg chg="mod">
          <ac:chgData name="Waleed Khan" userId="af3b3c3c695f30fe" providerId="LiveId" clId="{1F34991D-0476-4251-BC0D-DA93F3D7EF89}" dt="2023-02-02T02:51:08.069" v="370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modSp mod">
        <pc:chgData name="Waleed Khan" userId="af3b3c3c695f30fe" providerId="LiveId" clId="{1F34991D-0476-4251-BC0D-DA93F3D7EF89}" dt="2023-02-02T02:57:26.558" v="705" actId="20577"/>
        <pc:sldMkLst>
          <pc:docMk/>
          <pc:sldMk cId="1214248539" sldId="267"/>
        </pc:sldMkLst>
        <pc:spChg chg="mod">
          <ac:chgData name="Waleed Khan" userId="af3b3c3c695f30fe" providerId="LiveId" clId="{1F34991D-0476-4251-BC0D-DA93F3D7EF89}" dt="2023-02-02T02:52:43.822" v="374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Waleed Khan" userId="af3b3c3c695f30fe" providerId="LiveId" clId="{1F34991D-0476-4251-BC0D-DA93F3D7EF89}" dt="2023-02-02T02:57:26.558" v="705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 mod modAnim">
        <pc:chgData name="Waleed Khan" userId="af3b3c3c695f30fe" providerId="LiveId" clId="{1F34991D-0476-4251-BC0D-DA93F3D7EF89}" dt="2023-02-02T02:51:46.270" v="372"/>
        <pc:sldMkLst>
          <pc:docMk/>
          <pc:sldMk cId="1749686485" sldId="270"/>
        </pc:sldMkLst>
        <pc:spChg chg="mod">
          <ac:chgData name="Waleed Khan" userId="af3b3c3c695f30fe" providerId="LiveId" clId="{1F34991D-0476-4251-BC0D-DA93F3D7EF89}" dt="2023-02-02T02:51:46.270" v="372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Waleed Khan" userId="af3b3c3c695f30fe" providerId="LiveId" clId="{1F34991D-0476-4251-BC0D-DA93F3D7EF89}" dt="2023-02-02T02:51:30.126" v="371"/>
          <ac:spMkLst>
            <pc:docMk/>
            <pc:sldMk cId="1749686485" sldId="270"/>
            <ac:spMk id="3" creationId="{0BDF0DA9-CBE6-4BEF-9644-B4A32BBB85B6}"/>
          </ac:spMkLst>
        </pc:spChg>
      </pc:sldChg>
      <pc:sldChg chg="modSp mod">
        <pc:chgData name="Waleed Khan" userId="af3b3c3c695f30fe" providerId="LiveId" clId="{1F34991D-0476-4251-BC0D-DA93F3D7EF89}" dt="2023-02-02T02:42:12.525" v="74" actId="20577"/>
        <pc:sldMkLst>
          <pc:docMk/>
          <pc:sldMk cId="3028579023" sldId="271"/>
        </pc:sldMkLst>
        <pc:spChg chg="mod">
          <ac:chgData name="Waleed Khan" userId="af3b3c3c695f30fe" providerId="LiveId" clId="{1F34991D-0476-4251-BC0D-DA93F3D7EF89}" dt="2023-02-02T02:42:12.525" v="74" actId="20577"/>
          <ac:spMkLst>
            <pc:docMk/>
            <pc:sldMk cId="3028579023" sldId="271"/>
            <ac:spMk id="2" creationId="{F0EF243C-8D2C-4C30-BF61-E6B189A6FB77}"/>
          </ac:spMkLst>
        </pc:spChg>
        <pc:spChg chg="mod">
          <ac:chgData name="Waleed Khan" userId="af3b3c3c695f30fe" providerId="LiveId" clId="{1F34991D-0476-4251-BC0D-DA93F3D7EF89}" dt="2023-02-02T02:42:04.220" v="70"/>
          <ac:spMkLst>
            <pc:docMk/>
            <pc:sldMk cId="3028579023" sldId="271"/>
            <ac:spMk id="3" creationId="{6A5FD6B4-F7A6-4FD9-B488-F745CC2ABDD6}"/>
          </ac:spMkLst>
        </pc:spChg>
      </pc:sldChg>
      <pc:sldChg chg="modSp add mod">
        <pc:chgData name="Waleed Khan" userId="af3b3c3c695f30fe" providerId="LiveId" clId="{1F34991D-0476-4251-BC0D-DA93F3D7EF89}" dt="2023-02-02T02:43:28.394" v="169" actId="20577"/>
        <pc:sldMkLst>
          <pc:docMk/>
          <pc:sldMk cId="306104071" sldId="272"/>
        </pc:sldMkLst>
        <pc:spChg chg="mod">
          <ac:chgData name="Waleed Khan" userId="af3b3c3c695f30fe" providerId="LiveId" clId="{1F34991D-0476-4251-BC0D-DA93F3D7EF89}" dt="2023-02-02T02:42:44.967" v="89" actId="20577"/>
          <ac:spMkLst>
            <pc:docMk/>
            <pc:sldMk cId="306104071" sldId="272"/>
            <ac:spMk id="2" creationId="{F0EF243C-8D2C-4C30-BF61-E6B189A6FB77}"/>
          </ac:spMkLst>
        </pc:spChg>
        <pc:spChg chg="mod">
          <ac:chgData name="Waleed Khan" userId="af3b3c3c695f30fe" providerId="LiveId" clId="{1F34991D-0476-4251-BC0D-DA93F3D7EF89}" dt="2023-02-02T02:43:28.394" v="169" actId="20577"/>
          <ac:spMkLst>
            <pc:docMk/>
            <pc:sldMk cId="306104071" sldId="272"/>
            <ac:spMk id="3" creationId="{6A5FD6B4-F7A6-4FD9-B488-F745CC2ABDD6}"/>
          </ac:spMkLst>
        </pc:spChg>
      </pc:sldChg>
      <pc:sldChg chg="modSp add mod">
        <pc:chgData name="Waleed Khan" userId="af3b3c3c695f30fe" providerId="LiveId" clId="{1F34991D-0476-4251-BC0D-DA93F3D7EF89}" dt="2023-02-02T02:47:53.815" v="369" actId="20577"/>
        <pc:sldMkLst>
          <pc:docMk/>
          <pc:sldMk cId="1866533344" sldId="273"/>
        </pc:sldMkLst>
        <pc:spChg chg="mod">
          <ac:chgData name="Waleed Khan" userId="af3b3c3c695f30fe" providerId="LiveId" clId="{1F34991D-0476-4251-BC0D-DA93F3D7EF89}" dt="2023-02-02T02:44:55.809" v="183"/>
          <ac:spMkLst>
            <pc:docMk/>
            <pc:sldMk cId="1866533344" sldId="273"/>
            <ac:spMk id="2" creationId="{F0EF243C-8D2C-4C30-BF61-E6B189A6FB77}"/>
          </ac:spMkLst>
        </pc:spChg>
        <pc:spChg chg="mod">
          <ac:chgData name="Waleed Khan" userId="af3b3c3c695f30fe" providerId="LiveId" clId="{1F34991D-0476-4251-BC0D-DA93F3D7EF89}" dt="2023-02-02T02:47:53.815" v="369" actId="20577"/>
          <ac:spMkLst>
            <pc:docMk/>
            <pc:sldMk cId="1866533344" sldId="273"/>
            <ac:spMk id="3" creationId="{6A5FD6B4-F7A6-4FD9-B488-F745CC2ABDD6}"/>
          </ac:spMkLst>
        </pc:spChg>
      </pc:sldChg>
    </pc:docChg>
  </pc:docChgLst>
  <pc:docChgLst>
    <pc:chgData name="Waleed Khan" userId="af3b3c3c695f30fe" providerId="LiveId" clId="{101BB891-1AAA-4504-945A-E74A20B830C3}"/>
    <pc:docChg chg="custSel modSld">
      <pc:chgData name="Waleed Khan" userId="af3b3c3c695f30fe" providerId="LiveId" clId="{101BB891-1AAA-4504-945A-E74A20B830C3}" dt="2024-01-15T23:13:11.618" v="8" actId="20577"/>
      <pc:docMkLst>
        <pc:docMk/>
      </pc:docMkLst>
      <pc:sldChg chg="addSp delSp modSp mod">
        <pc:chgData name="Waleed Khan" userId="af3b3c3c695f30fe" providerId="LiveId" clId="{101BB891-1AAA-4504-945A-E74A20B830C3}" dt="2024-01-15T23:13:11.618" v="8" actId="20577"/>
        <pc:sldMkLst>
          <pc:docMk/>
          <pc:sldMk cId="1558761564" sldId="256"/>
        </pc:sldMkLst>
        <pc:spChg chg="del">
          <ac:chgData name="Waleed Khan" userId="af3b3c3c695f30fe" providerId="LiveId" clId="{101BB891-1AAA-4504-945A-E74A20B830C3}" dt="2024-01-15T23:12:55.415" v="2" actId="478"/>
          <ac:spMkLst>
            <pc:docMk/>
            <pc:sldMk cId="1558761564" sldId="256"/>
            <ac:spMk id="2" creationId="{FD4E761D-9FCC-4E15-A3CD-FB0383B0B5F4}"/>
          </ac:spMkLst>
        </pc:spChg>
        <pc:spChg chg="del">
          <ac:chgData name="Waleed Khan" userId="af3b3c3c695f30fe" providerId="LiveId" clId="{101BB891-1AAA-4504-945A-E74A20B830C3}" dt="2024-01-15T23:12:55.415" v="2" actId="478"/>
          <ac:spMkLst>
            <pc:docMk/>
            <pc:sldMk cId="1558761564" sldId="256"/>
            <ac:spMk id="3" creationId="{68B672CD-7BC3-45C6-A9D4-CC16410DA730}"/>
          </ac:spMkLst>
        </pc:spChg>
        <pc:spChg chg="add mod">
          <ac:chgData name="Waleed Khan" userId="af3b3c3c695f30fe" providerId="LiveId" clId="{101BB891-1AAA-4504-945A-E74A20B830C3}" dt="2024-01-15T23:12:54.008" v="1"/>
          <ac:spMkLst>
            <pc:docMk/>
            <pc:sldMk cId="1558761564" sldId="256"/>
            <ac:spMk id="4" creationId="{730688D1-F082-941B-A125-CB6FF593E682}"/>
          </ac:spMkLst>
        </pc:spChg>
        <pc:spChg chg="add mod">
          <ac:chgData name="Waleed Khan" userId="af3b3c3c695f30fe" providerId="LiveId" clId="{101BB891-1AAA-4504-945A-E74A20B830C3}" dt="2024-01-15T23:12:54.008" v="1"/>
          <ac:spMkLst>
            <pc:docMk/>
            <pc:sldMk cId="1558761564" sldId="256"/>
            <ac:spMk id="5" creationId="{19F6F2E1-6B01-B346-EC77-B86BBF33B89C}"/>
          </ac:spMkLst>
        </pc:spChg>
        <pc:spChg chg="add mod">
          <ac:chgData name="Waleed Khan" userId="af3b3c3c695f30fe" providerId="LiveId" clId="{101BB891-1AAA-4504-945A-E74A20B830C3}" dt="2024-01-15T23:13:00.759" v="3"/>
          <ac:spMkLst>
            <pc:docMk/>
            <pc:sldMk cId="1558761564" sldId="256"/>
            <ac:spMk id="7" creationId="{C085BB4D-4B66-C5B7-9A61-92B720F589FC}"/>
          </ac:spMkLst>
        </pc:spChg>
        <pc:spChg chg="add mod">
          <ac:chgData name="Waleed Khan" userId="af3b3c3c695f30fe" providerId="LiveId" clId="{101BB891-1AAA-4504-945A-E74A20B830C3}" dt="2024-01-15T23:13:11.618" v="8" actId="20577"/>
          <ac:spMkLst>
            <pc:docMk/>
            <pc:sldMk cId="1558761564" sldId="256"/>
            <ac:spMk id="9" creationId="{9278D903-69C8-B9AF-1C51-8B1536910DD9}"/>
          </ac:spMkLst>
        </pc:spChg>
      </pc:sldChg>
    </pc:docChg>
  </pc:docChgLst>
  <pc:docChgLst>
    <pc:chgData name="Scott Chen" userId="ea75419e-d89f-4ba2-ac71-a680822e1234" providerId="ADAL" clId="{B5C8470F-FA93-4C74-B13D-64FEFC3D7F07}"/>
    <pc:docChg chg="undo custSel addSld delSld modSld">
      <pc:chgData name="Scott Chen" userId="ea75419e-d89f-4ba2-ac71-a680822e1234" providerId="ADAL" clId="{B5C8470F-FA93-4C74-B13D-64FEFC3D7F07}" dt="2021-01-04T04:14:01.231" v="7243" actId="20577"/>
      <pc:docMkLst>
        <pc:docMk/>
      </pc:docMkLst>
      <pc:sldChg chg="modSp mod">
        <pc:chgData name="Scott Chen" userId="ea75419e-d89f-4ba2-ac71-a680822e1234" providerId="ADAL" clId="{B5C8470F-FA93-4C74-B13D-64FEFC3D7F07}" dt="2021-01-04T00:13:55.447" v="41" actId="20577"/>
        <pc:sldMkLst>
          <pc:docMk/>
          <pc:sldMk cId="1558761564" sldId="256"/>
        </pc:sldMkLst>
        <pc:spChg chg="mod">
          <ac:chgData name="Scott Chen" userId="ea75419e-d89f-4ba2-ac71-a680822e1234" providerId="ADAL" clId="{B5C8470F-FA93-4C74-B13D-64FEFC3D7F07}" dt="2021-01-04T00:13:55.447" v="41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Scott Chen" userId="ea75419e-d89f-4ba2-ac71-a680822e1234" providerId="ADAL" clId="{B5C8470F-FA93-4C74-B13D-64FEFC3D7F07}" dt="2021-01-04T00:14:04.902" v="42" actId="47"/>
        <pc:sldMkLst>
          <pc:docMk/>
          <pc:sldMk cId="2380181045" sldId="262"/>
        </pc:sldMkLst>
      </pc:sldChg>
      <pc:sldChg chg="del">
        <pc:chgData name="Scott Chen" userId="ea75419e-d89f-4ba2-ac71-a680822e1234" providerId="ADAL" clId="{B5C8470F-FA93-4C74-B13D-64FEFC3D7F07}" dt="2021-01-04T00:14:04.902" v="42" actId="47"/>
        <pc:sldMkLst>
          <pc:docMk/>
          <pc:sldMk cId="4234091937" sldId="263"/>
        </pc:sldMkLst>
      </pc:sldChg>
      <pc:sldChg chg="modSp mod">
        <pc:chgData name="Scott Chen" userId="ea75419e-d89f-4ba2-ac71-a680822e1234" providerId="ADAL" clId="{B5C8470F-FA93-4C74-B13D-64FEFC3D7F07}" dt="2021-01-04T01:42:31.492" v="4883" actId="20577"/>
        <pc:sldMkLst>
          <pc:docMk/>
          <pc:sldMk cId="1551035658" sldId="264"/>
        </pc:sldMkLst>
        <pc:spChg chg="mod">
          <ac:chgData name="Scott Chen" userId="ea75419e-d89f-4ba2-ac71-a680822e1234" providerId="ADAL" clId="{B5C8470F-FA93-4C74-B13D-64FEFC3D7F07}" dt="2021-01-04T00:14:33.391" v="63" actId="20577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1:42:31.492" v="4883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delSp modSp mod">
        <pc:chgData name="Scott Chen" userId="ea75419e-d89f-4ba2-ac71-a680822e1234" providerId="ADAL" clId="{B5C8470F-FA93-4C74-B13D-64FEFC3D7F07}" dt="2021-01-04T00:35:49.065" v="2200" actId="20577"/>
        <pc:sldMkLst>
          <pc:docMk/>
          <pc:sldMk cId="1666373876" sldId="265"/>
        </pc:sldMkLst>
        <pc:spChg chg="mod">
          <ac:chgData name="Scott Chen" userId="ea75419e-d89f-4ba2-ac71-a680822e1234" providerId="ADAL" clId="{B5C8470F-FA93-4C74-B13D-64FEFC3D7F07}" dt="2021-01-04T00:14:51.107" v="94" actId="20577"/>
          <ac:spMkLst>
            <pc:docMk/>
            <pc:sldMk cId="1666373876" sldId="265"/>
            <ac:spMk id="2" creationId="{626F190E-76F9-494A-A1A0-05E15D5DAF51}"/>
          </ac:spMkLst>
        </pc:spChg>
        <pc:spChg chg="mod">
          <ac:chgData name="Scott Chen" userId="ea75419e-d89f-4ba2-ac71-a680822e1234" providerId="ADAL" clId="{B5C8470F-FA93-4C74-B13D-64FEFC3D7F07}" dt="2021-01-04T00:35:49.065" v="2200" actId="20577"/>
          <ac:spMkLst>
            <pc:docMk/>
            <pc:sldMk cId="1666373876" sldId="265"/>
            <ac:spMk id="3" creationId="{C3B703EC-DF6A-4DED-8DC1-A392E8E713BE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4" creationId="{6409EBF7-0F19-46D2-AD7A-AFCBEDA6F6D3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5" creationId="{F2C23017-3B91-4BCF-84CE-D37E9291080D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6" creationId="{82A8E99F-5FDE-41A1-AE53-FA3E798F5754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9" creationId="{7A62DA7D-DF61-4410-8269-FFF9E93B7930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3" creationId="{EA299490-B5A6-4067-A877-B1C41164D80B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4" creationId="{0C3AE011-2479-4995-94B4-208B0B2594F1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5" creationId="{72C51AC9-91FE-4E7D-AC6D-E35567AD0CA3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6" creationId="{50277897-D6D7-49A1-A346-307559DA3BA0}"/>
          </ac:spMkLst>
        </pc:spChg>
        <pc:picChg chg="del">
          <ac:chgData name="Scott Chen" userId="ea75419e-d89f-4ba2-ac71-a680822e1234" providerId="ADAL" clId="{B5C8470F-FA93-4C74-B13D-64FEFC3D7F07}" dt="2021-01-04T00:14:56.442" v="96" actId="478"/>
          <ac:picMkLst>
            <pc:docMk/>
            <pc:sldMk cId="1666373876" sldId="265"/>
            <ac:picMk id="12" creationId="{BC79C822-17A7-4DB1-9141-E1F55158F44B}"/>
          </ac:picMkLst>
        </pc:picChg>
        <pc:picChg chg="del">
          <ac:chgData name="Scott Chen" userId="ea75419e-d89f-4ba2-ac71-a680822e1234" providerId="ADAL" clId="{B5C8470F-FA93-4C74-B13D-64FEFC3D7F07}" dt="2021-01-04T00:14:57.244" v="97" actId="478"/>
          <ac:picMkLst>
            <pc:docMk/>
            <pc:sldMk cId="1666373876" sldId="265"/>
            <ac:picMk id="1028" creationId="{C3526421-3A11-4661-B734-8A6F2B33DE59}"/>
          </ac:picMkLst>
        </pc:picChg>
        <pc:picChg chg="del">
          <ac:chgData name="Scott Chen" userId="ea75419e-d89f-4ba2-ac71-a680822e1234" providerId="ADAL" clId="{B5C8470F-FA93-4C74-B13D-64FEFC3D7F07}" dt="2021-01-04T00:14:54.722" v="95" actId="478"/>
          <ac:picMkLst>
            <pc:docMk/>
            <pc:sldMk cId="1666373876" sldId="265"/>
            <ac:picMk id="1030" creationId="{B20305E5-C209-477B-A773-360AB787F4FC}"/>
          </ac:picMkLst>
        </pc:picChg>
        <pc:picChg chg="del">
          <ac:chgData name="Scott Chen" userId="ea75419e-d89f-4ba2-ac71-a680822e1234" providerId="ADAL" clId="{B5C8470F-FA93-4C74-B13D-64FEFC3D7F07}" dt="2021-01-04T00:14:56.442" v="96" actId="478"/>
          <ac:picMkLst>
            <pc:docMk/>
            <pc:sldMk cId="1666373876" sldId="265"/>
            <ac:picMk id="1032" creationId="{DF19D0DE-5B58-4653-857B-4DA0836BE8A2}"/>
          </ac:picMkLst>
        </pc:picChg>
      </pc:sldChg>
      <pc:sldChg chg="addSp delSp modSp mod">
        <pc:chgData name="Scott Chen" userId="ea75419e-d89f-4ba2-ac71-a680822e1234" providerId="ADAL" clId="{B5C8470F-FA93-4C74-B13D-64FEFC3D7F07}" dt="2021-01-04T03:56:52.979" v="7214" actId="1076"/>
        <pc:sldMkLst>
          <pc:docMk/>
          <pc:sldMk cId="546584135" sldId="266"/>
        </pc:sldMkLst>
        <pc:spChg chg="mod">
          <ac:chgData name="Scott Chen" userId="ea75419e-d89f-4ba2-ac71-a680822e1234" providerId="ADAL" clId="{B5C8470F-FA93-4C74-B13D-64FEFC3D7F07}" dt="2021-01-04T00:15:38.872" v="143" actId="20577"/>
          <ac:spMkLst>
            <pc:docMk/>
            <pc:sldMk cId="546584135" sldId="266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3:56:47.544" v="7213" actId="1035"/>
          <ac:spMkLst>
            <pc:docMk/>
            <pc:sldMk cId="546584135" sldId="266"/>
            <ac:spMk id="3" creationId="{0BDF0DA9-CBE6-4BEF-9644-B4A32BBB85B6}"/>
          </ac:spMkLst>
        </pc:spChg>
        <pc:spChg chg="add del">
          <ac:chgData name="Scott Chen" userId="ea75419e-d89f-4ba2-ac71-a680822e1234" providerId="ADAL" clId="{B5C8470F-FA93-4C74-B13D-64FEFC3D7F07}" dt="2021-01-04T00:16:03.630" v="152" actId="22"/>
          <ac:spMkLst>
            <pc:docMk/>
            <pc:sldMk cId="546584135" sldId="266"/>
            <ac:spMk id="6" creationId="{81DB112D-404F-479E-B602-B96B4050F712}"/>
          </ac:spMkLst>
        </pc:spChg>
        <pc:graphicFrameChg chg="add mod modGraphic">
          <ac:chgData name="Scott Chen" userId="ea75419e-d89f-4ba2-ac71-a680822e1234" providerId="ADAL" clId="{B5C8470F-FA93-4C74-B13D-64FEFC3D7F07}" dt="2021-01-04T03:56:52.979" v="7214" actId="1076"/>
          <ac:graphicFrameMkLst>
            <pc:docMk/>
            <pc:sldMk cId="546584135" sldId="266"/>
            <ac:graphicFrameMk id="7" creationId="{D8C93E0D-7E79-4A34-93FC-AA6D37340AD5}"/>
          </ac:graphicFrameMkLst>
        </pc:graphicFrameChg>
        <pc:picChg chg="del">
          <ac:chgData name="Scott Chen" userId="ea75419e-d89f-4ba2-ac71-a680822e1234" providerId="ADAL" clId="{B5C8470F-FA93-4C74-B13D-64FEFC3D7F07}" dt="2021-01-04T00:15:45.823" v="145" actId="478"/>
          <ac:picMkLst>
            <pc:docMk/>
            <pc:sldMk cId="546584135" sldId="266"/>
            <ac:picMk id="4" creationId="{2985C294-D74F-4BFF-B772-B0C6AAE04EAF}"/>
          </ac:picMkLst>
        </pc:picChg>
      </pc:sldChg>
      <pc:sldChg chg="modSp mod">
        <pc:chgData name="Scott Chen" userId="ea75419e-d89f-4ba2-ac71-a680822e1234" providerId="ADAL" clId="{B5C8470F-FA93-4C74-B13D-64FEFC3D7F07}" dt="2021-01-04T04:14:01.231" v="7243" actId="20577"/>
        <pc:sldMkLst>
          <pc:docMk/>
          <pc:sldMk cId="1214248539" sldId="267"/>
        </pc:sldMkLst>
        <pc:spChg chg="mod">
          <ac:chgData name="Scott Chen" userId="ea75419e-d89f-4ba2-ac71-a680822e1234" providerId="ADAL" clId="{B5C8470F-FA93-4C74-B13D-64FEFC3D7F07}" dt="2021-01-04T00:15:50.672" v="148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 Chen" userId="ea75419e-d89f-4ba2-ac71-a680822e1234" providerId="ADAL" clId="{B5C8470F-FA93-4C74-B13D-64FEFC3D7F07}" dt="2021-01-04T04:14:01.231" v="7243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del">
        <pc:chgData name="Scott Chen" userId="ea75419e-d89f-4ba2-ac71-a680822e1234" providerId="ADAL" clId="{B5C8470F-FA93-4C74-B13D-64FEFC3D7F07}" dt="2021-01-04T00:16:47.434" v="262" actId="2696"/>
        <pc:sldMkLst>
          <pc:docMk/>
          <pc:sldMk cId="183505560" sldId="268"/>
        </pc:sldMkLst>
      </pc:sldChg>
      <pc:sldChg chg="del">
        <pc:chgData name="Scott Chen" userId="ea75419e-d89f-4ba2-ac71-a680822e1234" providerId="ADAL" clId="{B5C8470F-FA93-4C74-B13D-64FEFC3D7F07}" dt="2021-01-04T00:14:04.902" v="42" actId="47"/>
        <pc:sldMkLst>
          <pc:docMk/>
          <pc:sldMk cId="558181634" sldId="269"/>
        </pc:sldMkLst>
      </pc:sldChg>
      <pc:sldChg chg="modSp mod modAnim">
        <pc:chgData name="Scott Chen" userId="ea75419e-d89f-4ba2-ac71-a680822e1234" providerId="ADAL" clId="{B5C8470F-FA93-4C74-B13D-64FEFC3D7F07}" dt="2021-01-04T00:24:05.128" v="1229" actId="20577"/>
        <pc:sldMkLst>
          <pc:docMk/>
          <pc:sldMk cId="1749686485" sldId="270"/>
        </pc:sldMkLst>
        <pc:spChg chg="mod">
          <ac:chgData name="Scott Chen" userId="ea75419e-d89f-4ba2-ac71-a680822e1234" providerId="ADAL" clId="{B5C8470F-FA93-4C74-B13D-64FEFC3D7F07}" dt="2021-01-04T00:14:10.980" v="61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0:24:05.128" v="1229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del">
        <pc:chgData name="Scott Chen" userId="ea75419e-d89f-4ba2-ac71-a680822e1234" providerId="ADAL" clId="{B5C8470F-FA93-4C74-B13D-64FEFC3D7F07}" dt="2021-01-04T00:15:07.614" v="100" actId="47"/>
        <pc:sldMkLst>
          <pc:docMk/>
          <pc:sldMk cId="73383842" sldId="271"/>
        </pc:sldMkLst>
      </pc:sldChg>
      <pc:sldChg chg="del">
        <pc:chgData name="Scott Chen" userId="ea75419e-d89f-4ba2-ac71-a680822e1234" providerId="ADAL" clId="{B5C8470F-FA93-4C74-B13D-64FEFC3D7F07}" dt="2021-01-04T00:15:07.614" v="100" actId="47"/>
        <pc:sldMkLst>
          <pc:docMk/>
          <pc:sldMk cId="84332595" sldId="272"/>
        </pc:sldMkLst>
      </pc:sldChg>
      <pc:sldChg chg="del">
        <pc:chgData name="Scott Chen" userId="ea75419e-d89f-4ba2-ac71-a680822e1234" providerId="ADAL" clId="{B5C8470F-FA93-4C74-B13D-64FEFC3D7F07}" dt="2021-01-04T00:15:48.408" v="146" actId="47"/>
        <pc:sldMkLst>
          <pc:docMk/>
          <pc:sldMk cId="1478524414" sldId="273"/>
        </pc:sldMkLst>
      </pc:sldChg>
      <pc:sldChg chg="del">
        <pc:chgData name="Scott Chen" userId="ea75419e-d89f-4ba2-ac71-a680822e1234" providerId="ADAL" clId="{B5C8470F-FA93-4C74-B13D-64FEFC3D7F07}" dt="2021-01-04T00:15:48.408" v="146" actId="47"/>
        <pc:sldMkLst>
          <pc:docMk/>
          <pc:sldMk cId="3594278555" sldId="274"/>
        </pc:sldMkLst>
      </pc:sldChg>
      <pc:sldChg chg="modSp add mod">
        <pc:chgData name="Scott Chen" userId="ea75419e-d89f-4ba2-ac71-a680822e1234" providerId="ADAL" clId="{B5C8470F-FA93-4C74-B13D-64FEFC3D7F07}" dt="2021-01-04T01:50:35.798" v="5938" actId="20577"/>
        <pc:sldMkLst>
          <pc:docMk/>
          <pc:sldMk cId="1915634654" sldId="275"/>
        </pc:sldMkLst>
        <pc:spChg chg="mod">
          <ac:chgData name="Scott Chen" userId="ea75419e-d89f-4ba2-ac71-a680822e1234" providerId="ADAL" clId="{B5C8470F-FA93-4C74-B13D-64FEFC3D7F07}" dt="2021-01-04T00:15:23.794" v="128" actId="20577"/>
          <ac:spMkLst>
            <pc:docMk/>
            <pc:sldMk cId="1915634654" sldId="275"/>
            <ac:spMk id="2" creationId="{626F190E-76F9-494A-A1A0-05E15D5DAF51}"/>
          </ac:spMkLst>
        </pc:spChg>
        <pc:spChg chg="mod">
          <ac:chgData name="Scott Chen" userId="ea75419e-d89f-4ba2-ac71-a680822e1234" providerId="ADAL" clId="{B5C8470F-FA93-4C74-B13D-64FEFC3D7F07}" dt="2021-01-04T01:50:35.798" v="5938" actId="20577"/>
          <ac:spMkLst>
            <pc:docMk/>
            <pc:sldMk cId="1915634654" sldId="275"/>
            <ac:spMk id="3" creationId="{C3B703EC-DF6A-4DED-8DC1-A392E8E713BE}"/>
          </ac:spMkLst>
        </pc:spChg>
      </pc:sldChg>
      <pc:sldChg chg="new del">
        <pc:chgData name="Scott Chen" userId="ea75419e-d89f-4ba2-ac71-a680822e1234" providerId="ADAL" clId="{B5C8470F-FA93-4C74-B13D-64FEFC3D7F07}" dt="2021-01-04T00:15:58.848" v="150" actId="680"/>
        <pc:sldMkLst>
          <pc:docMk/>
          <pc:sldMk cId="1052983574" sldId="276"/>
        </pc:sldMkLst>
      </pc:sldChg>
      <pc:sldChg chg="modSp add mod">
        <pc:chgData name="Scott Chen" userId="ea75419e-d89f-4ba2-ac71-a680822e1234" providerId="ADAL" clId="{B5C8470F-FA93-4C74-B13D-64FEFC3D7F07}" dt="2021-01-04T03:48:59.918" v="7009" actId="5793"/>
        <pc:sldMkLst>
          <pc:docMk/>
          <pc:sldMk cId="2342119037" sldId="276"/>
        </pc:sldMkLst>
        <pc:spChg chg="mod">
          <ac:chgData name="Scott Chen" userId="ea75419e-d89f-4ba2-ac71-a680822e1234" providerId="ADAL" clId="{B5C8470F-FA93-4C74-B13D-64FEFC3D7F07}" dt="2021-01-04T00:16:30.178" v="260" actId="20577"/>
          <ac:spMkLst>
            <pc:docMk/>
            <pc:sldMk cId="2342119037" sldId="276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3:48:59.918" v="7009" actId="5793"/>
          <ac:spMkLst>
            <pc:docMk/>
            <pc:sldMk cId="2342119037" sldId="276"/>
            <ac:spMk id="3" creationId="{0BDF0DA9-CBE6-4BEF-9644-B4A32BBB85B6}"/>
          </ac:spMkLst>
        </pc:spChg>
      </pc:sldChg>
      <pc:sldChg chg="modSp add mod">
        <pc:chgData name="Scott Chen" userId="ea75419e-d89f-4ba2-ac71-a680822e1234" providerId="ADAL" clId="{B5C8470F-FA93-4C74-B13D-64FEFC3D7F07}" dt="2021-01-04T01:20:53.282" v="3812" actId="20577"/>
        <pc:sldMkLst>
          <pc:docMk/>
          <pc:sldMk cId="3703140297" sldId="277"/>
        </pc:sldMkLst>
        <pc:spChg chg="mod">
          <ac:chgData name="Scott Chen" userId="ea75419e-d89f-4ba2-ac71-a680822e1234" providerId="ADAL" clId="{B5C8470F-FA93-4C74-B13D-64FEFC3D7F07}" dt="2021-01-04T01:20:53.282" v="3812" actId="20577"/>
          <ac:spMkLst>
            <pc:docMk/>
            <pc:sldMk cId="3703140297" sldId="277"/>
            <ac:spMk id="3" creationId="{C3B703EC-DF6A-4DED-8DC1-A392E8E713BE}"/>
          </ac:spMkLst>
        </pc:spChg>
      </pc:sldChg>
      <pc:sldChg chg="modSp add mod">
        <pc:chgData name="Scott Chen" userId="ea75419e-d89f-4ba2-ac71-a680822e1234" providerId="ADAL" clId="{B5C8470F-FA93-4C74-B13D-64FEFC3D7F07}" dt="2021-01-04T00:46:01.865" v="3809" actId="14100"/>
        <pc:sldMkLst>
          <pc:docMk/>
          <pc:sldMk cId="3130601434" sldId="278"/>
        </pc:sldMkLst>
        <pc:spChg chg="mod">
          <ac:chgData name="Scott Chen" userId="ea75419e-d89f-4ba2-ac71-a680822e1234" providerId="ADAL" clId="{B5C8470F-FA93-4C74-B13D-64FEFC3D7F07}" dt="2021-01-04T00:43:24.857" v="3293" actId="20577"/>
          <ac:spMkLst>
            <pc:docMk/>
            <pc:sldMk cId="3130601434" sldId="278"/>
            <ac:spMk id="2" creationId="{626F190E-76F9-494A-A1A0-05E15D5DAF51}"/>
          </ac:spMkLst>
        </pc:spChg>
        <pc:spChg chg="mod">
          <ac:chgData name="Scott Chen" userId="ea75419e-d89f-4ba2-ac71-a680822e1234" providerId="ADAL" clId="{B5C8470F-FA93-4C74-B13D-64FEFC3D7F07}" dt="2021-01-04T00:46:01.865" v="3809" actId="14100"/>
          <ac:spMkLst>
            <pc:docMk/>
            <pc:sldMk cId="3130601434" sldId="278"/>
            <ac:spMk id="3" creationId="{C3B703EC-DF6A-4DED-8DC1-A392E8E713BE}"/>
          </ac:spMkLst>
        </pc:spChg>
      </pc:sldChg>
      <pc:sldChg chg="addSp delSp modSp add mod">
        <pc:chgData name="Scott Chen" userId="ea75419e-d89f-4ba2-ac71-a680822e1234" providerId="ADAL" clId="{B5C8470F-FA93-4C74-B13D-64FEFC3D7F07}" dt="2021-01-04T01:38:09.827" v="4478"/>
        <pc:sldMkLst>
          <pc:docMk/>
          <pc:sldMk cId="21880088" sldId="279"/>
        </pc:sldMkLst>
        <pc:spChg chg="mod">
          <ac:chgData name="Scott Chen" userId="ea75419e-d89f-4ba2-ac71-a680822e1234" providerId="ADAL" clId="{B5C8470F-FA93-4C74-B13D-64FEFC3D7F07}" dt="2021-01-04T01:24:28.873" v="4284" actId="20577"/>
          <ac:spMkLst>
            <pc:docMk/>
            <pc:sldMk cId="21880088" sldId="279"/>
            <ac:spMk id="3" creationId="{C3B703EC-DF6A-4DED-8DC1-A392E8E713BE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4" creationId="{74656099-58BF-43EB-A9B7-6858E77E18B8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5" creationId="{F94D0435-894B-4053-A26C-5FF237635B5D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9" creationId="{56298FEC-37E9-410B-BF6E-7262E971FC9E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10" creationId="{0D1E4C8A-09C7-4D27-AD8C-29891B2D20CD}"/>
          </ac:spMkLst>
        </pc:spChg>
        <pc:graphicFrameChg chg="add del mod">
          <ac:chgData name="Scott Chen" userId="ea75419e-d89f-4ba2-ac71-a680822e1234" providerId="ADAL" clId="{B5C8470F-FA93-4C74-B13D-64FEFC3D7F07}" dt="2021-01-04T01:38:09.827" v="4478"/>
          <ac:graphicFrameMkLst>
            <pc:docMk/>
            <pc:sldMk cId="21880088" sldId="279"/>
            <ac:graphicFrameMk id="13" creationId="{4EB26932-0535-4E10-917C-CF040008F6A8}"/>
          </ac:graphicFrameMkLst>
        </pc:graphicFrameChg>
        <pc:cxnChg chg="add mod">
          <ac:chgData name="Scott Chen" userId="ea75419e-d89f-4ba2-ac71-a680822e1234" providerId="ADAL" clId="{B5C8470F-FA93-4C74-B13D-64FEFC3D7F07}" dt="2021-01-04T01:26:23.129" v="4361" actId="1036"/>
          <ac:cxnSpMkLst>
            <pc:docMk/>
            <pc:sldMk cId="21880088" sldId="279"/>
            <ac:cxnSpMk id="7" creationId="{76EC52B5-1DA9-48CD-A84A-110CF61E7F65}"/>
          </ac:cxnSpMkLst>
        </pc:cxnChg>
        <pc:cxnChg chg="add mod">
          <ac:chgData name="Scott Chen" userId="ea75419e-d89f-4ba2-ac71-a680822e1234" providerId="ADAL" clId="{B5C8470F-FA93-4C74-B13D-64FEFC3D7F07}" dt="2021-01-04T01:26:23.129" v="4361" actId="1036"/>
          <ac:cxnSpMkLst>
            <pc:docMk/>
            <pc:sldMk cId="21880088" sldId="279"/>
            <ac:cxnSpMk id="8" creationId="{B36A1583-31EA-4F67-B773-E9E3B48943A8}"/>
          </ac:cxnSpMkLst>
        </pc:cxnChg>
        <pc:cxnChg chg="add mod">
          <ac:chgData name="Scott Chen" userId="ea75419e-d89f-4ba2-ac71-a680822e1234" providerId="ADAL" clId="{B5C8470F-FA93-4C74-B13D-64FEFC3D7F07}" dt="2021-01-04T01:26:23.129" v="4361" actId="1036"/>
          <ac:cxnSpMkLst>
            <pc:docMk/>
            <pc:sldMk cId="21880088" sldId="279"/>
            <ac:cxnSpMk id="12" creationId="{E2FB19A8-F47D-4E7B-BBEF-20D5D425D731}"/>
          </ac:cxnSpMkLst>
        </pc:cxnChg>
      </pc:sldChg>
      <pc:sldChg chg="addSp modSp add mod">
        <pc:chgData name="Scott Chen" userId="ea75419e-d89f-4ba2-ac71-a680822e1234" providerId="ADAL" clId="{B5C8470F-FA93-4C74-B13D-64FEFC3D7F07}" dt="2021-01-04T04:13:47.743" v="7241" actId="1076"/>
        <pc:sldMkLst>
          <pc:docMk/>
          <pc:sldMk cId="37313109" sldId="280"/>
        </pc:sldMkLst>
        <pc:spChg chg="mod">
          <ac:chgData name="Scott Chen" userId="ea75419e-d89f-4ba2-ac71-a680822e1234" providerId="ADAL" clId="{B5C8470F-FA93-4C74-B13D-64FEFC3D7F07}" dt="2021-01-04T04:13:42.389" v="7238" actId="20577"/>
          <ac:spMkLst>
            <pc:docMk/>
            <pc:sldMk cId="37313109" sldId="280"/>
            <ac:spMk id="3" creationId="{0BDF0DA9-CBE6-4BEF-9644-B4A32BBB85B6}"/>
          </ac:spMkLst>
        </pc:spChg>
        <pc:picChg chg="add mod">
          <ac:chgData name="Scott Chen" userId="ea75419e-d89f-4ba2-ac71-a680822e1234" providerId="ADAL" clId="{B5C8470F-FA93-4C74-B13D-64FEFC3D7F07}" dt="2021-01-04T04:13:47.743" v="7241" actId="1076"/>
          <ac:picMkLst>
            <pc:docMk/>
            <pc:sldMk cId="37313109" sldId="280"/>
            <ac:picMk id="5" creationId="{26DB216B-9CE4-4A81-BF0B-BBC828A1C900}"/>
          </ac:picMkLst>
        </pc:picChg>
      </pc:sldChg>
      <pc:sldChg chg="delSp modSp add del mod">
        <pc:chgData name="Scott Chen" userId="ea75419e-d89f-4ba2-ac71-a680822e1234" providerId="ADAL" clId="{B5C8470F-FA93-4C74-B13D-64FEFC3D7F07}" dt="2021-01-04T01:38:27.900" v="4481" actId="47"/>
        <pc:sldMkLst>
          <pc:docMk/>
          <pc:sldMk cId="2482604245" sldId="280"/>
        </pc:sldMkLst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4" creationId="{74656099-58BF-43EB-A9B7-6858E77E18B8}"/>
          </ac:spMkLst>
        </pc:spChg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5" creationId="{F94D0435-894B-4053-A26C-5FF237635B5D}"/>
          </ac:spMkLst>
        </pc:spChg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9" creationId="{56298FEC-37E9-410B-BF6E-7262E971FC9E}"/>
          </ac:spMkLst>
        </pc:spChg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10" creationId="{0D1E4C8A-09C7-4D27-AD8C-29891B2D20CD}"/>
          </ac:spMkLst>
        </pc:spChg>
        <pc:cxnChg chg="del mod">
          <ac:chgData name="Scott Chen" userId="ea75419e-d89f-4ba2-ac71-a680822e1234" providerId="ADAL" clId="{B5C8470F-FA93-4C74-B13D-64FEFC3D7F07}" dt="2021-01-04T01:38:23.275" v="4480" actId="478"/>
          <ac:cxnSpMkLst>
            <pc:docMk/>
            <pc:sldMk cId="2482604245" sldId="280"/>
            <ac:cxnSpMk id="7" creationId="{76EC52B5-1DA9-48CD-A84A-110CF61E7F65}"/>
          </ac:cxnSpMkLst>
        </pc:cxnChg>
        <pc:cxnChg chg="del">
          <ac:chgData name="Scott Chen" userId="ea75419e-d89f-4ba2-ac71-a680822e1234" providerId="ADAL" clId="{B5C8470F-FA93-4C74-B13D-64FEFC3D7F07}" dt="2021-01-04T01:38:23.275" v="4480" actId="478"/>
          <ac:cxnSpMkLst>
            <pc:docMk/>
            <pc:sldMk cId="2482604245" sldId="280"/>
            <ac:cxnSpMk id="8" creationId="{B36A1583-31EA-4F67-B773-E9E3B48943A8}"/>
          </ac:cxnSpMkLst>
        </pc:cxnChg>
        <pc:cxnChg chg="del">
          <ac:chgData name="Scott Chen" userId="ea75419e-d89f-4ba2-ac71-a680822e1234" providerId="ADAL" clId="{B5C8470F-FA93-4C74-B13D-64FEFC3D7F07}" dt="2021-01-04T01:38:23.275" v="4480" actId="478"/>
          <ac:cxnSpMkLst>
            <pc:docMk/>
            <pc:sldMk cId="2482604245" sldId="280"/>
            <ac:cxnSpMk id="12" creationId="{E2FB19A8-F47D-4E7B-BBEF-20D5D425D731}"/>
          </ac:cxnSpMkLst>
        </pc:cxnChg>
      </pc:sldChg>
      <pc:sldChg chg="modSp new mod">
        <pc:chgData name="Scott Chen" userId="ea75419e-d89f-4ba2-ac71-a680822e1234" providerId="ADAL" clId="{B5C8470F-FA93-4C74-B13D-64FEFC3D7F07}" dt="2021-01-04T03:49:25.915" v="7010" actId="33524"/>
        <pc:sldMkLst>
          <pc:docMk/>
          <pc:sldMk cId="846677361" sldId="281"/>
        </pc:sldMkLst>
        <pc:spChg chg="mod">
          <ac:chgData name="Scott Chen" userId="ea75419e-d89f-4ba2-ac71-a680822e1234" providerId="ADAL" clId="{B5C8470F-FA93-4C74-B13D-64FEFC3D7F07}" dt="2021-01-04T01:53:43.511" v="6422" actId="20577"/>
          <ac:spMkLst>
            <pc:docMk/>
            <pc:sldMk cId="846677361" sldId="281"/>
            <ac:spMk id="2" creationId="{B7D7011F-8852-4732-B232-ED030B6CA7BE}"/>
          </ac:spMkLst>
        </pc:spChg>
        <pc:spChg chg="mod">
          <ac:chgData name="Scott Chen" userId="ea75419e-d89f-4ba2-ac71-a680822e1234" providerId="ADAL" clId="{B5C8470F-FA93-4C74-B13D-64FEFC3D7F07}" dt="2021-01-04T03:49:25.915" v="7010" actId="33524"/>
          <ac:spMkLst>
            <pc:docMk/>
            <pc:sldMk cId="846677361" sldId="281"/>
            <ac:spMk id="3" creationId="{B65F648F-3543-4BD3-90BA-8EE123231FAA}"/>
          </ac:spMkLst>
        </pc:spChg>
      </pc:sldChg>
      <pc:sldChg chg="add del">
        <pc:chgData name="Scott Chen" userId="ea75419e-d89f-4ba2-ac71-a680822e1234" providerId="ADAL" clId="{B5C8470F-FA93-4C74-B13D-64FEFC3D7F07}" dt="2021-01-04T01:53:30.452" v="6385"/>
        <pc:sldMkLst>
          <pc:docMk/>
          <pc:sldMk cId="3222976903" sldId="281"/>
        </pc:sldMkLst>
      </pc:sldChg>
    </pc:docChg>
  </pc:docChgLst>
  <pc:docChgLst>
    <pc:chgData name="Waleed Khan" userId="af3b3c3c695f30fe" providerId="LiveId" clId="{273D0495-AAE4-4B38-B401-4A9B5A1F126B}"/>
    <pc:docChg chg="undo custSel addSld delSld modSld">
      <pc:chgData name="Waleed Khan" userId="af3b3c3c695f30fe" providerId="LiveId" clId="{273D0495-AAE4-4B38-B401-4A9B5A1F126B}" dt="2023-03-10T00:21:53.264" v="734" actId="1076"/>
      <pc:docMkLst>
        <pc:docMk/>
      </pc:docMkLst>
      <pc:sldChg chg="modSp mod">
        <pc:chgData name="Waleed Khan" userId="af3b3c3c695f30fe" providerId="LiveId" clId="{273D0495-AAE4-4B38-B401-4A9B5A1F126B}" dt="2023-03-08T02:49:36.300" v="11" actId="20577"/>
        <pc:sldMkLst>
          <pc:docMk/>
          <pc:sldMk cId="1558761564" sldId="256"/>
        </pc:sldMkLst>
        <pc:spChg chg="mod">
          <ac:chgData name="Waleed Khan" userId="af3b3c3c695f30fe" providerId="LiveId" clId="{273D0495-AAE4-4B38-B401-4A9B5A1F126B}" dt="2023-03-08T02:49:36.300" v="11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Waleed Khan" userId="af3b3c3c695f30fe" providerId="LiveId" clId="{273D0495-AAE4-4B38-B401-4A9B5A1F126B}" dt="2023-03-08T02:49:19.332" v="0" actId="47"/>
        <pc:sldMkLst>
          <pc:docMk/>
          <pc:sldMk cId="3028579023" sldId="271"/>
        </pc:sldMkLst>
      </pc:sldChg>
      <pc:sldChg chg="del">
        <pc:chgData name="Waleed Khan" userId="af3b3c3c695f30fe" providerId="LiveId" clId="{273D0495-AAE4-4B38-B401-4A9B5A1F126B}" dt="2023-03-08T02:49:21.368" v="1" actId="47"/>
        <pc:sldMkLst>
          <pc:docMk/>
          <pc:sldMk cId="622914840" sldId="272"/>
        </pc:sldMkLst>
      </pc:sldChg>
      <pc:sldChg chg="del">
        <pc:chgData name="Waleed Khan" userId="af3b3c3c695f30fe" providerId="LiveId" clId="{273D0495-AAE4-4B38-B401-4A9B5A1F126B}" dt="2023-03-08T02:49:23.728" v="2" actId="47"/>
        <pc:sldMkLst>
          <pc:docMk/>
          <pc:sldMk cId="2244841854" sldId="273"/>
        </pc:sldMkLst>
      </pc:sldChg>
      <pc:sldChg chg="addSp delSp modSp mod">
        <pc:chgData name="Waleed Khan" userId="af3b3c3c695f30fe" providerId="LiveId" clId="{273D0495-AAE4-4B38-B401-4A9B5A1F126B}" dt="2023-03-10T00:08:59.601" v="255" actId="255"/>
        <pc:sldMkLst>
          <pc:docMk/>
          <pc:sldMk cId="265621525" sldId="274"/>
        </pc:sldMkLst>
        <pc:spChg chg="mod">
          <ac:chgData name="Waleed Khan" userId="af3b3c3c695f30fe" providerId="LiveId" clId="{273D0495-AAE4-4B38-B401-4A9B5A1F126B}" dt="2023-03-08T02:49:48.381" v="17" actId="20577"/>
          <ac:spMkLst>
            <pc:docMk/>
            <pc:sldMk cId="265621525" sldId="274"/>
            <ac:spMk id="2" creationId="{F0EF243C-8D2C-4C30-BF61-E6B189A6FB77}"/>
          </ac:spMkLst>
        </pc:spChg>
        <pc:spChg chg="del mod">
          <ac:chgData name="Waleed Khan" userId="af3b3c3c695f30fe" providerId="LiveId" clId="{273D0495-AAE4-4B38-B401-4A9B5A1F126B}" dt="2023-03-09T23:53:30.909" v="19" actId="3680"/>
          <ac:spMkLst>
            <pc:docMk/>
            <pc:sldMk cId="265621525" sldId="274"/>
            <ac:spMk id="3" creationId="{6A5FD6B4-F7A6-4FD9-B488-F745CC2ABDD6}"/>
          </ac:spMkLst>
        </pc:spChg>
        <pc:spChg chg="add del mod">
          <ac:chgData name="Waleed Khan" userId="af3b3c3c695f30fe" providerId="LiveId" clId="{273D0495-AAE4-4B38-B401-4A9B5A1F126B}" dt="2023-03-10T00:00:48.753" v="105" actId="478"/>
          <ac:spMkLst>
            <pc:docMk/>
            <pc:sldMk cId="265621525" sldId="274"/>
            <ac:spMk id="9" creationId="{D58ED0FA-6E39-E4B5-3DB6-11DFAE7F69C0}"/>
          </ac:spMkLst>
        </pc:spChg>
        <pc:spChg chg="add mod">
          <ac:chgData name="Waleed Khan" userId="af3b3c3c695f30fe" providerId="LiveId" clId="{273D0495-AAE4-4B38-B401-4A9B5A1F126B}" dt="2023-03-10T00:02:45.921" v="172" actId="1036"/>
          <ac:spMkLst>
            <pc:docMk/>
            <pc:sldMk cId="265621525" sldId="274"/>
            <ac:spMk id="10" creationId="{A667BEC1-9310-3245-F7A7-F713DD4E6AAB}"/>
          </ac:spMkLst>
        </pc:spChg>
        <pc:spChg chg="add del mod">
          <ac:chgData name="Waleed Khan" userId="af3b3c3c695f30fe" providerId="LiveId" clId="{273D0495-AAE4-4B38-B401-4A9B5A1F126B}" dt="2023-03-10T00:01:24.102" v="114" actId="478"/>
          <ac:spMkLst>
            <pc:docMk/>
            <pc:sldMk cId="265621525" sldId="274"/>
            <ac:spMk id="14" creationId="{F679FDA2-ECFC-7194-6C4A-4333C8C3C417}"/>
          </ac:spMkLst>
        </pc:spChg>
        <pc:spChg chg="add del mod">
          <ac:chgData name="Waleed Khan" userId="af3b3c3c695f30fe" providerId="LiveId" clId="{273D0495-AAE4-4B38-B401-4A9B5A1F126B}" dt="2023-03-10T00:01:24.102" v="114" actId="478"/>
          <ac:spMkLst>
            <pc:docMk/>
            <pc:sldMk cId="265621525" sldId="274"/>
            <ac:spMk id="17" creationId="{3ED0040F-EDCD-0B0C-E764-CD28B10B4463}"/>
          </ac:spMkLst>
        </pc:spChg>
        <pc:spChg chg="add del mod">
          <ac:chgData name="Waleed Khan" userId="af3b3c3c695f30fe" providerId="LiveId" clId="{273D0495-AAE4-4B38-B401-4A9B5A1F126B}" dt="2023-03-10T00:01:24.102" v="114" actId="478"/>
          <ac:spMkLst>
            <pc:docMk/>
            <pc:sldMk cId="265621525" sldId="274"/>
            <ac:spMk id="20" creationId="{ABD2644C-F5C2-1213-80A3-E138F8119AED}"/>
          </ac:spMkLst>
        </pc:spChg>
        <pc:spChg chg="add del mod">
          <ac:chgData name="Waleed Khan" userId="af3b3c3c695f30fe" providerId="LiveId" clId="{273D0495-AAE4-4B38-B401-4A9B5A1F126B}" dt="2023-03-10T00:01:24.102" v="114" actId="478"/>
          <ac:spMkLst>
            <pc:docMk/>
            <pc:sldMk cId="265621525" sldId="274"/>
            <ac:spMk id="23" creationId="{2AE07AFE-B38A-E5D4-AC3B-D63478FF21EA}"/>
          </ac:spMkLst>
        </pc:spChg>
        <pc:spChg chg="add mod">
          <ac:chgData name="Waleed Khan" userId="af3b3c3c695f30fe" providerId="LiveId" clId="{273D0495-AAE4-4B38-B401-4A9B5A1F126B}" dt="2023-03-10T00:03:42.238" v="192" actId="20577"/>
          <ac:spMkLst>
            <pc:docMk/>
            <pc:sldMk cId="265621525" sldId="274"/>
            <ac:spMk id="26" creationId="{98DC7FF5-AC8B-856C-0A4F-325643E81967}"/>
          </ac:spMkLst>
        </pc:spChg>
        <pc:spChg chg="add mod">
          <ac:chgData name="Waleed Khan" userId="af3b3c3c695f30fe" providerId="LiveId" clId="{273D0495-AAE4-4B38-B401-4A9B5A1F126B}" dt="2023-03-10T00:03:33.722" v="186" actId="20577"/>
          <ac:spMkLst>
            <pc:docMk/>
            <pc:sldMk cId="265621525" sldId="274"/>
            <ac:spMk id="29" creationId="{4C17E556-286D-620A-9FC2-530CE4B7E603}"/>
          </ac:spMkLst>
        </pc:spChg>
        <pc:spChg chg="add mod">
          <ac:chgData name="Waleed Khan" userId="af3b3c3c695f30fe" providerId="LiveId" clId="{273D0495-AAE4-4B38-B401-4A9B5A1F126B}" dt="2023-03-10T00:03:28.967" v="182" actId="20577"/>
          <ac:spMkLst>
            <pc:docMk/>
            <pc:sldMk cId="265621525" sldId="274"/>
            <ac:spMk id="32" creationId="{F0D330CC-0872-13E3-1C0B-76AC821EB030}"/>
          </ac:spMkLst>
        </pc:spChg>
        <pc:spChg chg="add mod">
          <ac:chgData name="Waleed Khan" userId="af3b3c3c695f30fe" providerId="LiveId" clId="{273D0495-AAE4-4B38-B401-4A9B5A1F126B}" dt="2023-03-10T00:03:38.720" v="189" actId="20577"/>
          <ac:spMkLst>
            <pc:docMk/>
            <pc:sldMk cId="265621525" sldId="274"/>
            <ac:spMk id="35" creationId="{70897D90-E07E-BC9B-F1AE-F31E0C2640A8}"/>
          </ac:spMkLst>
        </pc:spChg>
        <pc:spChg chg="add mod">
          <ac:chgData name="Waleed Khan" userId="af3b3c3c695f30fe" providerId="LiveId" clId="{273D0495-AAE4-4B38-B401-4A9B5A1F126B}" dt="2023-03-10T00:08:59.601" v="255" actId="255"/>
          <ac:spMkLst>
            <pc:docMk/>
            <pc:sldMk cId="265621525" sldId="274"/>
            <ac:spMk id="49" creationId="{12915C9B-0264-3EC9-6AEE-05D586D1E4E5}"/>
          </ac:spMkLst>
        </pc:spChg>
        <pc:graphicFrameChg chg="add del mod ord modGraphic">
          <ac:chgData name="Waleed Khan" userId="af3b3c3c695f30fe" providerId="LiveId" clId="{273D0495-AAE4-4B38-B401-4A9B5A1F126B}" dt="2023-03-09T23:59:35.107" v="92" actId="478"/>
          <ac:graphicFrameMkLst>
            <pc:docMk/>
            <pc:sldMk cId="265621525" sldId="274"/>
            <ac:graphicFrameMk id="4" creationId="{FB153219-2C1A-664C-BB7A-73323F7CCD3E}"/>
          </ac:graphicFrameMkLst>
        </pc:graphicFrameChg>
        <pc:graphicFrameChg chg="add mod modGraphic">
          <ac:chgData name="Waleed Khan" userId="af3b3c3c695f30fe" providerId="LiveId" clId="{273D0495-AAE4-4B38-B401-4A9B5A1F126B}" dt="2023-03-10T00:04:11.092" v="210" actId="1036"/>
          <ac:graphicFrameMkLst>
            <pc:docMk/>
            <pc:sldMk cId="265621525" sldId="274"/>
            <ac:graphicFrameMk id="5" creationId="{602B600F-7E51-03BF-7F39-276229B43426}"/>
          </ac:graphicFrameMkLst>
        </pc:graphicFrameChg>
        <pc:graphicFrameChg chg="add mod modGraphic">
          <ac:chgData name="Waleed Khan" userId="af3b3c3c695f30fe" providerId="LiveId" clId="{273D0495-AAE4-4B38-B401-4A9B5A1F126B}" dt="2023-03-10T00:05:01.924" v="220" actId="20577"/>
          <ac:graphicFrameMkLst>
            <pc:docMk/>
            <pc:sldMk cId="265621525" sldId="274"/>
            <ac:graphicFrameMk id="37" creationId="{F36715FE-032B-82FB-0602-E3DF20ACDEE8}"/>
          </ac:graphicFrameMkLst>
        </pc:graphicFrameChg>
        <pc:graphicFrameChg chg="add mod modGraphic">
          <ac:chgData name="Waleed Khan" userId="af3b3c3c695f30fe" providerId="LiveId" clId="{273D0495-AAE4-4B38-B401-4A9B5A1F126B}" dt="2023-03-10T00:05:11.928" v="224" actId="20577"/>
          <ac:graphicFrameMkLst>
            <pc:docMk/>
            <pc:sldMk cId="265621525" sldId="274"/>
            <ac:graphicFrameMk id="38" creationId="{ACE87A81-CFAF-8683-CBE1-A456FBB4422B}"/>
          </ac:graphicFrameMkLst>
        </pc:graphicFrameChg>
        <pc:graphicFrameChg chg="add mod modGraphic">
          <ac:chgData name="Waleed Khan" userId="af3b3c3c695f30fe" providerId="LiveId" clId="{273D0495-AAE4-4B38-B401-4A9B5A1F126B}" dt="2023-03-10T00:05:25.254" v="226" actId="20577"/>
          <ac:graphicFrameMkLst>
            <pc:docMk/>
            <pc:sldMk cId="265621525" sldId="274"/>
            <ac:graphicFrameMk id="39" creationId="{68E98EC5-6421-100B-52CE-1FDB0CEEF691}"/>
          </ac:graphicFrameMkLst>
        </pc:graphicFrameChg>
        <pc:graphicFrameChg chg="add mod modGraphic">
          <ac:chgData name="Waleed Khan" userId="af3b3c3c695f30fe" providerId="LiveId" clId="{273D0495-AAE4-4B38-B401-4A9B5A1F126B}" dt="2023-03-10T00:05:39.496" v="229" actId="20577"/>
          <ac:graphicFrameMkLst>
            <pc:docMk/>
            <pc:sldMk cId="265621525" sldId="274"/>
            <ac:graphicFrameMk id="40" creationId="{78940F49-C3E1-05EF-EF64-E110A04A874B}"/>
          </ac:graphicFrameMkLst>
        </pc:graphicFrameChg>
        <pc:picChg chg="add del mod">
          <ac:chgData name="Waleed Khan" userId="af3b3c3c695f30fe" providerId="LiveId" clId="{273D0495-AAE4-4B38-B401-4A9B5A1F126B}" dt="2023-03-10T00:03:45.509" v="193" actId="478"/>
          <ac:picMkLst>
            <pc:docMk/>
            <pc:sldMk cId="265621525" sldId="274"/>
            <ac:picMk id="7" creationId="{1A05979E-C636-19E7-2371-DF7449A20B3E}"/>
          </ac:picMkLst>
        </pc:picChg>
        <pc:picChg chg="add mod">
          <ac:chgData name="Waleed Khan" userId="af3b3c3c695f30fe" providerId="LiveId" clId="{273D0495-AAE4-4B38-B401-4A9B5A1F126B}" dt="2023-03-10T00:02:45.921" v="172" actId="1036"/>
          <ac:picMkLst>
            <pc:docMk/>
            <pc:sldMk cId="265621525" sldId="274"/>
            <ac:picMk id="12" creationId="{A99AE075-97A3-C8E3-7F19-9511A755EF19}"/>
          </ac:picMkLst>
        </pc:picChg>
        <pc:picChg chg="add del mod">
          <ac:chgData name="Waleed Khan" userId="af3b3c3c695f30fe" providerId="LiveId" clId="{273D0495-AAE4-4B38-B401-4A9B5A1F126B}" dt="2023-03-10T00:01:24.102" v="114" actId="478"/>
          <ac:picMkLst>
            <pc:docMk/>
            <pc:sldMk cId="265621525" sldId="274"/>
            <ac:picMk id="13" creationId="{276D8418-2B33-A24B-C663-BD88EBC8ADE9}"/>
          </ac:picMkLst>
        </pc:picChg>
        <pc:picChg chg="add del mod">
          <ac:chgData name="Waleed Khan" userId="af3b3c3c695f30fe" providerId="LiveId" clId="{273D0495-AAE4-4B38-B401-4A9B5A1F126B}" dt="2023-03-10T00:01:24.102" v="114" actId="478"/>
          <ac:picMkLst>
            <pc:docMk/>
            <pc:sldMk cId="265621525" sldId="274"/>
            <ac:picMk id="15" creationId="{673648FE-C312-24C1-BBB8-1A65F346D5D7}"/>
          </ac:picMkLst>
        </pc:picChg>
        <pc:picChg chg="add del mod">
          <ac:chgData name="Waleed Khan" userId="af3b3c3c695f30fe" providerId="LiveId" clId="{273D0495-AAE4-4B38-B401-4A9B5A1F126B}" dt="2023-03-10T00:01:24.102" v="114" actId="478"/>
          <ac:picMkLst>
            <pc:docMk/>
            <pc:sldMk cId="265621525" sldId="274"/>
            <ac:picMk id="16" creationId="{596ED783-9F84-9614-C9F9-FD4232B48065}"/>
          </ac:picMkLst>
        </pc:picChg>
        <pc:picChg chg="add del mod">
          <ac:chgData name="Waleed Khan" userId="af3b3c3c695f30fe" providerId="LiveId" clId="{273D0495-AAE4-4B38-B401-4A9B5A1F126B}" dt="2023-03-10T00:01:24.102" v="114" actId="478"/>
          <ac:picMkLst>
            <pc:docMk/>
            <pc:sldMk cId="265621525" sldId="274"/>
            <ac:picMk id="18" creationId="{231EDBFF-3FAF-789A-6585-2E34FD1ECE9B}"/>
          </ac:picMkLst>
        </pc:picChg>
        <pc:picChg chg="add del mod">
          <ac:chgData name="Waleed Khan" userId="af3b3c3c695f30fe" providerId="LiveId" clId="{273D0495-AAE4-4B38-B401-4A9B5A1F126B}" dt="2023-03-10T00:01:24.102" v="114" actId="478"/>
          <ac:picMkLst>
            <pc:docMk/>
            <pc:sldMk cId="265621525" sldId="274"/>
            <ac:picMk id="19" creationId="{FBFADA40-282E-5C1F-BF17-1D08E0B040BC}"/>
          </ac:picMkLst>
        </pc:picChg>
        <pc:picChg chg="add del mod">
          <ac:chgData name="Waleed Khan" userId="af3b3c3c695f30fe" providerId="LiveId" clId="{273D0495-AAE4-4B38-B401-4A9B5A1F126B}" dt="2023-03-10T00:01:24.102" v="114" actId="478"/>
          <ac:picMkLst>
            <pc:docMk/>
            <pc:sldMk cId="265621525" sldId="274"/>
            <ac:picMk id="21" creationId="{1A0C3853-32B2-A6CF-4B61-7F27EE2950AF}"/>
          </ac:picMkLst>
        </pc:picChg>
        <pc:picChg chg="add del mod">
          <ac:chgData name="Waleed Khan" userId="af3b3c3c695f30fe" providerId="LiveId" clId="{273D0495-AAE4-4B38-B401-4A9B5A1F126B}" dt="2023-03-10T00:01:24.102" v="114" actId="478"/>
          <ac:picMkLst>
            <pc:docMk/>
            <pc:sldMk cId="265621525" sldId="274"/>
            <ac:picMk id="22" creationId="{39C88165-0F29-93EF-FD7A-1AB2B634465A}"/>
          </ac:picMkLst>
        </pc:picChg>
        <pc:picChg chg="add del mod">
          <ac:chgData name="Waleed Khan" userId="af3b3c3c695f30fe" providerId="LiveId" clId="{273D0495-AAE4-4B38-B401-4A9B5A1F126B}" dt="2023-03-10T00:01:24.102" v="114" actId="478"/>
          <ac:picMkLst>
            <pc:docMk/>
            <pc:sldMk cId="265621525" sldId="274"/>
            <ac:picMk id="24" creationId="{7946460D-2C68-C6D2-82E6-5CC139335E7D}"/>
          </ac:picMkLst>
        </pc:picChg>
        <pc:picChg chg="add del mod">
          <ac:chgData name="Waleed Khan" userId="af3b3c3c695f30fe" providerId="LiveId" clId="{273D0495-AAE4-4B38-B401-4A9B5A1F126B}" dt="2023-03-10T00:04:06.628" v="198" actId="478"/>
          <ac:picMkLst>
            <pc:docMk/>
            <pc:sldMk cId="265621525" sldId="274"/>
            <ac:picMk id="25" creationId="{7F970DC0-1842-8743-4127-89F4AAC4A3E1}"/>
          </ac:picMkLst>
        </pc:picChg>
        <pc:picChg chg="add del mod">
          <ac:chgData name="Waleed Khan" userId="af3b3c3c695f30fe" providerId="LiveId" clId="{273D0495-AAE4-4B38-B401-4A9B5A1F126B}" dt="2023-03-10T00:07:30.843" v="238" actId="478"/>
          <ac:picMkLst>
            <pc:docMk/>
            <pc:sldMk cId="265621525" sldId="274"/>
            <ac:picMk id="27" creationId="{A551FE98-7D2F-C7C7-DD75-ED5C4C890E67}"/>
          </ac:picMkLst>
        </pc:picChg>
        <pc:picChg chg="add del mod">
          <ac:chgData name="Waleed Khan" userId="af3b3c3c695f30fe" providerId="LiveId" clId="{273D0495-AAE4-4B38-B401-4A9B5A1F126B}" dt="2023-03-10T00:04:05.424" v="196" actId="478"/>
          <ac:picMkLst>
            <pc:docMk/>
            <pc:sldMk cId="265621525" sldId="274"/>
            <ac:picMk id="28" creationId="{654F39B5-94B6-C700-D201-84391ACFA900}"/>
          </ac:picMkLst>
        </pc:picChg>
        <pc:picChg chg="add del mod">
          <ac:chgData name="Waleed Khan" userId="af3b3c3c695f30fe" providerId="LiveId" clId="{273D0495-AAE4-4B38-B401-4A9B5A1F126B}" dt="2023-03-10T00:06:32.238" v="233" actId="478"/>
          <ac:picMkLst>
            <pc:docMk/>
            <pc:sldMk cId="265621525" sldId="274"/>
            <ac:picMk id="30" creationId="{C9731CEF-4156-2E5C-C3AA-9DCE1DCF5196}"/>
          </ac:picMkLst>
        </pc:picChg>
        <pc:picChg chg="add del mod">
          <ac:chgData name="Waleed Khan" userId="af3b3c3c695f30fe" providerId="LiveId" clId="{273D0495-AAE4-4B38-B401-4A9B5A1F126B}" dt="2023-03-10T00:04:04.630" v="195" actId="478"/>
          <ac:picMkLst>
            <pc:docMk/>
            <pc:sldMk cId="265621525" sldId="274"/>
            <ac:picMk id="31" creationId="{BCC573FF-7638-D32B-43D9-C3872C1992E3}"/>
          </ac:picMkLst>
        </pc:picChg>
        <pc:picChg chg="add del mod">
          <ac:chgData name="Waleed Khan" userId="af3b3c3c695f30fe" providerId="LiveId" clId="{273D0495-AAE4-4B38-B401-4A9B5A1F126B}" dt="2023-03-10T00:06:00.288" v="230" actId="478"/>
          <ac:picMkLst>
            <pc:docMk/>
            <pc:sldMk cId="265621525" sldId="274"/>
            <ac:picMk id="33" creationId="{EF6BB08A-0372-2709-AD3B-EC3707DE4BF0}"/>
          </ac:picMkLst>
        </pc:picChg>
        <pc:picChg chg="add del mod">
          <ac:chgData name="Waleed Khan" userId="af3b3c3c695f30fe" providerId="LiveId" clId="{273D0495-AAE4-4B38-B401-4A9B5A1F126B}" dt="2023-03-10T00:04:06.077" v="197" actId="478"/>
          <ac:picMkLst>
            <pc:docMk/>
            <pc:sldMk cId="265621525" sldId="274"/>
            <ac:picMk id="34" creationId="{6A801C2D-A6A6-4A3B-59FF-4E6D7A6681C5}"/>
          </ac:picMkLst>
        </pc:picChg>
        <pc:picChg chg="add del mod">
          <ac:chgData name="Waleed Khan" userId="af3b3c3c695f30fe" providerId="LiveId" clId="{273D0495-AAE4-4B38-B401-4A9B5A1F126B}" dt="2023-03-10T00:06:58.492" v="235" actId="478"/>
          <ac:picMkLst>
            <pc:docMk/>
            <pc:sldMk cId="265621525" sldId="274"/>
            <ac:picMk id="36" creationId="{CFA0964C-5BD7-4C8B-FC37-C9E006015395}"/>
          </ac:picMkLst>
        </pc:picChg>
        <pc:picChg chg="add mod">
          <ac:chgData name="Waleed Khan" userId="af3b3c3c695f30fe" providerId="LiveId" clId="{273D0495-AAE4-4B38-B401-4A9B5A1F126B}" dt="2023-03-10T00:06:11.476" v="232" actId="1076"/>
          <ac:picMkLst>
            <pc:docMk/>
            <pc:sldMk cId="265621525" sldId="274"/>
            <ac:picMk id="42" creationId="{F6CEF920-1313-D776-88DE-93386380C77E}"/>
          </ac:picMkLst>
        </pc:picChg>
        <pc:picChg chg="add">
          <ac:chgData name="Waleed Khan" userId="af3b3c3c695f30fe" providerId="LiveId" clId="{273D0495-AAE4-4B38-B401-4A9B5A1F126B}" dt="2023-03-10T00:06:33.185" v="234" actId="22"/>
          <ac:picMkLst>
            <pc:docMk/>
            <pc:sldMk cId="265621525" sldId="274"/>
            <ac:picMk id="44" creationId="{1577EF64-D30C-6737-1066-9462694F0BBC}"/>
          </ac:picMkLst>
        </pc:picChg>
        <pc:picChg chg="add mod">
          <ac:chgData name="Waleed Khan" userId="af3b3c3c695f30fe" providerId="LiveId" clId="{273D0495-AAE4-4B38-B401-4A9B5A1F126B}" dt="2023-03-10T00:07:09.403" v="237" actId="1076"/>
          <ac:picMkLst>
            <pc:docMk/>
            <pc:sldMk cId="265621525" sldId="274"/>
            <ac:picMk id="46" creationId="{6E2E5A5F-A77A-FFF6-721D-8A391437FA56}"/>
          </ac:picMkLst>
        </pc:picChg>
        <pc:picChg chg="add mod">
          <ac:chgData name="Waleed Khan" userId="af3b3c3c695f30fe" providerId="LiveId" clId="{273D0495-AAE4-4B38-B401-4A9B5A1F126B}" dt="2023-03-10T00:07:39.964" v="240" actId="1076"/>
          <ac:picMkLst>
            <pc:docMk/>
            <pc:sldMk cId="265621525" sldId="274"/>
            <ac:picMk id="48" creationId="{D848FA5D-C739-839D-7EAE-2EFCBF32F678}"/>
          </ac:picMkLst>
        </pc:picChg>
      </pc:sldChg>
      <pc:sldChg chg="del">
        <pc:chgData name="Waleed Khan" userId="af3b3c3c695f30fe" providerId="LiveId" clId="{273D0495-AAE4-4B38-B401-4A9B5A1F126B}" dt="2023-03-08T02:49:24.721" v="3" actId="47"/>
        <pc:sldMkLst>
          <pc:docMk/>
          <pc:sldMk cId="1193089290" sldId="275"/>
        </pc:sldMkLst>
      </pc:sldChg>
      <pc:sldChg chg="addSp delSp modSp add mod chgLayout">
        <pc:chgData name="Waleed Khan" userId="af3b3c3c695f30fe" providerId="LiveId" clId="{273D0495-AAE4-4B38-B401-4A9B5A1F126B}" dt="2023-03-10T00:17:34.876" v="589" actId="20577"/>
        <pc:sldMkLst>
          <pc:docMk/>
          <pc:sldMk cId="4242979878" sldId="275"/>
        </pc:sldMkLst>
        <pc:spChg chg="mod ord">
          <ac:chgData name="Waleed Khan" userId="af3b3c3c695f30fe" providerId="LiveId" clId="{273D0495-AAE4-4B38-B401-4A9B5A1F126B}" dt="2023-03-10T00:10:28.565" v="259"/>
          <ac:spMkLst>
            <pc:docMk/>
            <pc:sldMk cId="4242979878" sldId="275"/>
            <ac:spMk id="2" creationId="{F0EF243C-8D2C-4C30-BF61-E6B189A6FB77}"/>
          </ac:spMkLst>
        </pc:spChg>
        <pc:spChg chg="add mod ord">
          <ac:chgData name="Waleed Khan" userId="af3b3c3c695f30fe" providerId="LiveId" clId="{273D0495-AAE4-4B38-B401-4A9B5A1F126B}" dt="2023-03-10T00:17:34.876" v="589" actId="20577"/>
          <ac:spMkLst>
            <pc:docMk/>
            <pc:sldMk cId="4242979878" sldId="275"/>
            <ac:spMk id="3" creationId="{C852E5E0-8784-F2C6-FB12-5542655BD9A4}"/>
          </ac:spMkLst>
        </pc:spChg>
        <pc:spChg chg="del">
          <ac:chgData name="Waleed Khan" userId="af3b3c3c695f30fe" providerId="LiveId" clId="{273D0495-AAE4-4B38-B401-4A9B5A1F126B}" dt="2023-03-10T00:09:14.756" v="257" actId="478"/>
          <ac:spMkLst>
            <pc:docMk/>
            <pc:sldMk cId="4242979878" sldId="275"/>
            <ac:spMk id="10" creationId="{A667BEC1-9310-3245-F7A7-F713DD4E6AAB}"/>
          </ac:spMkLst>
        </pc:spChg>
        <pc:spChg chg="del">
          <ac:chgData name="Waleed Khan" userId="af3b3c3c695f30fe" providerId="LiveId" clId="{273D0495-AAE4-4B38-B401-4A9B5A1F126B}" dt="2023-03-10T00:09:14.756" v="257" actId="478"/>
          <ac:spMkLst>
            <pc:docMk/>
            <pc:sldMk cId="4242979878" sldId="275"/>
            <ac:spMk id="26" creationId="{98DC7FF5-AC8B-856C-0A4F-325643E81967}"/>
          </ac:spMkLst>
        </pc:spChg>
        <pc:spChg chg="del">
          <ac:chgData name="Waleed Khan" userId="af3b3c3c695f30fe" providerId="LiveId" clId="{273D0495-AAE4-4B38-B401-4A9B5A1F126B}" dt="2023-03-10T00:09:14.756" v="257" actId="478"/>
          <ac:spMkLst>
            <pc:docMk/>
            <pc:sldMk cId="4242979878" sldId="275"/>
            <ac:spMk id="29" creationId="{4C17E556-286D-620A-9FC2-530CE4B7E603}"/>
          </ac:spMkLst>
        </pc:spChg>
        <pc:spChg chg="del">
          <ac:chgData name="Waleed Khan" userId="af3b3c3c695f30fe" providerId="LiveId" clId="{273D0495-AAE4-4B38-B401-4A9B5A1F126B}" dt="2023-03-10T00:09:14.756" v="257" actId="478"/>
          <ac:spMkLst>
            <pc:docMk/>
            <pc:sldMk cId="4242979878" sldId="275"/>
            <ac:spMk id="32" creationId="{F0D330CC-0872-13E3-1C0B-76AC821EB030}"/>
          </ac:spMkLst>
        </pc:spChg>
        <pc:spChg chg="del">
          <ac:chgData name="Waleed Khan" userId="af3b3c3c695f30fe" providerId="LiveId" clId="{273D0495-AAE4-4B38-B401-4A9B5A1F126B}" dt="2023-03-10T00:09:14.756" v="257" actId="478"/>
          <ac:spMkLst>
            <pc:docMk/>
            <pc:sldMk cId="4242979878" sldId="275"/>
            <ac:spMk id="35" creationId="{70897D90-E07E-BC9B-F1AE-F31E0C2640A8}"/>
          </ac:spMkLst>
        </pc:spChg>
        <pc:spChg chg="del">
          <ac:chgData name="Waleed Khan" userId="af3b3c3c695f30fe" providerId="LiveId" clId="{273D0495-AAE4-4B38-B401-4A9B5A1F126B}" dt="2023-03-10T00:09:14.756" v="257" actId="478"/>
          <ac:spMkLst>
            <pc:docMk/>
            <pc:sldMk cId="4242979878" sldId="275"/>
            <ac:spMk id="49" creationId="{12915C9B-0264-3EC9-6AEE-05D586D1E4E5}"/>
          </ac:spMkLst>
        </pc:spChg>
        <pc:graphicFrameChg chg="del">
          <ac:chgData name="Waleed Khan" userId="af3b3c3c695f30fe" providerId="LiveId" clId="{273D0495-AAE4-4B38-B401-4A9B5A1F126B}" dt="2023-03-10T00:09:14.756" v="257" actId="478"/>
          <ac:graphicFrameMkLst>
            <pc:docMk/>
            <pc:sldMk cId="4242979878" sldId="275"/>
            <ac:graphicFrameMk id="5" creationId="{602B600F-7E51-03BF-7F39-276229B43426}"/>
          </ac:graphicFrameMkLst>
        </pc:graphicFrameChg>
        <pc:graphicFrameChg chg="del">
          <ac:chgData name="Waleed Khan" userId="af3b3c3c695f30fe" providerId="LiveId" clId="{273D0495-AAE4-4B38-B401-4A9B5A1F126B}" dt="2023-03-10T00:09:14.756" v="257" actId="478"/>
          <ac:graphicFrameMkLst>
            <pc:docMk/>
            <pc:sldMk cId="4242979878" sldId="275"/>
            <ac:graphicFrameMk id="37" creationId="{F36715FE-032B-82FB-0602-E3DF20ACDEE8}"/>
          </ac:graphicFrameMkLst>
        </pc:graphicFrameChg>
        <pc:graphicFrameChg chg="del">
          <ac:chgData name="Waleed Khan" userId="af3b3c3c695f30fe" providerId="LiveId" clId="{273D0495-AAE4-4B38-B401-4A9B5A1F126B}" dt="2023-03-10T00:09:14.756" v="257" actId="478"/>
          <ac:graphicFrameMkLst>
            <pc:docMk/>
            <pc:sldMk cId="4242979878" sldId="275"/>
            <ac:graphicFrameMk id="38" creationId="{ACE87A81-CFAF-8683-CBE1-A456FBB4422B}"/>
          </ac:graphicFrameMkLst>
        </pc:graphicFrameChg>
        <pc:graphicFrameChg chg="del">
          <ac:chgData name="Waleed Khan" userId="af3b3c3c695f30fe" providerId="LiveId" clId="{273D0495-AAE4-4B38-B401-4A9B5A1F126B}" dt="2023-03-10T00:09:14.756" v="257" actId="478"/>
          <ac:graphicFrameMkLst>
            <pc:docMk/>
            <pc:sldMk cId="4242979878" sldId="275"/>
            <ac:graphicFrameMk id="39" creationId="{68E98EC5-6421-100B-52CE-1FDB0CEEF691}"/>
          </ac:graphicFrameMkLst>
        </pc:graphicFrameChg>
        <pc:graphicFrameChg chg="del">
          <ac:chgData name="Waleed Khan" userId="af3b3c3c695f30fe" providerId="LiveId" clId="{273D0495-AAE4-4B38-B401-4A9B5A1F126B}" dt="2023-03-10T00:09:14.756" v="257" actId="478"/>
          <ac:graphicFrameMkLst>
            <pc:docMk/>
            <pc:sldMk cId="4242979878" sldId="275"/>
            <ac:graphicFrameMk id="40" creationId="{78940F49-C3E1-05EF-EF64-E110A04A874B}"/>
          </ac:graphicFrameMkLst>
        </pc:graphicFrameChg>
        <pc:picChg chg="del">
          <ac:chgData name="Waleed Khan" userId="af3b3c3c695f30fe" providerId="LiveId" clId="{273D0495-AAE4-4B38-B401-4A9B5A1F126B}" dt="2023-03-10T00:09:14.756" v="257" actId="478"/>
          <ac:picMkLst>
            <pc:docMk/>
            <pc:sldMk cId="4242979878" sldId="275"/>
            <ac:picMk id="12" creationId="{A99AE075-97A3-C8E3-7F19-9511A755EF19}"/>
          </ac:picMkLst>
        </pc:picChg>
        <pc:picChg chg="del">
          <ac:chgData name="Waleed Khan" userId="af3b3c3c695f30fe" providerId="LiveId" clId="{273D0495-AAE4-4B38-B401-4A9B5A1F126B}" dt="2023-03-10T00:09:14.756" v="257" actId="478"/>
          <ac:picMkLst>
            <pc:docMk/>
            <pc:sldMk cId="4242979878" sldId="275"/>
            <ac:picMk id="42" creationId="{F6CEF920-1313-D776-88DE-93386380C77E}"/>
          </ac:picMkLst>
        </pc:picChg>
        <pc:picChg chg="del">
          <ac:chgData name="Waleed Khan" userId="af3b3c3c695f30fe" providerId="LiveId" clId="{273D0495-AAE4-4B38-B401-4A9B5A1F126B}" dt="2023-03-10T00:09:14.756" v="257" actId="478"/>
          <ac:picMkLst>
            <pc:docMk/>
            <pc:sldMk cId="4242979878" sldId="275"/>
            <ac:picMk id="44" creationId="{1577EF64-D30C-6737-1066-9462694F0BBC}"/>
          </ac:picMkLst>
        </pc:picChg>
        <pc:picChg chg="del">
          <ac:chgData name="Waleed Khan" userId="af3b3c3c695f30fe" providerId="LiveId" clId="{273D0495-AAE4-4B38-B401-4A9B5A1F126B}" dt="2023-03-10T00:09:14.756" v="257" actId="478"/>
          <ac:picMkLst>
            <pc:docMk/>
            <pc:sldMk cId="4242979878" sldId="275"/>
            <ac:picMk id="46" creationId="{6E2E5A5F-A77A-FFF6-721D-8A391437FA56}"/>
          </ac:picMkLst>
        </pc:picChg>
        <pc:picChg chg="del">
          <ac:chgData name="Waleed Khan" userId="af3b3c3c695f30fe" providerId="LiveId" clId="{273D0495-AAE4-4B38-B401-4A9B5A1F126B}" dt="2023-03-10T00:09:14.756" v="257" actId="478"/>
          <ac:picMkLst>
            <pc:docMk/>
            <pc:sldMk cId="4242979878" sldId="275"/>
            <ac:picMk id="48" creationId="{D848FA5D-C739-839D-7EAE-2EFCBF32F678}"/>
          </ac:picMkLst>
        </pc:picChg>
      </pc:sldChg>
      <pc:sldChg chg="addSp delSp modSp add mod">
        <pc:chgData name="Waleed Khan" userId="af3b3c3c695f30fe" providerId="LiveId" clId="{273D0495-AAE4-4B38-B401-4A9B5A1F126B}" dt="2023-03-10T00:21:53.264" v="734" actId="1076"/>
        <pc:sldMkLst>
          <pc:docMk/>
          <pc:sldMk cId="3018691506" sldId="276"/>
        </pc:sldMkLst>
        <pc:spChg chg="del mod">
          <ac:chgData name="Waleed Khan" userId="af3b3c3c695f30fe" providerId="LiveId" clId="{273D0495-AAE4-4B38-B401-4A9B5A1F126B}" dt="2023-03-10T00:18:18.020" v="592" actId="3680"/>
          <ac:spMkLst>
            <pc:docMk/>
            <pc:sldMk cId="3018691506" sldId="276"/>
            <ac:spMk id="3" creationId="{C852E5E0-8784-F2C6-FB12-5542655BD9A4}"/>
          </ac:spMkLst>
        </pc:spChg>
        <pc:spChg chg="add mod">
          <ac:chgData name="Waleed Khan" userId="af3b3c3c695f30fe" providerId="LiveId" clId="{273D0495-AAE4-4B38-B401-4A9B5A1F126B}" dt="2023-03-10T00:21:53.264" v="734" actId="1076"/>
          <ac:spMkLst>
            <pc:docMk/>
            <pc:sldMk cId="3018691506" sldId="276"/>
            <ac:spMk id="5" creationId="{2B98A7A6-BC0D-CC52-ACE4-159E6FAD906B}"/>
          </ac:spMkLst>
        </pc:spChg>
        <pc:graphicFrameChg chg="add mod ord modGraphic">
          <ac:chgData name="Waleed Khan" userId="af3b3c3c695f30fe" providerId="LiveId" clId="{273D0495-AAE4-4B38-B401-4A9B5A1F126B}" dt="2023-03-10T00:20:27.995" v="661" actId="20577"/>
          <ac:graphicFrameMkLst>
            <pc:docMk/>
            <pc:sldMk cId="3018691506" sldId="276"/>
            <ac:graphicFrameMk id="4" creationId="{B85F386B-A1CD-9690-4CB2-CF63A83D1E34}"/>
          </ac:graphicFrameMkLst>
        </pc:graphicFrameChg>
      </pc:sldChg>
      <pc:sldChg chg="del">
        <pc:chgData name="Waleed Khan" userId="af3b3c3c695f30fe" providerId="LiveId" clId="{273D0495-AAE4-4B38-B401-4A9B5A1F126B}" dt="2023-03-08T02:49:25.878" v="4" actId="47"/>
        <pc:sldMkLst>
          <pc:docMk/>
          <pc:sldMk cId="3242527950" sldId="276"/>
        </pc:sldMkLst>
      </pc:sldChg>
    </pc:docChg>
  </pc:docChgLst>
  <pc:docChgLst>
    <pc:chgData name="Scott Chen" userId="ea75419e-d89f-4ba2-ac71-a680822e1234" providerId="ADAL" clId="{A181DE40-F60E-4EC8-8C3E-AADAC15EAF1D}"/>
    <pc:docChg chg="undo redo custSel addSld delSld modSld sldOrd">
      <pc:chgData name="Scott Chen" userId="ea75419e-d89f-4ba2-ac71-a680822e1234" providerId="ADAL" clId="{A181DE40-F60E-4EC8-8C3E-AADAC15EAF1D}" dt="2021-01-03T20:30:37.542" v="7726" actId="207"/>
      <pc:docMkLst>
        <pc:docMk/>
      </pc:docMkLst>
      <pc:sldChg chg="modSp mod">
        <pc:chgData name="Scott Chen" userId="ea75419e-d89f-4ba2-ac71-a680822e1234" providerId="ADAL" clId="{A181DE40-F60E-4EC8-8C3E-AADAC15EAF1D}" dt="2021-01-03T18:01:19.264" v="311"/>
        <pc:sldMkLst>
          <pc:docMk/>
          <pc:sldMk cId="1558761564" sldId="256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558761564" sldId="256"/>
            <ac:spMk id="2" creationId="{FD4E761D-9FCC-4E15-A3CD-FB0383B0B5F4}"/>
          </ac:spMkLst>
        </pc:spChg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249606680" sldId="257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3538968816" sldId="258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963695400" sldId="259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176002921" sldId="260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820429667" sldId="261"/>
        </pc:sldMkLst>
      </pc:sldChg>
      <pc:sldChg chg="modSp new mod modAnim">
        <pc:chgData name="Scott Chen" userId="ea75419e-d89f-4ba2-ac71-a680822e1234" providerId="ADAL" clId="{A181DE40-F60E-4EC8-8C3E-AADAC15EAF1D}" dt="2021-01-03T18:15:32.280" v="1880"/>
        <pc:sldMkLst>
          <pc:docMk/>
          <pc:sldMk cId="2380181045" sldId="262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2380181045" sldId="262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8:15:12.304" v="1876" actId="115"/>
          <ac:spMkLst>
            <pc:docMk/>
            <pc:sldMk cId="2380181045" sldId="262"/>
            <ac:spMk id="3" creationId="{0BDF0DA9-CBE6-4BEF-9644-B4A32BBB85B6}"/>
          </ac:spMkLst>
        </pc:spChg>
      </pc:sldChg>
      <pc:sldChg chg="modSp add mod ord modAnim">
        <pc:chgData name="Scott Chen" userId="ea75419e-d89f-4ba2-ac71-a680822e1234" providerId="ADAL" clId="{A181DE40-F60E-4EC8-8C3E-AADAC15EAF1D}" dt="2021-01-03T18:13:36.110" v="1771"/>
        <pc:sldMkLst>
          <pc:docMk/>
          <pc:sldMk cId="4234091937" sldId="263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4234091937" sldId="263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8:13:25.408" v="1768" actId="6549"/>
          <ac:spMkLst>
            <pc:docMk/>
            <pc:sldMk cId="4234091937" sldId="263"/>
            <ac:spMk id="3" creationId="{0BDF0DA9-CBE6-4BEF-9644-B4A32BBB85B6}"/>
          </ac:spMkLst>
        </pc:spChg>
      </pc:sldChg>
      <pc:sldChg chg="modSp add mod">
        <pc:chgData name="Scott Chen" userId="ea75419e-d89f-4ba2-ac71-a680822e1234" providerId="ADAL" clId="{A181DE40-F60E-4EC8-8C3E-AADAC15EAF1D}" dt="2021-01-03T19:20:18.237" v="6293" actId="20577"/>
        <pc:sldMkLst>
          <pc:docMk/>
          <pc:sldMk cId="1551035658" sldId="264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9:20:18.237" v="6293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addSp delSp modSp new mod">
        <pc:chgData name="Scott Chen" userId="ea75419e-d89f-4ba2-ac71-a680822e1234" providerId="ADAL" clId="{A181DE40-F60E-4EC8-8C3E-AADAC15EAF1D}" dt="2021-01-03T19:52:17.799" v="7582" actId="404"/>
        <pc:sldMkLst>
          <pc:docMk/>
          <pc:sldMk cId="1666373876" sldId="265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666373876" sldId="265"/>
            <ac:spMk id="2" creationId="{626F190E-76F9-494A-A1A0-05E15D5DAF51}"/>
          </ac:spMkLst>
        </pc:spChg>
        <pc:spChg chg="mod">
          <ac:chgData name="Scott Chen" userId="ea75419e-d89f-4ba2-ac71-a680822e1234" providerId="ADAL" clId="{A181DE40-F60E-4EC8-8C3E-AADAC15EAF1D}" dt="2021-01-03T19:52:17.799" v="7582" actId="404"/>
          <ac:spMkLst>
            <pc:docMk/>
            <pc:sldMk cId="1666373876" sldId="265"/>
            <ac:spMk id="3" creationId="{C3B703EC-DF6A-4DED-8DC1-A392E8E713BE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4" creationId="{6409EBF7-0F19-46D2-AD7A-AFCBEDA6F6D3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5" creationId="{F2C23017-3B91-4BCF-84CE-D37E9291080D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6" creationId="{82A8E99F-5FDE-41A1-AE53-FA3E798F5754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9" creationId="{7A62DA7D-DF61-4410-8269-FFF9E93B7930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3" creationId="{EA299490-B5A6-4067-A877-B1C41164D80B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4" creationId="{0C3AE011-2479-4995-94B4-208B0B2594F1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5" creationId="{72C51AC9-91FE-4E7D-AC6D-E35567AD0CA3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6" creationId="{50277897-D6D7-49A1-A346-307559DA3BA0}"/>
          </ac:spMkLst>
        </pc:spChg>
        <pc:picChg chg="add mod">
          <ac:chgData name="Scott Chen" userId="ea75419e-d89f-4ba2-ac71-a680822e1234" providerId="ADAL" clId="{A181DE40-F60E-4EC8-8C3E-AADAC15EAF1D}" dt="2021-01-03T19:37:19.054" v="7468" actId="1035"/>
          <ac:picMkLst>
            <pc:docMk/>
            <pc:sldMk cId="1666373876" sldId="265"/>
            <ac:picMk id="12" creationId="{BC79C822-17A7-4DB1-9141-E1F55158F44B}"/>
          </ac:picMkLst>
        </pc:picChg>
        <pc:picChg chg="add del mod">
          <ac:chgData name="Scott Chen" userId="ea75419e-d89f-4ba2-ac71-a680822e1234" providerId="ADAL" clId="{A181DE40-F60E-4EC8-8C3E-AADAC15EAF1D}" dt="2021-01-03T19:32:10.956" v="7312"/>
          <ac:picMkLst>
            <pc:docMk/>
            <pc:sldMk cId="1666373876" sldId="265"/>
            <ac:picMk id="1026" creationId="{E6BFFF90-A109-4C3F-A7B7-83BEA7681B22}"/>
          </ac:picMkLst>
        </pc:picChg>
        <pc:picChg chg="add mod">
          <ac:chgData name="Scott Chen" userId="ea75419e-d89f-4ba2-ac71-a680822e1234" providerId="ADAL" clId="{A181DE40-F60E-4EC8-8C3E-AADAC15EAF1D}" dt="2021-01-03T19:51:28.887" v="7481" actId="1076"/>
          <ac:picMkLst>
            <pc:docMk/>
            <pc:sldMk cId="1666373876" sldId="265"/>
            <ac:picMk id="1028" creationId="{C3526421-3A11-4661-B734-8A6F2B33DE59}"/>
          </ac:picMkLst>
        </pc:picChg>
        <pc:picChg chg="add mod">
          <ac:chgData name="Scott Chen" userId="ea75419e-d89f-4ba2-ac71-a680822e1234" providerId="ADAL" clId="{A181DE40-F60E-4EC8-8C3E-AADAC15EAF1D}" dt="2021-01-03T19:37:19.054" v="7468" actId="1035"/>
          <ac:picMkLst>
            <pc:docMk/>
            <pc:sldMk cId="1666373876" sldId="265"/>
            <ac:picMk id="1030" creationId="{B20305E5-C209-477B-A773-360AB787F4FC}"/>
          </ac:picMkLst>
        </pc:picChg>
        <pc:picChg chg="add mod">
          <ac:chgData name="Scott Chen" userId="ea75419e-d89f-4ba2-ac71-a680822e1234" providerId="ADAL" clId="{A181DE40-F60E-4EC8-8C3E-AADAC15EAF1D}" dt="2021-01-03T19:37:19.054" v="7468" actId="1035"/>
          <ac:picMkLst>
            <pc:docMk/>
            <pc:sldMk cId="1666373876" sldId="265"/>
            <ac:picMk id="1032" creationId="{DF19D0DE-5B58-4653-857B-4DA0836BE8A2}"/>
          </ac:picMkLst>
        </pc:picChg>
      </pc:sldChg>
      <pc:sldChg chg="addSp modSp add mod">
        <pc:chgData name="Scott Chen" userId="ea75419e-d89f-4ba2-ac71-a680822e1234" providerId="ADAL" clId="{A181DE40-F60E-4EC8-8C3E-AADAC15EAF1D}" dt="2021-01-03T20:09:10.632" v="7646" actId="1076"/>
        <pc:sldMkLst>
          <pc:docMk/>
          <pc:sldMk cId="546584135" sldId="266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546584135" sldId="266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9:58:55.901" v="7634" actId="20577"/>
          <ac:spMkLst>
            <pc:docMk/>
            <pc:sldMk cId="546584135" sldId="266"/>
            <ac:spMk id="3" creationId="{0BDF0DA9-CBE6-4BEF-9644-B4A32BBB85B6}"/>
          </ac:spMkLst>
        </pc:spChg>
        <pc:picChg chg="add mod">
          <ac:chgData name="Scott Chen" userId="ea75419e-d89f-4ba2-ac71-a680822e1234" providerId="ADAL" clId="{A181DE40-F60E-4EC8-8C3E-AADAC15EAF1D}" dt="2021-01-03T20:09:10.632" v="7646" actId="1076"/>
          <ac:picMkLst>
            <pc:docMk/>
            <pc:sldMk cId="546584135" sldId="266"/>
            <ac:picMk id="4" creationId="{2985C294-D74F-4BFF-B772-B0C6AAE04EAF}"/>
          </ac:picMkLst>
        </pc:picChg>
      </pc:sldChg>
      <pc:sldChg chg="modSp new mod">
        <pc:chgData name="Scott Chen" userId="ea75419e-d89f-4ba2-ac71-a680822e1234" providerId="ADAL" clId="{A181DE40-F60E-4EC8-8C3E-AADAC15EAF1D}" dt="2021-01-03T19:29:26.841" v="7288" actId="20577"/>
        <pc:sldMkLst>
          <pc:docMk/>
          <pc:sldMk cId="1214248539" sldId="267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 Chen" userId="ea75419e-d89f-4ba2-ac71-a680822e1234" providerId="ADAL" clId="{A181DE40-F60E-4EC8-8C3E-AADAC15EAF1D}" dt="2021-01-03T19:29:26.841" v="7288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delSp modSp new mod">
        <pc:chgData name="Scott Chen" userId="ea75419e-d89f-4ba2-ac71-a680822e1234" providerId="ADAL" clId="{A181DE40-F60E-4EC8-8C3E-AADAC15EAF1D}" dt="2021-01-03T19:30:55.594" v="7307" actId="478"/>
        <pc:sldMkLst>
          <pc:docMk/>
          <pc:sldMk cId="183505560" sldId="268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83505560" sldId="268"/>
            <ac:spMk id="2" creationId="{8FAA6537-BDFA-460C-80B5-619DABABE34F}"/>
          </ac:spMkLst>
        </pc:spChg>
        <pc:spChg chg="del mod">
          <ac:chgData name="Scott Chen" userId="ea75419e-d89f-4ba2-ac71-a680822e1234" providerId="ADAL" clId="{A181DE40-F60E-4EC8-8C3E-AADAC15EAF1D}" dt="2021-01-03T19:30:55.594" v="7307" actId="478"/>
          <ac:spMkLst>
            <pc:docMk/>
            <pc:sldMk cId="183505560" sldId="268"/>
            <ac:spMk id="3" creationId="{A04AC99E-7753-44F5-8CA0-AD490A4F06D1}"/>
          </ac:spMkLst>
        </pc:spChg>
      </pc:sldChg>
      <pc:sldChg chg="modSp new mod ord modAnim">
        <pc:chgData name="Scott Chen" userId="ea75419e-d89f-4ba2-ac71-a680822e1234" providerId="ADAL" clId="{A181DE40-F60E-4EC8-8C3E-AADAC15EAF1D}" dt="2021-01-03T18:20:52.347" v="2467"/>
        <pc:sldMkLst>
          <pc:docMk/>
          <pc:sldMk cId="558181634" sldId="269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558181634" sldId="269"/>
            <ac:spMk id="2" creationId="{EFFFAF3C-5F57-44A4-90BF-CDB6DF10A60D}"/>
          </ac:spMkLst>
        </pc:spChg>
        <pc:spChg chg="mod">
          <ac:chgData name="Scott Chen" userId="ea75419e-d89f-4ba2-ac71-a680822e1234" providerId="ADAL" clId="{A181DE40-F60E-4EC8-8C3E-AADAC15EAF1D}" dt="2021-01-03T18:20:30.308" v="2464" actId="14100"/>
          <ac:spMkLst>
            <pc:docMk/>
            <pc:sldMk cId="558181634" sldId="269"/>
            <ac:spMk id="3" creationId="{716A23D2-1B28-47CD-B80B-8220A3AED8D7}"/>
          </ac:spMkLst>
        </pc:spChg>
      </pc:sldChg>
      <pc:sldChg chg="modSp add mod ord modAnim">
        <pc:chgData name="Scott Chen" userId="ea75419e-d89f-4ba2-ac71-a680822e1234" providerId="ADAL" clId="{A181DE40-F60E-4EC8-8C3E-AADAC15EAF1D}" dt="2021-01-03T18:37:15.300" v="3028"/>
        <pc:sldMkLst>
          <pc:docMk/>
          <pc:sldMk cId="1749686485" sldId="270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8:34:49.324" v="3024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new del">
        <pc:chgData name="Scott Chen" userId="ea75419e-d89f-4ba2-ac71-a680822e1234" providerId="ADAL" clId="{A181DE40-F60E-4EC8-8C3E-AADAC15EAF1D}" dt="2021-01-03T17:58:48.446" v="271" actId="680"/>
        <pc:sldMkLst>
          <pc:docMk/>
          <pc:sldMk cId="2540587623" sldId="270"/>
        </pc:sldMkLst>
      </pc:sldChg>
      <pc:sldChg chg="addSp delSp modSp add mod ord">
        <pc:chgData name="Scott Chen" userId="ea75419e-d89f-4ba2-ac71-a680822e1234" providerId="ADAL" clId="{A181DE40-F60E-4EC8-8C3E-AADAC15EAF1D}" dt="2021-01-03T19:57:47.184" v="7598" actId="1076"/>
        <pc:sldMkLst>
          <pc:docMk/>
          <pc:sldMk cId="73383842" sldId="271"/>
        </pc:sldMkLst>
        <pc:spChg chg="mod">
          <ac:chgData name="Scott Chen" userId="ea75419e-d89f-4ba2-ac71-a680822e1234" providerId="ADAL" clId="{A181DE40-F60E-4EC8-8C3E-AADAC15EAF1D}" dt="2021-01-03T19:38:12.511" v="7470" actId="6549"/>
          <ac:spMkLst>
            <pc:docMk/>
            <pc:sldMk cId="73383842" sldId="271"/>
            <ac:spMk id="3" creationId="{C3B703EC-DF6A-4DED-8DC1-A392E8E713BE}"/>
          </ac:spMkLst>
        </pc:spChg>
        <pc:picChg chg="add mod">
          <ac:chgData name="Scott Chen" userId="ea75419e-d89f-4ba2-ac71-a680822e1234" providerId="ADAL" clId="{A181DE40-F60E-4EC8-8C3E-AADAC15EAF1D}" dt="2021-01-03T19:55:12.945" v="7585" actId="1076"/>
          <ac:picMkLst>
            <pc:docMk/>
            <pc:sldMk cId="73383842" sldId="271"/>
            <ac:picMk id="4" creationId="{8726E496-600F-4367-B6C8-3598AAF49917}"/>
          </ac:picMkLst>
        </pc:picChg>
        <pc:picChg chg="add del mod">
          <ac:chgData name="Scott Chen" userId="ea75419e-d89f-4ba2-ac71-a680822e1234" providerId="ADAL" clId="{A181DE40-F60E-4EC8-8C3E-AADAC15EAF1D}" dt="2021-01-03T19:57:42.758" v="7596" actId="478"/>
          <ac:picMkLst>
            <pc:docMk/>
            <pc:sldMk cId="73383842" sldId="271"/>
            <ac:picMk id="6" creationId="{FF2ED435-06BC-45BD-8A61-6D18F2477477}"/>
          </ac:picMkLst>
        </pc:picChg>
        <pc:picChg chg="add mod">
          <ac:chgData name="Scott Chen" userId="ea75419e-d89f-4ba2-ac71-a680822e1234" providerId="ADAL" clId="{A181DE40-F60E-4EC8-8C3E-AADAC15EAF1D}" dt="2021-01-03T19:57:47.184" v="7598" actId="1076"/>
          <ac:picMkLst>
            <pc:docMk/>
            <pc:sldMk cId="73383842" sldId="271"/>
            <ac:picMk id="7" creationId="{3D15C85E-32F1-4817-B637-7E6DA1E464E0}"/>
          </ac:picMkLst>
        </pc:picChg>
      </pc:sldChg>
      <pc:sldChg chg="addSp delSp modSp add mod">
        <pc:chgData name="Scott Chen" userId="ea75419e-d89f-4ba2-ac71-a680822e1234" providerId="ADAL" clId="{A181DE40-F60E-4EC8-8C3E-AADAC15EAF1D}" dt="2021-01-03T19:58:26.882" v="7605" actId="1076"/>
        <pc:sldMkLst>
          <pc:docMk/>
          <pc:sldMk cId="84332595" sldId="272"/>
        </pc:sldMkLst>
        <pc:spChg chg="mod">
          <ac:chgData name="Scott Chen" userId="ea75419e-d89f-4ba2-ac71-a680822e1234" providerId="ADAL" clId="{A181DE40-F60E-4EC8-8C3E-AADAC15EAF1D}" dt="2021-01-03T19:15:06.253" v="5822" actId="20577"/>
          <ac:spMkLst>
            <pc:docMk/>
            <pc:sldMk cId="84332595" sldId="272"/>
            <ac:spMk id="3" creationId="{C3B703EC-DF6A-4DED-8DC1-A392E8E713BE}"/>
          </ac:spMkLst>
        </pc:spChg>
        <pc:picChg chg="add del mod">
          <ac:chgData name="Scott Chen" userId="ea75419e-d89f-4ba2-ac71-a680822e1234" providerId="ADAL" clId="{A181DE40-F60E-4EC8-8C3E-AADAC15EAF1D}" dt="2021-01-03T19:57:32.714" v="7591" actId="478"/>
          <ac:picMkLst>
            <pc:docMk/>
            <pc:sldMk cId="84332595" sldId="272"/>
            <ac:picMk id="4" creationId="{DB138EB9-3BA2-4D50-8541-B7DFE83D8D60}"/>
          </ac:picMkLst>
        </pc:picChg>
        <pc:picChg chg="add mod">
          <ac:chgData name="Scott Chen" userId="ea75419e-d89f-4ba2-ac71-a680822e1234" providerId="ADAL" clId="{A181DE40-F60E-4EC8-8C3E-AADAC15EAF1D}" dt="2021-01-03T19:58:26.882" v="7605" actId="1076"/>
          <ac:picMkLst>
            <pc:docMk/>
            <pc:sldMk cId="84332595" sldId="272"/>
            <ac:picMk id="6" creationId="{B520D2FB-0F26-4C2A-9040-153B6B33D310}"/>
          </ac:picMkLst>
        </pc:picChg>
        <pc:picChg chg="add mod">
          <ac:chgData name="Scott Chen" userId="ea75419e-d89f-4ba2-ac71-a680822e1234" providerId="ADAL" clId="{A181DE40-F60E-4EC8-8C3E-AADAC15EAF1D}" dt="2021-01-03T19:58:23.418" v="7603" actId="1076"/>
          <ac:picMkLst>
            <pc:docMk/>
            <pc:sldMk cId="84332595" sldId="272"/>
            <ac:picMk id="8" creationId="{94B7D968-1D45-474A-8623-D1B183C844E4}"/>
          </ac:picMkLst>
        </pc:picChg>
      </pc:sldChg>
      <pc:sldChg chg="addSp delSp modSp add mod">
        <pc:chgData name="Scott Chen" userId="ea75419e-d89f-4ba2-ac71-a680822e1234" providerId="ADAL" clId="{A181DE40-F60E-4EC8-8C3E-AADAC15EAF1D}" dt="2021-01-03T20:24:46.503" v="7682" actId="1076"/>
        <pc:sldMkLst>
          <pc:docMk/>
          <pc:sldMk cId="1478524414" sldId="273"/>
        </pc:sldMkLst>
        <pc:spChg chg="mod">
          <ac:chgData name="Scott Chen" userId="ea75419e-d89f-4ba2-ac71-a680822e1234" providerId="ADAL" clId="{A181DE40-F60E-4EC8-8C3E-AADAC15EAF1D}" dt="2021-01-03T20:06:50.509" v="7635" actId="14100"/>
          <ac:spMkLst>
            <pc:docMk/>
            <pc:sldMk cId="1478524414" sldId="273"/>
            <ac:spMk id="3" creationId="{0BDF0DA9-CBE6-4BEF-9644-B4A32BBB85B6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8" creationId="{664881D1-9342-45D0-9913-0EF4EFCE665D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9" creationId="{195F470A-00A1-4F62-8EC6-0C36D3CE6BCA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0" creationId="{F7C39F99-DC3A-47AA-90B7-4A2D118002A8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1" creationId="{7209B1B7-B068-4170-8860-021AE2F8CEFB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2" creationId="{160C103F-F2DE-4884-B2F4-67EAB19F5D54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3" creationId="{D3636DC0-2CA9-452B-A451-48D8EC23AEF0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4" creationId="{A6AE624B-1F94-4E83-ABB9-1546F08DBABC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5" creationId="{23B7E4CF-F815-4CA8-B036-00B99462202B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6" creationId="{23DC66C5-717C-4FE6-87E9-E6AFB1797A1F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7" creationId="{39D90816-3E29-4304-818F-BAFCB74049EE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8" creationId="{4F0B3FAE-1AF5-44D8-8A5B-0EA25511EEBC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9" creationId="{D2D91FDE-DDAE-48CC-B991-A34136BA5DEB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20" creationId="{35EC82F4-BABB-490F-B12F-5F78CF4CC2B7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21" creationId="{1F850509-FAE3-413D-A8BC-9CC9828BB5D6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22" creationId="{AB1032E9-0A7B-490E-BDE7-84A4CFE51A22}"/>
          </ac:spMkLst>
        </pc:spChg>
        <pc:picChg chg="add del mod">
          <ac:chgData name="Scott Chen" userId="ea75419e-d89f-4ba2-ac71-a680822e1234" providerId="ADAL" clId="{A181DE40-F60E-4EC8-8C3E-AADAC15EAF1D}" dt="2021-01-03T20:08:50.240" v="7640" actId="478"/>
          <ac:picMkLst>
            <pc:docMk/>
            <pc:sldMk cId="1478524414" sldId="273"/>
            <ac:picMk id="5" creationId="{DC6E30F1-DDFB-4277-88B8-7B093391EA56}"/>
          </ac:picMkLst>
        </pc:picChg>
        <pc:picChg chg="add mod">
          <ac:chgData name="Scott Chen" userId="ea75419e-d89f-4ba2-ac71-a680822e1234" providerId="ADAL" clId="{A181DE40-F60E-4EC8-8C3E-AADAC15EAF1D}" dt="2021-01-03T20:08:56.287" v="7644" actId="1076"/>
          <ac:picMkLst>
            <pc:docMk/>
            <pc:sldMk cId="1478524414" sldId="273"/>
            <ac:picMk id="7" creationId="{2190DDE6-98D1-4458-ADF4-57441E7C61EA}"/>
          </ac:picMkLst>
        </pc:picChg>
      </pc:sldChg>
      <pc:sldChg chg="addSp modSp add mod">
        <pc:chgData name="Scott Chen" userId="ea75419e-d89f-4ba2-ac71-a680822e1234" providerId="ADAL" clId="{A181DE40-F60E-4EC8-8C3E-AADAC15EAF1D}" dt="2021-01-03T20:30:37.542" v="7726" actId="207"/>
        <pc:sldMkLst>
          <pc:docMk/>
          <pc:sldMk cId="3594278555" sldId="274"/>
        </pc:sldMkLst>
        <pc:spChg chg="mod">
          <ac:chgData name="Scott Chen" userId="ea75419e-d89f-4ba2-ac71-a680822e1234" providerId="ADAL" clId="{A181DE40-F60E-4EC8-8C3E-AADAC15EAF1D}" dt="2021-01-03T20:29:47.325" v="7721" actId="1076"/>
          <ac:spMkLst>
            <pc:docMk/>
            <pc:sldMk cId="3594278555" sldId="274"/>
            <ac:spMk id="3" creationId="{0BDF0DA9-CBE6-4BEF-9644-B4A32BBB85B6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4" creationId="{64FBF137-0A62-47B3-B36B-8AA676CC5C92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5" creationId="{C1B1A601-0072-4335-9ABD-5E48817F13AE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6" creationId="{BF4BA316-3811-4AEA-BFF1-4B8FEBDA9A4B}"/>
          </ac:spMkLst>
        </pc:spChg>
        <pc:spChg chg="add mod">
          <ac:chgData name="Scott Chen" userId="ea75419e-d89f-4ba2-ac71-a680822e1234" providerId="ADAL" clId="{A181DE40-F60E-4EC8-8C3E-AADAC15EAF1D}" dt="2021-01-03T20:26:53.722" v="7704" actId="207"/>
          <ac:spMkLst>
            <pc:docMk/>
            <pc:sldMk cId="3594278555" sldId="274"/>
            <ac:spMk id="7" creationId="{59EFD460-78D7-456D-ACBB-C88FD16DEA91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8" creationId="{497A4FC3-E7A4-43D3-A199-AD721DE086A8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9" creationId="{568BAF92-C229-47A8-B988-02A169AFB2A1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0" creationId="{0B9A101C-7A03-4C98-B4D0-439684E8041C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11" creationId="{9E8E847C-ACBF-4881-8F21-74D4683B7102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2" creationId="{AC7B4A48-AAF2-4B14-A52F-70950544A4DC}"/>
          </ac:spMkLst>
        </pc:spChg>
        <pc:spChg chg="add mod">
          <ac:chgData name="Scott Chen" userId="ea75419e-d89f-4ba2-ac71-a680822e1234" providerId="ADAL" clId="{A181DE40-F60E-4EC8-8C3E-AADAC15EAF1D}" dt="2021-01-03T20:26:53.722" v="7704" actId="207"/>
          <ac:spMkLst>
            <pc:docMk/>
            <pc:sldMk cId="3594278555" sldId="274"/>
            <ac:spMk id="13" creationId="{48C068D7-0DF4-44FF-BFAE-38BE922A602E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4" creationId="{0DFE2BBF-D0BE-43FD-835C-CC36136A013D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15" creationId="{1DF5EADE-5C85-4804-A4CC-C4D88A650666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6" creationId="{531A0066-82F4-4AC9-B93F-EA93C7B19E6C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17" creationId="{99155E72-900A-4C33-BAF9-8D0958391936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18" creationId="{608BEA56-7D71-42B6-BA20-909A37C75FEB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9" creationId="{97E9A0FD-6219-4BEA-8E27-CA5EAE43917C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0" creationId="{3137D29F-CE5F-49BB-BB69-E56CA617BB55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1" creationId="{84CAEBAF-F551-4AA4-B216-ED09247462AF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2" creationId="{B4EF285B-02A9-4973-AB65-B4AC25AC4156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3" creationId="{396E98D4-6460-406F-8BE0-E850633F66DE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24" creationId="{F959F617-04E5-4AE4-8597-C300BB27782E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5" creationId="{DF87D963-345E-4E2D-AEEF-34595B9EC183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6" creationId="{6033DC0D-B424-42B1-94C3-822995D877FE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7" creationId="{AF6D91CB-904A-44DE-B21A-DD5D6342EAC2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8" creationId="{A779607D-2433-43E3-88D2-8A3450C4D70D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9" creationId="{C7F55299-0BFF-42F1-8EDF-A4F4CF7AA4E7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30" creationId="{BCFC32CE-F5FC-45C5-8BF8-8A49F05F5004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1" creationId="{30F6976B-BE08-4E81-97D8-180FEBD78A75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2" creationId="{32691B41-1C7F-46A9-B241-57E71D8EEDB0}"/>
          </ac:spMkLst>
        </pc:spChg>
        <pc:spChg chg="add mod">
          <ac:chgData name="Scott Chen" userId="ea75419e-d89f-4ba2-ac71-a680822e1234" providerId="ADAL" clId="{A181DE40-F60E-4EC8-8C3E-AADAC15EAF1D}" dt="2021-01-03T20:26:26.239" v="7701" actId="207"/>
          <ac:spMkLst>
            <pc:docMk/>
            <pc:sldMk cId="3594278555" sldId="274"/>
            <ac:spMk id="33" creationId="{147D527E-9FCA-4823-B47E-0162D60BA89C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4" creationId="{033B783F-1FD7-4AAE-A0B9-DB1EBA180F96}"/>
          </ac:spMkLst>
        </pc:spChg>
        <pc:spChg chg="add mod">
          <ac:chgData name="Scott Chen" userId="ea75419e-d89f-4ba2-ac71-a680822e1234" providerId="ADAL" clId="{A181DE40-F60E-4EC8-8C3E-AADAC15EAF1D}" dt="2021-01-03T20:26:26.239" v="7701" actId="207"/>
          <ac:spMkLst>
            <pc:docMk/>
            <pc:sldMk cId="3594278555" sldId="274"/>
            <ac:spMk id="35" creationId="{2F580D24-A637-4ABA-8596-C2E5F28FBAB8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36" creationId="{9A958329-8051-4111-B210-BBA1FF7365FF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7" creationId="{FB5CDD3F-255D-4542-B8D3-6B7C58A9B2FF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8" creationId="{97B66DD3-CA65-4164-98E8-DA76A8A3E425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39" creationId="{B9D3C28B-8D9D-41AB-A33E-51AC53CA08FB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0" creationId="{01DFB1D5-9689-469D-90BF-6A2509E6F29B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1" creationId="{67ED85CD-0DBA-45D4-A9BE-E5D684EDF141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2" creationId="{543403A8-339F-4947-995D-E3E09070C526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3" creationId="{7800AF4C-F77D-4D17-8D19-289D895CA732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4" creationId="{93541FA5-DB3D-4E8F-B516-BA54E9806F66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5" creationId="{66C3A3B3-4D23-4D5A-AA1A-D93A31F32158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6" creationId="{EA880727-DFFD-4D55-86B4-25E9F00FFAAE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7" creationId="{FBE6B555-5727-42CE-8DF8-319317282ED8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8" creationId="{776C75A6-8F32-4FA4-BD4A-FA7BFE7CF496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49" creationId="{CC14874C-3FB9-41F6-B9F1-EE942B65106C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50" creationId="{F8715980-C3E2-450A-AFE7-62475B50492C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51" creationId="{CDAE5E54-40D6-4CBD-BBDE-8C8F3077062C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2" creationId="{92B9952F-FE8F-4963-8DA1-545EC4EEFC0D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53" creationId="{155EF5E8-DE3B-4478-ABF9-E9641BBCFDCC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4" creationId="{1C2D2B7C-001B-4947-BEA4-2F9DDE9EC6F6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55" creationId="{62DFF589-1D75-44FA-B711-D253D09DE5D9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6" creationId="{D5FDE573-4CCB-463E-97C4-002EA3DCBE3E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57" creationId="{231B6125-8DBF-4C6B-B6C9-D18B7FF60CBE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8" creationId="{B5920A2B-EAE5-486F-A78A-FA3902933BAE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59" creationId="{238CBD9A-0090-4A90-94A9-D3978BB072DC}"/>
          </ac:spMkLst>
        </pc:spChg>
        <pc:spChg chg="add mod">
          <ac:chgData name="Scott Chen" userId="ea75419e-d89f-4ba2-ac71-a680822e1234" providerId="ADAL" clId="{A181DE40-F60E-4EC8-8C3E-AADAC15EAF1D}" dt="2021-01-03T20:28:00.697" v="7709" actId="207"/>
          <ac:spMkLst>
            <pc:docMk/>
            <pc:sldMk cId="3594278555" sldId="274"/>
            <ac:spMk id="60" creationId="{4156037F-1B8A-4A0F-A435-CB67549F983F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61" creationId="{DA9EA17C-677D-4330-8B4C-A6C995767D91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62" creationId="{D7C8AD35-17E3-4018-8074-372778942C86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3" creationId="{6882623E-C2F1-43CF-AF79-D44E7D3A65E0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4" creationId="{42276FBC-055C-4DCC-B7B4-087F76530E6B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5" creationId="{837A6E98-F308-4065-98B5-7C66819F389A}"/>
          </ac:spMkLst>
        </pc:spChg>
        <pc:spChg chg="add mod">
          <ac:chgData name="Scott Chen" userId="ea75419e-d89f-4ba2-ac71-a680822e1234" providerId="ADAL" clId="{A181DE40-F60E-4EC8-8C3E-AADAC15EAF1D}" dt="2021-01-03T20:28:04.272" v="7710" actId="207"/>
          <ac:spMkLst>
            <pc:docMk/>
            <pc:sldMk cId="3594278555" sldId="274"/>
            <ac:spMk id="66" creationId="{66FED275-5251-46C8-AEDE-F0A8A3195493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67" creationId="{AC3E5B7F-D2BA-4AA3-AA65-AD9A049842F2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8" creationId="{7FD5C1D3-1997-4A7B-937A-5579EABD11BD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9" creationId="{2C6F9399-9BB7-407B-B3EF-48708D8019ED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0" creationId="{04A70318-A23C-41B8-8C9A-935226DD4A30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1" creationId="{2B6D132E-B2E0-4C4C-8D91-1FDC15853A51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72" creationId="{768B1FB2-B621-471C-AD69-B533A32DD49F}"/>
          </ac:spMkLst>
        </pc:spChg>
        <pc:spChg chg="add mod">
          <ac:chgData name="Scott Chen" userId="ea75419e-d89f-4ba2-ac71-a680822e1234" providerId="ADAL" clId="{A181DE40-F60E-4EC8-8C3E-AADAC15EAF1D}" dt="2021-01-03T20:29:13.566" v="7716" actId="207"/>
          <ac:spMkLst>
            <pc:docMk/>
            <pc:sldMk cId="3594278555" sldId="274"/>
            <ac:spMk id="73" creationId="{B3537CC9-3C4F-4660-ACEE-9CE2245153F2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4" creationId="{E61D1B8C-7669-4698-A15F-EE1397014E85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5" creationId="{4D6DDF24-95FE-4BDF-A431-19881B7A3BA3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6" creationId="{9D2A5B43-F0DC-47E4-958F-58A84D4AD340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77" creationId="{B1D2EE7D-2B1D-4C9B-B8C9-A4FA1C8AE03C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78" creationId="{CF2C7EFF-DE3B-4C99-8E2A-253CDBEAD2D1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79" creationId="{088B18D0-A4F3-4552-8C5E-01256EDFB60B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80" creationId="{344668B7-B297-4EA4-82B5-8CDD019258FC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1" creationId="{693456E7-8DD3-40A0-9FDD-9E69629580E8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82" creationId="{F9C19FE9-95DE-4DAD-A9E5-E358A358760F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3" creationId="{95649B8E-B10C-48F2-9EF4-6CC053D9BC00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84" creationId="{4C23205F-AF2F-408E-ABAB-A6B34AD1A112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5" creationId="{2908C96E-F324-43DE-AE24-74A1DBBE53E5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86" creationId="{D97434EB-C5CE-4CCE-9FAA-EC080D14D497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7" creationId="{56A01C49-7461-4D41-AF18-1190307D347B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88" creationId="{78E86C3E-1240-4034-B533-2C9EA7EF98B0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89" creationId="{D4B48DE1-FA71-41BB-A7B8-5114D43787CC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0" creationId="{C8804760-1D66-4D11-93E5-D7DED425B5F1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1" creationId="{64E684EF-81ED-4DD4-8C0D-DCAAAD03BBAF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2" creationId="{71DA7171-7F2E-45C1-ABB5-1077E10B7E83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3" creationId="{DD68855E-9272-43A4-818B-FD42E6B734F9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4" creationId="{F191EE2D-E263-486B-9BA5-CC7D1EDBE205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5" creationId="{53ED4E67-2812-42BC-A38C-973D8C1E8138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6" creationId="{B9B7AB46-7B02-4E03-A20A-B3D3EC5CE325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7" creationId="{8089BEF2-D25E-47F7-AB2D-65FDA329D585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8" creationId="{9DF27269-8586-4224-8E15-97C19CD68E5C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9" creationId="{B363BE4B-9456-43E8-A730-7628FC19BE02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0" creationId="{B812C1EA-18E2-44DA-846A-A9079F79ED4D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1" creationId="{7B4E324A-EFAA-4344-AFDC-B9389850DD04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2" creationId="{2B80B858-2204-47C8-92AD-C2BCC59F21C3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3" creationId="{615DF08A-6F1F-4824-976D-B897D8267398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4" creationId="{4881ADFC-2AC0-4AF5-967C-A1453EC3BD5E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5" creationId="{5584EDB2-AA8F-4B7C-933A-997312333DAB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6" creationId="{DF145CE9-BF49-45EF-B1FE-E7DD4D4831D1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7" creationId="{37ABB4C4-5F83-48AC-8625-AB181943F4A2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8" creationId="{D1158F5F-C147-48B8-A6FE-B5EAEA4608AD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9" creationId="{1CA6D688-7430-4477-A93B-19D84D13CA6F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0" creationId="{04F16C6A-D23B-495C-A841-606CBBDD63F5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1" creationId="{3F84A0B5-7C9B-4A1E-B993-4709C0B3DB4A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2" creationId="{E8F613B3-EB4D-4385-B553-B06F10366F8D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3" creationId="{B8AF20A5-3306-4277-8F6F-6D251E4B8150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14" creationId="{EB68A7CA-D1A7-459D-8E15-1A0E039354B0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15" creationId="{B22D45F1-3D4D-45B6-BDF6-A0C838EA3CAE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6" creationId="{9BD0BBBA-4730-4BAC-BF87-48C3C4B96637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7" creationId="{A20EAE3E-C519-4087-8EE8-6611CE0E3705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8" creationId="{90644597-3E57-4C6F-9B55-555A254F6489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9" creationId="{A54B3979-6754-4E01-93D5-DE69BC321010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20" creationId="{9F177EF7-5E00-4D70-B372-69EE527CFEE8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21" creationId="{BF1D0057-0B72-4352-AB34-351A501738F8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22" creationId="{947AA4DF-465E-44BF-BE62-365EBAE43E72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23" creationId="{8D779432-4F33-407B-8BF7-90B7CED33C03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24" creationId="{7173F63E-3BF3-4CD8-816F-AED8412F70A5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25" creationId="{AAB77AC5-7728-4479-8F00-6F3748B469D5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26" creationId="{4E6C5DD6-D84D-46F8-93E8-5776753A678F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27" creationId="{975D7800-9C13-451B-9865-01B45AD76857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28" creationId="{851CAA43-6179-4284-BCAC-9480D68434AA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29" creationId="{82FFD0BF-A1E2-4F1F-BB18-1CEF9AE3924D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30" creationId="{BC6EEC1B-DD8E-4E8A-BCE5-CC46066102EB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1" creationId="{C4E8944B-F8D1-46E3-A636-022C94358B1C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32" creationId="{660AC621-6631-4F14-9290-87AF0F53946A}"/>
          </ac:spMkLst>
        </pc:spChg>
        <pc:spChg chg="add mod">
          <ac:chgData name="Scott Chen" userId="ea75419e-d89f-4ba2-ac71-a680822e1234" providerId="ADAL" clId="{A181DE40-F60E-4EC8-8C3E-AADAC15EAF1D}" dt="2021-01-03T20:30:04.971" v="7724" actId="207"/>
          <ac:spMkLst>
            <pc:docMk/>
            <pc:sldMk cId="3594278555" sldId="274"/>
            <ac:spMk id="133" creationId="{D2DFC8FF-137E-4135-9335-BB3BCCE485E7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34" creationId="{01B85B0A-0667-433B-B8BF-BA64FE3D5793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5" creationId="{183B0D31-ED54-4B02-8E6D-C041232C98E0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6" creationId="{3BABB65F-19DC-4750-AB0B-CF6F1A9C46F9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37" creationId="{D11535A2-871B-4BC5-A4DB-E03CE30158AE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8" creationId="{A0AFAE05-1E2E-43AD-A515-75F2223DBD61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39" creationId="{F4C2C134-4606-4A7C-AEAC-3BEF8635733E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40" creationId="{CF6288C5-F9DE-48C7-ADE5-7547E9823FD7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41" creationId="{7B1F02EA-7222-4F67-AF28-05B4B6530D66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42" creationId="{3A532493-884A-4F3E-8EC6-D128D3724D58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43" creationId="{A577DF0E-5559-492E-9014-71FE293577C9}"/>
          </ac:spMkLst>
        </pc:spChg>
        <pc:spChg chg="add mod">
          <ac:chgData name="Scott Chen" userId="ea75419e-d89f-4ba2-ac71-a680822e1234" providerId="ADAL" clId="{A181DE40-F60E-4EC8-8C3E-AADAC15EAF1D}" dt="2021-01-03T20:30:04.971" v="7724" actId="207"/>
          <ac:spMkLst>
            <pc:docMk/>
            <pc:sldMk cId="3594278555" sldId="274"/>
            <ac:spMk id="144" creationId="{C108C658-4532-405A-9A77-7666B823BD30}"/>
          </ac:spMkLst>
        </pc:spChg>
        <pc:spChg chg="add mod">
          <ac:chgData name="Scott Chen" userId="ea75419e-d89f-4ba2-ac71-a680822e1234" providerId="ADAL" clId="{A181DE40-F60E-4EC8-8C3E-AADAC15EAF1D}" dt="2021-01-03T20:29:51.849" v="7722" actId="207"/>
          <ac:spMkLst>
            <pc:docMk/>
            <pc:sldMk cId="3594278555" sldId="274"/>
            <ac:spMk id="145" creationId="{F7F9371D-0EF0-4E0E-964D-9C6ADC1B6B10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46" creationId="{C7963B51-66E2-48BC-AF29-EAF891DA278C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47" creationId="{95994575-8E0F-473C-9345-28F71A29D5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D5A41-DC52-4676-B5A7-7316F8ECFF2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805B7-4967-4461-97FB-17CF9A28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33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7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6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85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97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7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4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5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4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0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662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22364FE-9235-40EE-BAD3-12656D2B3EF1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5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igen%C3%A8re_cipher#/media/File:Vigen%C3%A8re_square_shading.sv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85BB4D-4B66-C5B7-9A61-92B720F58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EECE 71030 – Winter 2024</a:t>
            </a:r>
            <a:endParaRPr lang="en-CA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278D903-69C8-B9AF-1C51-8B1536910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 – Vigenère Cipher</a:t>
            </a:r>
          </a:p>
        </p:txBody>
      </p:sp>
    </p:spTree>
    <p:extLst>
      <p:ext uri="{BB962C8B-B14F-4D97-AF65-F5344CB8AC3E}">
        <p14:creationId xmlns:p14="http://schemas.microsoft.com/office/powerpoint/2010/main" val="155876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Similar Algorithms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471E5-D8F6-163A-DE40-F5FF800A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 “Substitution Ciphers”: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Atbash Cipher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One-Time Pad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Vigenère Cipher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Hill Cipher</a:t>
            </a:r>
          </a:p>
        </p:txBody>
      </p:sp>
    </p:spTree>
    <p:extLst>
      <p:ext uri="{BB962C8B-B14F-4D97-AF65-F5344CB8AC3E}">
        <p14:creationId xmlns:p14="http://schemas.microsoft.com/office/powerpoint/2010/main" val="159654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secret-key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One-Time Pad, is an encryption technique that cannot be cracked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The key is as long as the plaintext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The key is 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The key must never be reused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The key is kept completely secret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Reference: https://en.wikipedia.org/wiki/One-time_pad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4765E-AFE6-4D2D-B08E-05736A92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50" y="4241877"/>
            <a:ext cx="4846740" cy="1234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A8DAA-427D-9929-D3FF-3F04B5F5C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28" y="4203773"/>
            <a:ext cx="5082980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CCFE-2DCD-F559-B95A-93D723F4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Vigenère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904A-6B0C-E4DC-F1AD-16CC21AEB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dirty="0"/>
              <a:t>Named after Blaise de Vigenère, a French diplomat in the 16th century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 is a classic substitution type encryption technique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is a polyalphabetic substitution cipher: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uses a keyword for encryption / decryption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1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CCFE-2DCD-F559-B95A-93D723F4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Vigenère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904A-6B0C-E4DC-F1AD-16CC21AEB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Select a confidential keyword.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dirty="0"/>
              <a:t>Align the keyword with the message and repeat as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Encryption </a:t>
            </a:r>
            <a:r>
              <a:rPr lang="en-US" sz="1600" dirty="0"/>
              <a:t>(For each letter)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Find corresponding keyword letter.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Calculate shift based on keyword.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Shift plaintext letter for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Decryption </a:t>
            </a:r>
            <a:r>
              <a:rPr lang="en-US" sz="1600" dirty="0"/>
              <a:t>(For each letter)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Identify keyword letter.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Calculate reverse shift.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Decrypt to get original letter.</a:t>
            </a:r>
          </a:p>
        </p:txBody>
      </p:sp>
    </p:spTree>
    <p:extLst>
      <p:ext uri="{BB962C8B-B14F-4D97-AF65-F5344CB8AC3E}">
        <p14:creationId xmlns:p14="http://schemas.microsoft.com/office/powerpoint/2010/main" val="3252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8A6C-F47D-3AF1-CDF7-6016A787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Vigenère Cipher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E37DA-F54B-B162-7C81-67071772C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6579" y="1733569"/>
            <a:ext cx="4478840" cy="44788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E6FD2-102E-A1E6-9DA8-93DB6B31F338}"/>
              </a:ext>
            </a:extLst>
          </p:cNvPr>
          <p:cNvSpPr txBox="1"/>
          <p:nvPr/>
        </p:nvSpPr>
        <p:spPr>
          <a:xfrm>
            <a:off x="5539212" y="6293832"/>
            <a:ext cx="111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4"/>
              </a:rPr>
              <a:t>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6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D01E-F0B5-7081-20B4-1AA6826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Vigenère Cipher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FE7618-28EF-928B-3AE7-9BCD8FF0B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210315"/>
              </p:ext>
            </p:extLst>
          </p:nvPr>
        </p:nvGraphicFramePr>
        <p:xfrm>
          <a:off x="676275" y="2011363"/>
          <a:ext cx="1075372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575">
                  <a:extLst>
                    <a:ext uri="{9D8B030D-6E8A-4147-A177-3AD203B41FA5}">
                      <a16:colId xmlns:a16="http://schemas.microsoft.com/office/drawing/2014/main" val="2496039420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2760535043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244794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>
                          <a:solidFill>
                            <a:srgbClr val="111111"/>
                          </a:solidFill>
                          <a:effectLst/>
                          <a:latin typeface="Arial Unicode MS"/>
                        </a:rPr>
                        <a:t>Plaintext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Ciphertext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636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111111"/>
                          </a:solidFill>
                          <a:effectLst/>
                          <a:latin typeface="Arial Unicode MS"/>
                        </a:rPr>
                        <a:t>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82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111111"/>
                          </a:solidFill>
                          <a:effectLst/>
                          <a:latin typeface="Arial Unicode MS"/>
                        </a:rPr>
                        <a:t>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145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111111"/>
                          </a:solidFill>
                          <a:effectLst/>
                          <a:latin typeface="Arial Unicode MS"/>
                        </a:rPr>
                        <a:t>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84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111111"/>
                          </a:solidFill>
                          <a:effectLst/>
                          <a:latin typeface="Arial Unicode MS"/>
                        </a:rPr>
                        <a:t>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52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111111"/>
                          </a:solidFill>
                          <a:effectLst/>
                          <a:latin typeface="Arial Unicode MS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79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>
                          <a:solidFill>
                            <a:srgbClr val="111111"/>
                          </a:solidFill>
                          <a:effectLst/>
                          <a:latin typeface="Arial Unicode MS"/>
                        </a:rPr>
                        <a:t>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824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111111"/>
                          </a:solidFill>
                          <a:effectLst/>
                          <a:latin typeface="Arial Unicode MS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56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111111"/>
                          </a:solidFill>
                          <a:effectLst/>
                          <a:latin typeface="Arial Unicode MS"/>
                        </a:rPr>
                        <a:t>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40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111111"/>
                          </a:solidFill>
                          <a:effectLst/>
                          <a:latin typeface="Arial Unicode MS"/>
                        </a:rPr>
                        <a:t>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070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111111"/>
                          </a:solidFill>
                          <a:effectLst/>
                          <a:latin typeface="Arial Unicode MS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505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71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Faults and Failures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Malicious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Non-Malicious Code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vs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/>
              <a:t>Fault:</a:t>
            </a:r>
            <a:r>
              <a:rPr lang="en-US" dirty="0"/>
              <a:t> Discrepancy in code that causes a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Failure: </a:t>
            </a:r>
            <a:r>
              <a:rPr lang="en-US" dirty="0"/>
              <a:t>External behavior is incorrect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can fix a fault by “Patching” 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https://softwaretestingtimes.com/2010/04/fault-error-failure.html</a:t>
            </a:r>
          </a:p>
        </p:txBody>
      </p:sp>
    </p:spTree>
    <p:extLst>
      <p:ext uri="{BB962C8B-B14F-4D97-AF65-F5344CB8AC3E}">
        <p14:creationId xmlns:p14="http://schemas.microsoft.com/office/powerpoint/2010/main" val="6229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vs Non-Malicious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Malicious Code is embedded in the code designed to cause failures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Non-Malicious code are generally behavior / capabilities in the system meant as a feature but can be utilized by an attacker to cause a failure.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Cause Unintentional Security Flaws  e.g. The Heartbleed Bug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6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Virus</a:t>
            </a:r>
            <a:r>
              <a:rPr lang="en-US" dirty="0">
                <a:solidFill>
                  <a:schemeClr val="tx1"/>
                </a:solidFill>
              </a:rPr>
              <a:t>:  A virus is a type of malicious software that attaches itself to legitimate programs or files and spreads when those files are executed.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Worms</a:t>
            </a:r>
            <a:r>
              <a:rPr lang="en-US" dirty="0">
                <a:solidFill>
                  <a:schemeClr val="tx1"/>
                </a:solidFill>
              </a:rPr>
              <a:t>: Worms are self-replicating malicious programs that can spread across computer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Trojan</a:t>
            </a:r>
            <a:r>
              <a:rPr lang="en-US" dirty="0">
                <a:solidFill>
                  <a:schemeClr val="tx1"/>
                </a:solidFill>
              </a:rPr>
              <a:t>: A Trojan, short for Trojan Horse, is a deceptive piece of software that appears harmless but contains malicious code.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Logic Bombs</a:t>
            </a:r>
            <a:r>
              <a:rPr lang="en-US" dirty="0">
                <a:solidFill>
                  <a:schemeClr val="tx1"/>
                </a:solidFill>
              </a:rPr>
              <a:t>: Logic bombs are pieces of code intentionally inserted into a program or system that remain dormant until a specific condition or trigger event occurs.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4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Brute-forcing passwords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01FF6D7-58E1-06CE-FE1A-F57428CCB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52" y="2011363"/>
            <a:ext cx="6734770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DDF3D-F639-3212-B851-026986FC4E25}"/>
              </a:ext>
            </a:extLst>
          </p:cNvPr>
          <p:cNvSpPr txBox="1"/>
          <p:nvPr/>
        </p:nvSpPr>
        <p:spPr>
          <a:xfrm>
            <a:off x="3051445" y="6205496"/>
            <a:ext cx="598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https://blog.erratasec.com/2012/08/common-misconceptions-of-password.html</a:t>
            </a:r>
          </a:p>
        </p:txBody>
      </p:sp>
    </p:spTree>
    <p:extLst>
      <p:ext uri="{BB962C8B-B14F-4D97-AF65-F5344CB8AC3E}">
        <p14:creationId xmlns:p14="http://schemas.microsoft.com/office/powerpoint/2010/main" val="302857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the code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50B4731-CC80-AF15-B571-9B66A13E4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1" y="2709181"/>
            <a:ext cx="4152900" cy="1809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538DD-BAB5-069D-4260-04A4C450B7A0}"/>
              </a:ext>
            </a:extLst>
          </p:cNvPr>
          <p:cNvSpPr txBox="1"/>
          <p:nvPr/>
        </p:nvSpPr>
        <p:spPr>
          <a:xfrm>
            <a:off x="657224" y="5712136"/>
            <a:ext cx="990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Reference: Memos, Vasileios &amp; </a:t>
            </a:r>
            <a:r>
              <a:rPr lang="en-CA" dirty="0" err="1"/>
              <a:t>Psannis</a:t>
            </a:r>
            <a:r>
              <a:rPr lang="en-CA" dirty="0"/>
              <a:t>, Kostas. (2015). Encryption algorithm for efficient transmission of </a:t>
            </a:r>
          </a:p>
          <a:p>
            <a:r>
              <a:rPr lang="en-CA" dirty="0"/>
              <a:t>HEVC media. Journal of Real-Time Image Processing. 12. 10.1007/s11554-015-0509-3. </a:t>
            </a:r>
          </a:p>
        </p:txBody>
      </p:sp>
    </p:spTree>
    <p:extLst>
      <p:ext uri="{BB962C8B-B14F-4D97-AF65-F5344CB8AC3E}">
        <p14:creationId xmlns:p14="http://schemas.microsoft.com/office/powerpoint/2010/main" val="137024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the code</a:t>
            </a:r>
          </a:p>
        </p:txBody>
      </p:sp>
      <p:pic>
        <p:nvPicPr>
          <p:cNvPr id="5" name="Content Placeholder 4" descr="Diagram, text">
            <a:extLst>
              <a:ext uri="{FF2B5EF4-FFF2-40B4-BE49-F238E27FC236}">
                <a16:creationId xmlns:a16="http://schemas.microsoft.com/office/drawing/2014/main" id="{6A2AF3ED-23C4-3DC5-5A00-F4BF09E92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70" y="1965240"/>
            <a:ext cx="6581682" cy="40254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B9F14-820F-0EB1-539E-BA8DCD2418C1}"/>
              </a:ext>
            </a:extLst>
          </p:cNvPr>
          <p:cNvSpPr txBox="1"/>
          <p:nvPr/>
        </p:nvSpPr>
        <p:spPr>
          <a:xfrm>
            <a:off x="838200" y="6313714"/>
            <a:ext cx="331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Reference: https://xkcd.com/538/</a:t>
            </a:r>
          </a:p>
        </p:txBody>
      </p:sp>
    </p:spTree>
    <p:extLst>
      <p:ext uri="{BB962C8B-B14F-4D97-AF65-F5344CB8AC3E}">
        <p14:creationId xmlns:p14="http://schemas.microsoft.com/office/powerpoint/2010/main" val="40256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B9F14-820F-0EB1-539E-BA8DCD2418C1}"/>
              </a:ext>
            </a:extLst>
          </p:cNvPr>
          <p:cNvSpPr txBox="1"/>
          <p:nvPr/>
        </p:nvSpPr>
        <p:spPr>
          <a:xfrm>
            <a:off x="838200" y="6313714"/>
            <a:ext cx="1017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Reference: https://www.theregister.com/2014/06/25/brace_yourselves_brazil_dill_in_world_cup_wifi_spill/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90F62D-A282-1261-927D-CECE4641A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949" y="1890943"/>
            <a:ext cx="7360102" cy="40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5677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964</TotalTime>
  <Words>555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Metropolitan</vt:lpstr>
      <vt:lpstr>EECE 71030 – Winter 2024</vt:lpstr>
      <vt:lpstr>Secure Programs</vt:lpstr>
      <vt:lpstr>Fault vs Failure</vt:lpstr>
      <vt:lpstr>Malicious vs Non-Malicious</vt:lpstr>
      <vt:lpstr>Malicious Types</vt:lpstr>
      <vt:lpstr>Brute-forcing passwords</vt:lpstr>
      <vt:lpstr>Cracking the code</vt:lpstr>
      <vt:lpstr>Cracking the code</vt:lpstr>
      <vt:lpstr>Cracking the code</vt:lpstr>
      <vt:lpstr>Similar Algorithms</vt:lpstr>
      <vt:lpstr>Perfect secret-key encryption</vt:lpstr>
      <vt:lpstr>Vigenère Cipher</vt:lpstr>
      <vt:lpstr>Vigenère Cipher</vt:lpstr>
      <vt:lpstr>Vigenère Cipher</vt:lpstr>
      <vt:lpstr>Vigenère Cipher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71355</dc:title>
  <dc:creator>Scott Chen</dc:creator>
  <cp:lastModifiedBy>Waleed Khan</cp:lastModifiedBy>
  <cp:revision>1</cp:revision>
  <dcterms:created xsi:type="dcterms:W3CDTF">2020-02-01T18:30:11Z</dcterms:created>
  <dcterms:modified xsi:type="dcterms:W3CDTF">2024-01-29T22:54:08Z</dcterms:modified>
</cp:coreProperties>
</file>