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275" r:id="rId3"/>
    <p:sldId id="276" r:id="rId4"/>
    <p:sldId id="280" r:id="rId5"/>
    <p:sldId id="282" r:id="rId6"/>
    <p:sldId id="277" r:id="rId7"/>
    <p:sldId id="278" r:id="rId8"/>
    <p:sldId id="279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D4C37-F285-4B3D-BCB5-9C88FEC4F444}" v="2" dt="2024-01-15T23:16:59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" userId="ea75419e-d89f-4ba2-ac71-a680822e1234" providerId="ADAL" clId="{3A4C9DB7-8898-4ABF-A33F-98E4312544F9}"/>
    <pc:docChg chg="custSel delSld modSld">
      <pc:chgData name="Scott" userId="ea75419e-d89f-4ba2-ac71-a680822e1234" providerId="ADAL" clId="{3A4C9DB7-8898-4ABF-A33F-98E4312544F9}" dt="2021-01-05T02:50:30.595" v="1552" actId="20577"/>
      <pc:docMkLst>
        <pc:docMk/>
      </pc:docMkLst>
      <pc:sldChg chg="modSp mod">
        <pc:chgData name="Scott" userId="ea75419e-d89f-4ba2-ac71-a680822e1234" providerId="ADAL" clId="{3A4C9DB7-8898-4ABF-A33F-98E4312544F9}" dt="2021-01-05T02:41:18.159" v="78" actId="20577"/>
        <pc:sldMkLst>
          <pc:docMk/>
          <pc:sldMk cId="1558761564" sldId="256"/>
        </pc:sldMkLst>
        <pc:spChg chg="mod">
          <ac:chgData name="Scott" userId="ea75419e-d89f-4ba2-ac71-a680822e1234" providerId="ADAL" clId="{3A4C9DB7-8898-4ABF-A33F-98E4312544F9}" dt="2021-01-05T02:41:18.159" v="78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" userId="ea75419e-d89f-4ba2-ac71-a680822e1234" providerId="ADAL" clId="{3A4C9DB7-8898-4ABF-A33F-98E4312544F9}" dt="2021-01-05T02:47:49.824" v="1041" actId="47"/>
        <pc:sldMkLst>
          <pc:docMk/>
          <pc:sldMk cId="1551035658" sldId="264"/>
        </pc:sldMkLst>
      </pc:sldChg>
      <pc:sldChg chg="modSp mod">
        <pc:chgData name="Scott" userId="ea75419e-d89f-4ba2-ac71-a680822e1234" providerId="ADAL" clId="{3A4C9DB7-8898-4ABF-A33F-98E4312544F9}" dt="2021-01-05T02:50:30.595" v="1552" actId="20577"/>
        <pc:sldMkLst>
          <pc:docMk/>
          <pc:sldMk cId="1214248539" sldId="267"/>
        </pc:sldMkLst>
        <pc:spChg chg="mod">
          <ac:chgData name="Scott" userId="ea75419e-d89f-4ba2-ac71-a680822e1234" providerId="ADAL" clId="{3A4C9DB7-8898-4ABF-A33F-98E4312544F9}" dt="2021-01-05T02:47:58.453" v="1043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3A4C9DB7-8898-4ABF-A33F-98E4312544F9}" dt="2021-01-05T02:50:30.595" v="1552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3A4C9DB7-8898-4ABF-A33F-98E4312544F9}" dt="2021-01-05T02:47:46.866" v="1040" actId="20577"/>
        <pc:sldMkLst>
          <pc:docMk/>
          <pc:sldMk cId="1749686485" sldId="270"/>
        </pc:sldMkLst>
        <pc:spChg chg="mod">
          <ac:chgData name="Scott" userId="ea75419e-d89f-4ba2-ac71-a680822e1234" providerId="ADAL" clId="{3A4C9DB7-8898-4ABF-A33F-98E4312544F9}" dt="2021-01-05T02:47:46.866" v="1040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3A4C9DB7-8898-4ABF-A33F-98E4312544F9}" dt="2021-01-05T02:47:30.679" v="1023" actId="14100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3A4C9DB7-8898-4ABF-A33F-98E4312544F9}" dt="2021-01-05T02:47:49.824" v="1041" actId="47"/>
        <pc:sldMkLst>
          <pc:docMk/>
          <pc:sldMk cId="2342119037" sldId="276"/>
        </pc:sldMkLst>
      </pc:sldChg>
    </pc:docChg>
  </pc:docChgLst>
  <pc:docChgLst>
    <pc:chgData name="Waleed Khan" userId="af3b3c3c695f30fe" providerId="LiveId" clId="{828C6294-F505-403B-B2A5-C5936ED5A26E}"/>
    <pc:docChg chg="undo custSel addSld delSld modSld">
      <pc:chgData name="Waleed Khan" userId="af3b3c3c695f30fe" providerId="LiveId" clId="{828C6294-F505-403B-B2A5-C5936ED5A26E}" dt="2024-01-03T07:27:03.486" v="256" actId="404"/>
      <pc:docMkLst>
        <pc:docMk/>
      </pc:docMkLst>
      <pc:sldChg chg="modSp mod">
        <pc:chgData name="Waleed Khan" userId="af3b3c3c695f30fe" providerId="LiveId" clId="{828C6294-F505-403B-B2A5-C5936ED5A26E}" dt="2024-01-03T06:30:41.702" v="7" actId="20577"/>
        <pc:sldMkLst>
          <pc:docMk/>
          <pc:sldMk cId="1558761564" sldId="256"/>
        </pc:sldMkLst>
        <pc:spChg chg="mod">
          <ac:chgData name="Waleed Khan" userId="af3b3c3c695f30fe" providerId="LiveId" clId="{828C6294-F505-403B-B2A5-C5936ED5A26E}" dt="2024-01-03T06:30:41.702" v="7" actId="20577"/>
          <ac:spMkLst>
            <pc:docMk/>
            <pc:sldMk cId="1558761564" sldId="256"/>
            <ac:spMk id="2" creationId="{FD4E761D-9FCC-4E15-A3CD-FB0383B0B5F4}"/>
          </ac:spMkLst>
        </pc:spChg>
      </pc:sldChg>
      <pc:sldChg chg="add del">
        <pc:chgData name="Waleed Khan" userId="af3b3c3c695f30fe" providerId="LiveId" clId="{828C6294-F505-403B-B2A5-C5936ED5A26E}" dt="2024-01-03T07:06:42.635" v="217" actId="47"/>
        <pc:sldMkLst>
          <pc:docMk/>
          <pc:sldMk cId="1214248539" sldId="267"/>
        </pc:sldMkLst>
      </pc:sldChg>
      <pc:sldChg chg="modSp mod">
        <pc:chgData name="Waleed Khan" userId="af3b3c3c695f30fe" providerId="LiveId" clId="{828C6294-F505-403B-B2A5-C5936ED5A26E}" dt="2024-01-03T06:34:38.892" v="69" actId="20577"/>
        <pc:sldMkLst>
          <pc:docMk/>
          <pc:sldMk cId="1749686485" sldId="270"/>
        </pc:sldMkLst>
        <pc:spChg chg="mod">
          <ac:chgData name="Waleed Khan" userId="af3b3c3c695f30fe" providerId="LiveId" clId="{828C6294-F505-403B-B2A5-C5936ED5A26E}" dt="2024-01-03T06:34:38.892" v="69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Waleed Khan" userId="af3b3c3c695f30fe" providerId="LiveId" clId="{828C6294-F505-403B-B2A5-C5936ED5A26E}" dt="2024-01-03T06:35:10.691" v="90" actId="20577"/>
        <pc:sldMkLst>
          <pc:docMk/>
          <pc:sldMk cId="4149068327" sldId="272"/>
        </pc:sldMkLst>
        <pc:spChg chg="mod">
          <ac:chgData name="Waleed Khan" userId="af3b3c3c695f30fe" providerId="LiveId" clId="{828C6294-F505-403B-B2A5-C5936ED5A26E}" dt="2024-01-03T06:35:10.691" v="90" actId="20577"/>
          <ac:spMkLst>
            <pc:docMk/>
            <pc:sldMk cId="4149068327" sldId="272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51:08.970" v="114" actId="6549"/>
        <pc:sldMkLst>
          <pc:docMk/>
          <pc:sldMk cId="762180516" sldId="273"/>
        </pc:sldMkLst>
        <pc:spChg chg="mod">
          <ac:chgData name="Waleed Khan" userId="af3b3c3c695f30fe" providerId="LiveId" clId="{828C6294-F505-403B-B2A5-C5936ED5A26E}" dt="2024-01-03T06:51:08.970" v="114" actId="6549"/>
          <ac:spMkLst>
            <pc:docMk/>
            <pc:sldMk cId="762180516" sldId="273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32:01.169" v="29"/>
        <pc:sldMkLst>
          <pc:docMk/>
          <pc:sldMk cId="1903139096" sldId="275"/>
        </pc:sldMkLst>
        <pc:spChg chg="mod">
          <ac:chgData name="Waleed Khan" userId="af3b3c3c695f30fe" providerId="LiveId" clId="{828C6294-F505-403B-B2A5-C5936ED5A26E}" dt="2024-01-03T06:32:01.169" v="29"/>
          <ac:spMkLst>
            <pc:docMk/>
            <pc:sldMk cId="1903139096" sldId="275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51:36.730" v="135" actId="20577"/>
        <pc:sldMkLst>
          <pc:docMk/>
          <pc:sldMk cId="1735326871" sldId="276"/>
        </pc:sldMkLst>
        <pc:spChg chg="mod">
          <ac:chgData name="Waleed Khan" userId="af3b3c3c695f30fe" providerId="LiveId" clId="{828C6294-F505-403B-B2A5-C5936ED5A26E}" dt="2024-01-03T06:51:36.730" v="135" actId="20577"/>
          <ac:spMkLst>
            <pc:docMk/>
            <pc:sldMk cId="1735326871" sldId="276"/>
            <ac:spMk id="3" creationId="{2B8F4F0D-AED4-4D43-A1E0-CF77764EF4DD}"/>
          </ac:spMkLst>
        </pc:spChg>
      </pc:sldChg>
      <pc:sldChg chg="del">
        <pc:chgData name="Waleed Khan" userId="af3b3c3c695f30fe" providerId="LiveId" clId="{828C6294-F505-403B-B2A5-C5936ED5A26E}" dt="2024-01-03T06:51:48.917" v="136" actId="47"/>
        <pc:sldMkLst>
          <pc:docMk/>
          <pc:sldMk cId="1837742959" sldId="277"/>
        </pc:sldMkLst>
      </pc:sldChg>
      <pc:sldChg chg="addSp delSp modSp add mod setBg">
        <pc:chgData name="Waleed Khan" userId="af3b3c3c695f30fe" providerId="LiveId" clId="{828C6294-F505-403B-B2A5-C5936ED5A26E}" dt="2024-01-03T07:23:38.683" v="227"/>
        <pc:sldMkLst>
          <pc:docMk/>
          <pc:sldMk cId="1265139157" sldId="278"/>
        </pc:sldMkLst>
        <pc:spChg chg="mod">
          <ac:chgData name="Waleed Khan" userId="af3b3c3c695f30fe" providerId="LiveId" clId="{828C6294-F505-403B-B2A5-C5936ED5A26E}" dt="2024-01-03T06:50:19.211" v="102" actId="26606"/>
          <ac:spMkLst>
            <pc:docMk/>
            <pc:sldMk cId="1265139157" sldId="278"/>
            <ac:spMk id="2" creationId="{435F2A90-2892-473F-ADAE-CD14B27FF665}"/>
          </ac:spMkLst>
        </pc:spChg>
        <pc:spChg chg="del mod">
          <ac:chgData name="Waleed Khan" userId="af3b3c3c695f30fe" providerId="LiveId" clId="{828C6294-F505-403B-B2A5-C5936ED5A26E}" dt="2024-01-03T06:50:16.189" v="101" actId="22"/>
          <ac:spMkLst>
            <pc:docMk/>
            <pc:sldMk cId="1265139157" sldId="278"/>
            <ac:spMk id="3" creationId="{2B8F4F0D-AED4-4D43-A1E0-CF77764EF4DD}"/>
          </ac:spMkLst>
        </pc:spChg>
        <pc:spChg chg="add del mo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7" creationId="{AB44428E-98A6-4D13-3C72-709B0FF8BAD7}"/>
          </ac:spMkLst>
        </pc:spChg>
        <pc:spChg chg="add del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0" creationId="{CD333CBE-B699-4E3B-9F45-C045F773434F}"/>
          </ac:spMkLst>
        </pc:spChg>
        <pc:spChg chg="add del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2" creationId="{FCA118C4-32A6-466D-8453-BA738103A062}"/>
          </ac:spMkLst>
        </pc:spChg>
        <pc:spChg chg="ad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7" creationId="{CD333CBE-B699-4E3B-9F45-C045F773434F}"/>
          </ac:spMkLst>
        </pc:spChg>
        <pc:spChg chg="ad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9" creationId="{FCA118C4-32A6-466D-8453-BA738103A062}"/>
          </ac:spMkLst>
        </pc:spChg>
        <pc:picChg chg="add del mod ord">
          <ac:chgData name="Waleed Khan" userId="af3b3c3c695f30fe" providerId="LiveId" clId="{828C6294-F505-403B-B2A5-C5936ED5A26E}" dt="2024-01-03T07:23:00.761" v="218" actId="478"/>
          <ac:picMkLst>
            <pc:docMk/>
            <pc:sldMk cId="1265139157" sldId="278"/>
            <ac:picMk id="5" creationId="{5B879331-FD4F-72D2-8006-2DD35D777B7F}"/>
          </ac:picMkLst>
        </pc:picChg>
        <pc:picChg chg="add mod">
          <ac:chgData name="Waleed Khan" userId="af3b3c3c695f30fe" providerId="LiveId" clId="{828C6294-F505-403B-B2A5-C5936ED5A26E}" dt="2024-01-03T07:23:38.683" v="227"/>
          <ac:picMkLst>
            <pc:docMk/>
            <pc:sldMk cId="1265139157" sldId="278"/>
            <ac:picMk id="9" creationId="{9479D370-5C8B-887A-A548-D2069DBF7500}"/>
          </ac:picMkLst>
        </pc:picChg>
      </pc:sldChg>
      <pc:sldChg chg="add">
        <pc:chgData name="Waleed Khan" userId="af3b3c3c695f30fe" providerId="LiveId" clId="{828C6294-F505-403B-B2A5-C5936ED5A26E}" dt="2024-01-03T06:52:55.560" v="137"/>
        <pc:sldMkLst>
          <pc:docMk/>
          <pc:sldMk cId="3028579023" sldId="279"/>
        </pc:sldMkLst>
      </pc:sldChg>
      <pc:sldChg chg="add">
        <pc:chgData name="Waleed Khan" userId="af3b3c3c695f30fe" providerId="LiveId" clId="{828C6294-F505-403B-B2A5-C5936ED5A26E}" dt="2024-01-03T06:53:10.170" v="140"/>
        <pc:sldMkLst>
          <pc:docMk/>
          <pc:sldMk cId="306104071" sldId="280"/>
        </pc:sldMkLst>
      </pc:sldChg>
      <pc:sldChg chg="add del">
        <pc:chgData name="Waleed Khan" userId="af3b3c3c695f30fe" providerId="LiveId" clId="{828C6294-F505-403B-B2A5-C5936ED5A26E}" dt="2024-01-03T06:53:05.636" v="139" actId="47"/>
        <pc:sldMkLst>
          <pc:docMk/>
          <pc:sldMk cId="560201254" sldId="280"/>
        </pc:sldMkLst>
      </pc:sldChg>
      <pc:sldChg chg="modSp add mod">
        <pc:chgData name="Waleed Khan" userId="af3b3c3c695f30fe" providerId="LiveId" clId="{828C6294-F505-403B-B2A5-C5936ED5A26E}" dt="2024-01-03T07:24:43.265" v="228" actId="6549"/>
        <pc:sldMkLst>
          <pc:docMk/>
          <pc:sldMk cId="1866533344" sldId="281"/>
        </pc:sldMkLst>
        <pc:spChg chg="mod">
          <ac:chgData name="Waleed Khan" userId="af3b3c3c695f30fe" providerId="LiveId" clId="{828C6294-F505-403B-B2A5-C5936ED5A26E}" dt="2024-01-03T07:24:43.265" v="228" actId="6549"/>
          <ac:spMkLst>
            <pc:docMk/>
            <pc:sldMk cId="1866533344" sldId="281"/>
            <ac:spMk id="3" creationId="{6A5FD6B4-F7A6-4FD9-B488-F745CC2ABDD6}"/>
          </ac:spMkLst>
        </pc:spChg>
      </pc:sldChg>
      <pc:sldChg chg="modSp add mod modAnim">
        <pc:chgData name="Waleed Khan" userId="af3b3c3c695f30fe" providerId="LiveId" clId="{828C6294-F505-403B-B2A5-C5936ED5A26E}" dt="2024-01-03T07:25:45.924" v="240"/>
        <pc:sldMkLst>
          <pc:docMk/>
          <pc:sldMk cId="209758344" sldId="282"/>
        </pc:sldMkLst>
        <pc:spChg chg="mod">
          <ac:chgData name="Waleed Khan" userId="af3b3c3c695f30fe" providerId="LiveId" clId="{828C6294-F505-403B-B2A5-C5936ED5A26E}" dt="2024-01-03T07:03:52.461" v="211" actId="27636"/>
          <ac:spMkLst>
            <pc:docMk/>
            <pc:sldMk cId="209758344" sldId="282"/>
            <ac:spMk id="3" creationId="{0BDF0DA9-CBE6-4BEF-9644-B4A32BBB85B6}"/>
          </ac:spMkLst>
        </pc:spChg>
      </pc:sldChg>
      <pc:sldChg chg="addSp delSp modSp new mod">
        <pc:chgData name="Waleed Khan" userId="af3b3c3c695f30fe" providerId="LiveId" clId="{828C6294-F505-403B-B2A5-C5936ED5A26E}" dt="2024-01-03T07:27:03.486" v="256" actId="404"/>
        <pc:sldMkLst>
          <pc:docMk/>
          <pc:sldMk cId="4255840653" sldId="283"/>
        </pc:sldMkLst>
        <pc:spChg chg="mod">
          <ac:chgData name="Waleed Khan" userId="af3b3c3c695f30fe" providerId="LiveId" clId="{828C6294-F505-403B-B2A5-C5936ED5A26E}" dt="2024-01-03T07:03:22.328" v="208"/>
          <ac:spMkLst>
            <pc:docMk/>
            <pc:sldMk cId="4255840653" sldId="283"/>
            <ac:spMk id="2" creationId="{20FE55E6-1B62-9377-C42B-5308546945CC}"/>
          </ac:spMkLst>
        </pc:spChg>
        <pc:spChg chg="del">
          <ac:chgData name="Waleed Khan" userId="af3b3c3c695f30fe" providerId="LiveId" clId="{828C6294-F505-403B-B2A5-C5936ED5A26E}" dt="2024-01-03T07:03:44.265" v="209" actId="22"/>
          <ac:spMkLst>
            <pc:docMk/>
            <pc:sldMk cId="4255840653" sldId="283"/>
            <ac:spMk id="3" creationId="{F6F6E830-496E-C4B3-EE47-0116C59BFC04}"/>
          </ac:spMkLst>
        </pc:spChg>
        <pc:spChg chg="add mod">
          <ac:chgData name="Waleed Khan" userId="af3b3c3c695f30fe" providerId="LiveId" clId="{828C6294-F505-403B-B2A5-C5936ED5A26E}" dt="2024-01-03T07:27:03.486" v="256" actId="404"/>
          <ac:spMkLst>
            <pc:docMk/>
            <pc:sldMk cId="4255840653" sldId="283"/>
            <ac:spMk id="6" creationId="{6D5D07CE-F28B-DF68-F5BD-9C1C1AC082E1}"/>
          </ac:spMkLst>
        </pc:spChg>
        <pc:picChg chg="add mod ord">
          <ac:chgData name="Waleed Khan" userId="af3b3c3c695f30fe" providerId="LiveId" clId="{828C6294-F505-403B-B2A5-C5936ED5A26E}" dt="2024-01-03T07:03:44.265" v="209" actId="22"/>
          <ac:picMkLst>
            <pc:docMk/>
            <pc:sldMk cId="4255840653" sldId="283"/>
            <ac:picMk id="5" creationId="{A53228F0-FC89-4036-B5AD-3F565122837B}"/>
          </ac:picMkLst>
        </pc:picChg>
      </pc:sldChg>
    </pc:docChg>
  </pc:docChgLst>
  <pc:docChgLst>
    <pc:chgData name="Waleed Khan" userId="af3b3c3c695f30fe" providerId="LiveId" clId="{4CFEFA14-1CAB-414A-9255-0AD283DB03EE}"/>
    <pc:docChg chg="custSel modSld">
      <pc:chgData name="Waleed Khan" userId="af3b3c3c695f30fe" providerId="LiveId" clId="{4CFEFA14-1CAB-414A-9255-0AD283DB03EE}" dt="2024-01-09T17:20:38.974" v="14" actId="27636"/>
      <pc:docMkLst>
        <pc:docMk/>
      </pc:docMkLst>
      <pc:sldChg chg="modSp mod">
        <pc:chgData name="Waleed Khan" userId="af3b3c3c695f30fe" providerId="LiveId" clId="{4CFEFA14-1CAB-414A-9255-0AD283DB03EE}" dt="2024-01-09T17:20:38.974" v="14" actId="27636"/>
        <pc:sldMkLst>
          <pc:docMk/>
          <pc:sldMk cId="4149068327" sldId="272"/>
        </pc:sldMkLst>
        <pc:spChg chg="mod">
          <ac:chgData name="Waleed Khan" userId="af3b3c3c695f30fe" providerId="LiveId" clId="{4CFEFA14-1CAB-414A-9255-0AD283DB03EE}" dt="2024-01-09T17:20:38.974" v="14" actId="27636"/>
          <ac:spMkLst>
            <pc:docMk/>
            <pc:sldMk cId="4149068327" sldId="272"/>
            <ac:spMk id="3" creationId="{2B8F4F0D-AED4-4D43-A1E0-CF77764EF4DD}"/>
          </ac:spMkLst>
        </pc:spChg>
      </pc:sldChg>
      <pc:sldChg chg="modSp mod">
        <pc:chgData name="Waleed Khan" userId="af3b3c3c695f30fe" providerId="LiveId" clId="{4CFEFA14-1CAB-414A-9255-0AD283DB03EE}" dt="2024-01-09T14:21:53.566" v="9" actId="20577"/>
        <pc:sldMkLst>
          <pc:docMk/>
          <pc:sldMk cId="1903139096" sldId="275"/>
        </pc:sldMkLst>
        <pc:spChg chg="mod">
          <ac:chgData name="Waleed Khan" userId="af3b3c3c695f30fe" providerId="LiveId" clId="{4CFEFA14-1CAB-414A-9255-0AD283DB03EE}" dt="2024-01-09T14:21:53.566" v="9" actId="20577"/>
          <ac:spMkLst>
            <pc:docMk/>
            <pc:sldMk cId="1903139096" sldId="275"/>
            <ac:spMk id="3" creationId="{2B8F4F0D-AED4-4D43-A1E0-CF77764EF4DD}"/>
          </ac:spMkLst>
        </pc:spChg>
      </pc:sldChg>
    </pc:docChg>
  </pc:docChgLst>
  <pc:docChgLst>
    <pc:chgData name="Waleed Khan" userId="af3b3c3c695f30fe" providerId="LiveId" clId="{755D4C37-F285-4B3D-BCB5-9C88FEC4F444}"/>
    <pc:docChg chg="addSld delSld modSld sldOrd">
      <pc:chgData name="Waleed Khan" userId="af3b3c3c695f30fe" providerId="LiveId" clId="{755D4C37-F285-4B3D-BCB5-9C88FEC4F444}" dt="2024-01-16T02:15:47.704" v="33" actId="20577"/>
      <pc:docMkLst>
        <pc:docMk/>
      </pc:docMkLst>
      <pc:sldChg chg="del ord">
        <pc:chgData name="Waleed Khan" userId="af3b3c3c695f30fe" providerId="LiveId" clId="{755D4C37-F285-4B3D-BCB5-9C88FEC4F444}" dt="2024-01-15T23:20:35.915" v="7" actId="2696"/>
        <pc:sldMkLst>
          <pc:docMk/>
          <pc:sldMk cId="3028579023" sldId="271"/>
        </pc:sldMkLst>
      </pc:sldChg>
      <pc:sldChg chg="del">
        <pc:chgData name="Waleed Khan" userId="af3b3c3c695f30fe" providerId="LiveId" clId="{755D4C37-F285-4B3D-BCB5-9C88FEC4F444}" dt="2024-01-15T23:18:13.076" v="6" actId="2696"/>
        <pc:sldMkLst>
          <pc:docMk/>
          <pc:sldMk cId="622914840" sldId="272"/>
        </pc:sldMkLst>
      </pc:sldChg>
      <pc:sldChg chg="del">
        <pc:chgData name="Waleed Khan" userId="af3b3c3c695f30fe" providerId="LiveId" clId="{755D4C37-F285-4B3D-BCB5-9C88FEC4F444}" dt="2024-01-15T23:18:13.076" v="6" actId="2696"/>
        <pc:sldMkLst>
          <pc:docMk/>
          <pc:sldMk cId="2244841854" sldId="273"/>
        </pc:sldMkLst>
      </pc:sldChg>
      <pc:sldChg chg="del">
        <pc:chgData name="Waleed Khan" userId="af3b3c3c695f30fe" providerId="LiveId" clId="{755D4C37-F285-4B3D-BCB5-9C88FEC4F444}" dt="2024-01-15T23:18:13.076" v="6" actId="2696"/>
        <pc:sldMkLst>
          <pc:docMk/>
          <pc:sldMk cId="265621525" sldId="274"/>
        </pc:sldMkLst>
      </pc:sldChg>
      <pc:sldChg chg="add">
        <pc:chgData name="Waleed Khan" userId="af3b3c3c695f30fe" providerId="LiveId" clId="{755D4C37-F285-4B3D-BCB5-9C88FEC4F444}" dt="2024-01-15T23:15:41.999" v="2"/>
        <pc:sldMkLst>
          <pc:docMk/>
          <pc:sldMk cId="499968382" sldId="280"/>
        </pc:sldMkLst>
      </pc:sldChg>
      <pc:sldChg chg="add ord">
        <pc:chgData name="Waleed Khan" userId="af3b3c3c695f30fe" providerId="LiveId" clId="{755D4C37-F285-4B3D-BCB5-9C88FEC4F444}" dt="2024-01-15T23:17:03.471" v="5"/>
        <pc:sldMkLst>
          <pc:docMk/>
          <pc:sldMk cId="4097812442" sldId="282"/>
        </pc:sldMkLst>
      </pc:sldChg>
      <pc:sldChg chg="addSp delSp modSp new mod">
        <pc:chgData name="Waleed Khan" userId="af3b3c3c695f30fe" providerId="LiveId" clId="{755D4C37-F285-4B3D-BCB5-9C88FEC4F444}" dt="2024-01-16T02:15:47.704" v="33" actId="20577"/>
        <pc:sldMkLst>
          <pc:docMk/>
          <pc:sldMk cId="45686174" sldId="283"/>
        </pc:sldMkLst>
        <pc:spChg chg="mod">
          <ac:chgData name="Waleed Khan" userId="af3b3c3c695f30fe" providerId="LiveId" clId="{755D4C37-F285-4B3D-BCB5-9C88FEC4F444}" dt="2024-01-16T02:15:47.704" v="33" actId="20577"/>
          <ac:spMkLst>
            <pc:docMk/>
            <pc:sldMk cId="45686174" sldId="283"/>
            <ac:spMk id="2" creationId="{DA4D754F-56D4-7144-B820-058002FCF268}"/>
          </ac:spMkLst>
        </pc:spChg>
        <pc:spChg chg="del">
          <ac:chgData name="Waleed Khan" userId="af3b3c3c695f30fe" providerId="LiveId" clId="{755D4C37-F285-4B3D-BCB5-9C88FEC4F444}" dt="2024-01-16T02:15:34.272" v="9" actId="22"/>
          <ac:spMkLst>
            <pc:docMk/>
            <pc:sldMk cId="45686174" sldId="283"/>
            <ac:spMk id="3" creationId="{31D84441-696D-9EEE-263F-3ACD9788441B}"/>
          </ac:spMkLst>
        </pc:spChg>
        <pc:picChg chg="add mod ord">
          <ac:chgData name="Waleed Khan" userId="af3b3c3c695f30fe" providerId="LiveId" clId="{755D4C37-F285-4B3D-BCB5-9C88FEC4F444}" dt="2024-01-16T02:15:34.272" v="9" actId="22"/>
          <ac:picMkLst>
            <pc:docMk/>
            <pc:sldMk cId="45686174" sldId="283"/>
            <ac:picMk id="5" creationId="{12CC897F-2438-5BB6-8DB2-7928BE8841D6}"/>
          </ac:picMkLst>
        </pc:picChg>
      </pc:sldChg>
    </pc:docChg>
  </pc:docChgLst>
  <pc:docChgLst>
    <pc:chgData name="Scott" userId="ea75419e-d89f-4ba2-ac71-a680822e1234" providerId="ADAL" clId="{995D114F-E802-4B3C-8412-3DBA22EAECD4}"/>
    <pc:docChg chg="undo custSel delSld modSld">
      <pc:chgData name="Scott" userId="ea75419e-d89f-4ba2-ac71-a680822e1234" providerId="ADAL" clId="{995D114F-E802-4B3C-8412-3DBA22EAECD4}" dt="2021-01-05T02:38:08.553" v="2130" actId="20577"/>
      <pc:docMkLst>
        <pc:docMk/>
      </pc:docMkLst>
      <pc:sldChg chg="modSp mod">
        <pc:chgData name="Scott" userId="ea75419e-d89f-4ba2-ac71-a680822e1234" providerId="ADAL" clId="{995D114F-E802-4B3C-8412-3DBA22EAECD4}" dt="2021-01-05T02:20:59.382" v="53" actId="20577"/>
        <pc:sldMkLst>
          <pc:docMk/>
          <pc:sldMk cId="1558761564" sldId="256"/>
        </pc:sldMkLst>
        <pc:spChg chg="mod">
          <ac:chgData name="Scott" userId="ea75419e-d89f-4ba2-ac71-a680822e1234" providerId="ADAL" clId="{995D114F-E802-4B3C-8412-3DBA22EAECD4}" dt="2021-01-05T02:20:59.382" v="53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" userId="ea75419e-d89f-4ba2-ac71-a680822e1234" providerId="ADAL" clId="{995D114F-E802-4B3C-8412-3DBA22EAECD4}" dt="2021-01-05T02:26:06.253" v="1007" actId="47"/>
        <pc:sldMkLst>
          <pc:docMk/>
          <pc:sldMk cId="3538968816" sldId="258"/>
        </pc:sldMkLst>
      </pc:sldChg>
      <pc:sldChg chg="del">
        <pc:chgData name="Scott" userId="ea75419e-d89f-4ba2-ac71-a680822e1234" providerId="ADAL" clId="{995D114F-E802-4B3C-8412-3DBA22EAECD4}" dt="2021-01-05T02:26:06.253" v="1007" actId="47"/>
        <pc:sldMkLst>
          <pc:docMk/>
          <pc:sldMk cId="1963695400" sldId="259"/>
        </pc:sldMkLst>
      </pc:sldChg>
      <pc:sldChg chg="modSp mod">
        <pc:chgData name="Scott" userId="ea75419e-d89f-4ba2-ac71-a680822e1234" providerId="ADAL" clId="{995D114F-E802-4B3C-8412-3DBA22EAECD4}" dt="2021-01-05T02:38:08.553" v="2130" actId="20577"/>
        <pc:sldMkLst>
          <pc:docMk/>
          <pc:sldMk cId="1551035658" sldId="264"/>
        </pc:sldMkLst>
        <pc:spChg chg="mod">
          <ac:chgData name="Scott" userId="ea75419e-d89f-4ba2-ac71-a680822e1234" providerId="ADAL" clId="{995D114F-E802-4B3C-8412-3DBA22EAECD4}" dt="2021-01-05T02:23:34.362" v="536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38:08.553" v="2130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modSp mod">
        <pc:chgData name="Scott" userId="ea75419e-d89f-4ba2-ac71-a680822e1234" providerId="ADAL" clId="{995D114F-E802-4B3C-8412-3DBA22EAECD4}" dt="2021-01-05T02:29:02.314" v="1491" actId="20577"/>
        <pc:sldMkLst>
          <pc:docMk/>
          <pc:sldMk cId="1214248539" sldId="267"/>
        </pc:sldMkLst>
        <pc:spChg chg="mod">
          <ac:chgData name="Scott" userId="ea75419e-d89f-4ba2-ac71-a680822e1234" providerId="ADAL" clId="{995D114F-E802-4B3C-8412-3DBA22EAECD4}" dt="2021-01-05T02:27:12.900" v="1073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995D114F-E802-4B3C-8412-3DBA22EAECD4}" dt="2021-01-05T02:29:02.314" v="1491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995D114F-E802-4B3C-8412-3DBA22EAECD4}" dt="2021-01-05T02:23:26.040" v="534" actId="20577"/>
        <pc:sldMkLst>
          <pc:docMk/>
          <pc:sldMk cId="1749686485" sldId="270"/>
        </pc:sldMkLst>
        <pc:spChg chg="mod">
          <ac:chgData name="Scott" userId="ea75419e-d89f-4ba2-ac71-a680822e1234" providerId="ADAL" clId="{995D114F-E802-4B3C-8412-3DBA22EAECD4}" dt="2021-01-05T02:21:04.015" v="55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23:26.040" v="534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addSp modSp mod">
        <pc:chgData name="Scott" userId="ea75419e-d89f-4ba2-ac71-a680822e1234" providerId="ADAL" clId="{995D114F-E802-4B3C-8412-3DBA22EAECD4}" dt="2021-01-05T02:37:34.947" v="2113" actId="115"/>
        <pc:sldMkLst>
          <pc:docMk/>
          <pc:sldMk cId="2342119037" sldId="276"/>
        </pc:sldMkLst>
        <pc:spChg chg="mod">
          <ac:chgData name="Scott" userId="ea75419e-d89f-4ba2-ac71-a680822e1234" providerId="ADAL" clId="{995D114F-E802-4B3C-8412-3DBA22EAECD4}" dt="2021-01-05T02:27:04.500" v="1070" actId="6549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37:34.947" v="2113" actId="115"/>
          <ac:spMkLst>
            <pc:docMk/>
            <pc:sldMk cId="2342119037" sldId="276"/>
            <ac:spMk id="3" creationId="{0BDF0DA9-CBE6-4BEF-9644-B4A32BBB85B6}"/>
          </ac:spMkLst>
        </pc:spChg>
        <pc:spChg chg="add mod">
          <ac:chgData name="Scott" userId="ea75419e-d89f-4ba2-ac71-a680822e1234" providerId="ADAL" clId="{995D114F-E802-4B3C-8412-3DBA22EAECD4}" dt="2021-01-05T02:37:08.258" v="2033" actId="1076"/>
          <ac:spMkLst>
            <pc:docMk/>
            <pc:sldMk cId="2342119037" sldId="276"/>
            <ac:spMk id="6" creationId="{EA396CE9-64E2-47CE-A12A-265AC964BF24}"/>
          </ac:spMkLst>
        </pc:spChg>
        <pc:picChg chg="add mod">
          <ac:chgData name="Scott" userId="ea75419e-d89f-4ba2-ac71-a680822e1234" providerId="ADAL" clId="{995D114F-E802-4B3C-8412-3DBA22EAECD4}" dt="2021-01-05T02:37:08.258" v="2033" actId="1076"/>
          <ac:picMkLst>
            <pc:docMk/>
            <pc:sldMk cId="2342119037" sldId="276"/>
            <ac:picMk id="5" creationId="{22D44F4A-BADC-4782-B890-6D7DCBB1E899}"/>
          </ac:picMkLst>
        </pc:picChg>
      </pc:sldChg>
      <pc:sldChg chg="del">
        <pc:chgData name="Scott" userId="ea75419e-d89f-4ba2-ac71-a680822e1234" providerId="ADAL" clId="{995D114F-E802-4B3C-8412-3DBA22EAECD4}" dt="2021-01-05T02:27:09.306" v="1071" actId="47"/>
        <pc:sldMkLst>
          <pc:docMk/>
          <pc:sldMk cId="2715899136" sldId="283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3046339498" sldId="284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2627056954" sldId="285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3254647745" sldId="286"/>
        </pc:sldMkLst>
      </pc:sldChg>
    </pc:docChg>
  </pc:docChgLst>
  <pc:docChgLst>
    <pc:chgData name="Scott Chen" userId="ea75419e-d89f-4ba2-ac71-a680822e1234" providerId="ADAL" clId="{B5C8470F-FA93-4C74-B13D-64FEFC3D7F07}"/>
    <pc:docChg chg="undo custSel addSld delSld modSld">
      <pc:chgData name="Scott Chen" userId="ea75419e-d89f-4ba2-ac71-a680822e1234" providerId="ADAL" clId="{B5C8470F-FA93-4C74-B13D-64FEFC3D7F07}" dt="2021-01-04T04:14:01.231" v="7243" actId="20577"/>
      <pc:docMkLst>
        <pc:docMk/>
      </pc:docMkLst>
      <pc:sldChg chg="modSp mod">
        <pc:chgData name="Scott Chen" userId="ea75419e-d89f-4ba2-ac71-a680822e1234" providerId="ADAL" clId="{B5C8470F-FA93-4C74-B13D-64FEFC3D7F07}" dt="2021-01-04T00:13:55.447" v="41" actId="20577"/>
        <pc:sldMkLst>
          <pc:docMk/>
          <pc:sldMk cId="1558761564" sldId="256"/>
        </pc:sldMkLst>
        <pc:spChg chg="mod">
          <ac:chgData name="Scott Chen" userId="ea75419e-d89f-4ba2-ac71-a680822e1234" providerId="ADAL" clId="{B5C8470F-FA93-4C74-B13D-64FEFC3D7F07}" dt="2021-01-04T00:13:55.447" v="41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2380181045" sldId="262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4234091937" sldId="263"/>
        </pc:sldMkLst>
      </pc:sldChg>
      <pc:sldChg chg="modSp mod">
        <pc:chgData name="Scott Chen" userId="ea75419e-d89f-4ba2-ac71-a680822e1234" providerId="ADAL" clId="{B5C8470F-FA93-4C74-B13D-64FEFC3D7F07}" dt="2021-01-04T01:42:31.492" v="4883" actId="20577"/>
        <pc:sldMkLst>
          <pc:docMk/>
          <pc:sldMk cId="1551035658" sldId="264"/>
        </pc:sldMkLst>
        <pc:spChg chg="mod">
          <ac:chgData name="Scott Chen" userId="ea75419e-d89f-4ba2-ac71-a680822e1234" providerId="ADAL" clId="{B5C8470F-FA93-4C74-B13D-64FEFC3D7F07}" dt="2021-01-04T00:14:33.391" v="63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1:42:31.492" v="488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delSp modSp mod">
        <pc:chgData name="Scott Chen" userId="ea75419e-d89f-4ba2-ac71-a680822e1234" providerId="ADAL" clId="{B5C8470F-FA93-4C74-B13D-64FEFC3D7F07}" dt="2021-01-04T00:35:49.065" v="2200" actId="20577"/>
        <pc:sldMkLst>
          <pc:docMk/>
          <pc:sldMk cId="1666373876" sldId="265"/>
        </pc:sldMkLst>
        <pc:spChg chg="mod">
          <ac:chgData name="Scott Chen" userId="ea75419e-d89f-4ba2-ac71-a680822e1234" providerId="ADAL" clId="{B5C8470F-FA93-4C74-B13D-64FEFC3D7F07}" dt="2021-01-04T00:14:51.107" v="94" actId="20577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35:49.065" v="2200" actId="20577"/>
          <ac:spMkLst>
            <pc:docMk/>
            <pc:sldMk cId="1666373876" sldId="265"/>
            <ac:spMk id="3" creationId="{C3B703EC-DF6A-4DED-8DC1-A392E8E713BE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4" creationId="{6409EBF7-0F19-46D2-AD7A-AFCBEDA6F6D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5" creationId="{F2C23017-3B91-4BCF-84CE-D37E9291080D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6" creationId="{82A8E99F-5FDE-41A1-AE53-FA3E798F5754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9" creationId="{7A62DA7D-DF61-4410-8269-FFF9E93B7930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3" creationId="{EA299490-B5A6-4067-A877-B1C41164D80B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4" creationId="{0C3AE011-2479-4995-94B4-208B0B2594F1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5" creationId="{72C51AC9-91FE-4E7D-AC6D-E35567AD0CA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6" creationId="{50277897-D6D7-49A1-A346-307559DA3BA0}"/>
          </ac:spMkLst>
        </pc:sp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2" creationId="{BC79C822-17A7-4DB1-9141-E1F55158F44B}"/>
          </ac:picMkLst>
        </pc:picChg>
        <pc:picChg chg="del">
          <ac:chgData name="Scott Chen" userId="ea75419e-d89f-4ba2-ac71-a680822e1234" providerId="ADAL" clId="{B5C8470F-FA93-4C74-B13D-64FEFC3D7F07}" dt="2021-01-04T00:14:57.244" v="97" actId="478"/>
          <ac:picMkLst>
            <pc:docMk/>
            <pc:sldMk cId="1666373876" sldId="265"/>
            <ac:picMk id="1028" creationId="{C3526421-3A11-4661-B734-8A6F2B33DE59}"/>
          </ac:picMkLst>
        </pc:picChg>
        <pc:picChg chg="del">
          <ac:chgData name="Scott Chen" userId="ea75419e-d89f-4ba2-ac71-a680822e1234" providerId="ADAL" clId="{B5C8470F-FA93-4C74-B13D-64FEFC3D7F07}" dt="2021-01-04T00:14:54.722" v="95" actId="478"/>
          <ac:picMkLst>
            <pc:docMk/>
            <pc:sldMk cId="1666373876" sldId="265"/>
            <ac:picMk id="1030" creationId="{B20305E5-C209-477B-A773-360AB787F4FC}"/>
          </ac:picMkLst>
        </pc:pic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delSp modSp mod">
        <pc:chgData name="Scott Chen" userId="ea75419e-d89f-4ba2-ac71-a680822e1234" providerId="ADAL" clId="{B5C8470F-FA93-4C74-B13D-64FEFC3D7F07}" dt="2021-01-04T03:56:52.979" v="7214" actId="1076"/>
        <pc:sldMkLst>
          <pc:docMk/>
          <pc:sldMk cId="546584135" sldId="266"/>
        </pc:sldMkLst>
        <pc:spChg chg="mod">
          <ac:chgData name="Scott Chen" userId="ea75419e-d89f-4ba2-ac71-a680822e1234" providerId="ADAL" clId="{B5C8470F-FA93-4C74-B13D-64FEFC3D7F07}" dt="2021-01-04T00:15:38.872" v="143" actId="20577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56:47.544" v="7213" actId="1035"/>
          <ac:spMkLst>
            <pc:docMk/>
            <pc:sldMk cId="546584135" sldId="266"/>
            <ac:spMk id="3" creationId="{0BDF0DA9-CBE6-4BEF-9644-B4A32BBB85B6}"/>
          </ac:spMkLst>
        </pc:spChg>
        <pc:spChg chg="add del">
          <ac:chgData name="Scott Chen" userId="ea75419e-d89f-4ba2-ac71-a680822e1234" providerId="ADAL" clId="{B5C8470F-FA93-4C74-B13D-64FEFC3D7F07}" dt="2021-01-04T00:16:03.630" v="152" actId="22"/>
          <ac:spMkLst>
            <pc:docMk/>
            <pc:sldMk cId="546584135" sldId="266"/>
            <ac:spMk id="6" creationId="{81DB112D-404F-479E-B602-B96B4050F712}"/>
          </ac:spMkLst>
        </pc:spChg>
        <pc:graphicFrameChg chg="add mod modGraphic">
          <ac:chgData name="Scott Chen" userId="ea75419e-d89f-4ba2-ac71-a680822e1234" providerId="ADAL" clId="{B5C8470F-FA93-4C74-B13D-64FEFC3D7F07}" dt="2021-01-04T03:56:52.979" v="7214" actId="1076"/>
          <ac:graphicFrameMkLst>
            <pc:docMk/>
            <pc:sldMk cId="546584135" sldId="266"/>
            <ac:graphicFrameMk id="7" creationId="{D8C93E0D-7E79-4A34-93FC-AA6D37340AD5}"/>
          </ac:graphicFrameMkLst>
        </pc:graphicFrameChg>
        <pc:picChg chg="del">
          <ac:chgData name="Scott Chen" userId="ea75419e-d89f-4ba2-ac71-a680822e1234" providerId="ADAL" clId="{B5C8470F-FA93-4C74-B13D-64FEFC3D7F07}" dt="2021-01-04T00:15:45.823" v="145" actId="478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mod">
        <pc:chgData name="Scott Chen" userId="ea75419e-d89f-4ba2-ac71-a680822e1234" providerId="ADAL" clId="{B5C8470F-FA93-4C74-B13D-64FEFC3D7F07}" dt="2021-01-04T04:14:01.231" v="7243" actId="20577"/>
        <pc:sldMkLst>
          <pc:docMk/>
          <pc:sldMk cId="1214248539" sldId="267"/>
        </pc:sldMkLst>
        <pc:spChg chg="mod">
          <ac:chgData name="Scott Chen" userId="ea75419e-d89f-4ba2-ac71-a680822e1234" providerId="ADAL" clId="{B5C8470F-FA93-4C74-B13D-64FEFC3D7F07}" dt="2021-01-04T00:15:50.672" v="14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B5C8470F-FA93-4C74-B13D-64FEFC3D7F07}" dt="2021-01-04T04:14:01.231" v="7243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">
        <pc:chgData name="Scott Chen" userId="ea75419e-d89f-4ba2-ac71-a680822e1234" providerId="ADAL" clId="{B5C8470F-FA93-4C74-B13D-64FEFC3D7F07}" dt="2021-01-04T00:16:47.434" v="262" actId="2696"/>
        <pc:sldMkLst>
          <pc:docMk/>
          <pc:sldMk cId="183505560" sldId="268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558181634" sldId="269"/>
        </pc:sldMkLst>
      </pc:sldChg>
      <pc:sldChg chg="modSp mod modAnim">
        <pc:chgData name="Scott Chen" userId="ea75419e-d89f-4ba2-ac71-a680822e1234" providerId="ADAL" clId="{B5C8470F-FA93-4C74-B13D-64FEFC3D7F07}" dt="2021-01-04T00:24:05.128" v="1229" actId="20577"/>
        <pc:sldMkLst>
          <pc:docMk/>
          <pc:sldMk cId="1749686485" sldId="270"/>
        </pc:sldMkLst>
        <pc:spChg chg="mod">
          <ac:chgData name="Scott Chen" userId="ea75419e-d89f-4ba2-ac71-a680822e1234" providerId="ADAL" clId="{B5C8470F-FA93-4C74-B13D-64FEFC3D7F07}" dt="2021-01-04T00:14:10.980" v="61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0:24:05.128" v="1229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73383842" sldId="271"/>
        </pc:sldMkLst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84332595" sldId="272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1478524414" sldId="273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3594278555" sldId="274"/>
        </pc:sldMkLst>
      </pc:sldChg>
      <pc:sldChg chg="modSp add mod">
        <pc:chgData name="Scott Chen" userId="ea75419e-d89f-4ba2-ac71-a680822e1234" providerId="ADAL" clId="{B5C8470F-FA93-4C74-B13D-64FEFC3D7F07}" dt="2021-01-04T01:50:35.798" v="5938" actId="20577"/>
        <pc:sldMkLst>
          <pc:docMk/>
          <pc:sldMk cId="1915634654" sldId="275"/>
        </pc:sldMkLst>
        <pc:spChg chg="mod">
          <ac:chgData name="Scott Chen" userId="ea75419e-d89f-4ba2-ac71-a680822e1234" providerId="ADAL" clId="{B5C8470F-FA93-4C74-B13D-64FEFC3D7F07}" dt="2021-01-04T00:15:23.794" v="128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1:50:35.798" v="5938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new del">
        <pc:chgData name="Scott Chen" userId="ea75419e-d89f-4ba2-ac71-a680822e1234" providerId="ADAL" clId="{B5C8470F-FA93-4C74-B13D-64FEFC3D7F07}" dt="2021-01-04T00:15:58.848" v="150" actId="680"/>
        <pc:sldMkLst>
          <pc:docMk/>
          <pc:sldMk cId="1052983574" sldId="276"/>
        </pc:sldMkLst>
      </pc:sldChg>
      <pc:sldChg chg="modSp add mod">
        <pc:chgData name="Scott Chen" userId="ea75419e-d89f-4ba2-ac71-a680822e1234" providerId="ADAL" clId="{B5C8470F-FA93-4C74-B13D-64FEFC3D7F07}" dt="2021-01-04T03:48:59.918" v="7009" actId="5793"/>
        <pc:sldMkLst>
          <pc:docMk/>
          <pc:sldMk cId="2342119037" sldId="276"/>
        </pc:sldMkLst>
        <pc:spChg chg="mod">
          <ac:chgData name="Scott Chen" userId="ea75419e-d89f-4ba2-ac71-a680822e1234" providerId="ADAL" clId="{B5C8470F-FA93-4C74-B13D-64FEFC3D7F07}" dt="2021-01-04T00:16:30.178" v="260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48:59.918" v="7009" actId="5793"/>
          <ac:spMkLst>
            <pc:docMk/>
            <pc:sldMk cId="2342119037" sldId="276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B5C8470F-FA93-4C74-B13D-64FEFC3D7F07}" dt="2021-01-04T01:20:53.282" v="3812" actId="20577"/>
        <pc:sldMkLst>
          <pc:docMk/>
          <pc:sldMk cId="3703140297" sldId="277"/>
        </pc:sldMkLst>
        <pc:spChg chg="mod">
          <ac:chgData name="Scott Chen" userId="ea75419e-d89f-4ba2-ac71-a680822e1234" providerId="ADAL" clId="{B5C8470F-FA93-4C74-B13D-64FEFC3D7F07}" dt="2021-01-04T01:20:53.282" v="3812" actId="20577"/>
          <ac:spMkLst>
            <pc:docMk/>
            <pc:sldMk cId="3703140297" sldId="277"/>
            <ac:spMk id="3" creationId="{C3B703EC-DF6A-4DED-8DC1-A392E8E713BE}"/>
          </ac:spMkLst>
        </pc:spChg>
      </pc:sldChg>
      <pc:sldChg chg="modSp add mod">
        <pc:chgData name="Scott Chen" userId="ea75419e-d89f-4ba2-ac71-a680822e1234" providerId="ADAL" clId="{B5C8470F-FA93-4C74-B13D-64FEFC3D7F07}" dt="2021-01-04T00:46:01.865" v="3809" actId="14100"/>
        <pc:sldMkLst>
          <pc:docMk/>
          <pc:sldMk cId="3130601434" sldId="278"/>
        </pc:sldMkLst>
        <pc:spChg chg="mod">
          <ac:chgData name="Scott Chen" userId="ea75419e-d89f-4ba2-ac71-a680822e1234" providerId="ADAL" clId="{B5C8470F-FA93-4C74-B13D-64FEFC3D7F07}" dt="2021-01-04T00:43:24.857" v="329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46:01.865" v="3809" actId="14100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add mod">
        <pc:chgData name="Scott Chen" userId="ea75419e-d89f-4ba2-ac71-a680822e1234" providerId="ADAL" clId="{B5C8470F-FA93-4C74-B13D-64FEFC3D7F07}" dt="2021-01-04T01:38:09.827" v="4478"/>
        <pc:sldMkLst>
          <pc:docMk/>
          <pc:sldMk cId="21880088" sldId="279"/>
        </pc:sldMkLst>
        <pc:spChg chg="mod">
          <ac:chgData name="Scott Chen" userId="ea75419e-d89f-4ba2-ac71-a680822e1234" providerId="ADAL" clId="{B5C8470F-FA93-4C74-B13D-64FEFC3D7F07}" dt="2021-01-04T01:24:28.873" v="4284" actId="20577"/>
          <ac:spMkLst>
            <pc:docMk/>
            <pc:sldMk cId="21880088" sldId="279"/>
            <ac:spMk id="3" creationId="{C3B703EC-DF6A-4DED-8DC1-A392E8E713B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4" creationId="{74656099-58BF-43EB-A9B7-6858E77E18B8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9" creationId="{56298FEC-37E9-410B-BF6E-7262E971FC9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10" creationId="{0D1E4C8A-09C7-4D27-AD8C-29891B2D20CD}"/>
          </ac:spMkLst>
        </pc:spChg>
        <pc:graphicFrameChg chg="add del mod">
          <ac:chgData name="Scott Chen" userId="ea75419e-d89f-4ba2-ac71-a680822e1234" providerId="ADAL" clId="{B5C8470F-FA93-4C74-B13D-64FEFC3D7F07}" dt="2021-01-04T01:38:09.827" v="4478"/>
          <ac:graphicFrameMkLst>
            <pc:docMk/>
            <pc:sldMk cId="21880088" sldId="279"/>
            <ac:graphicFrameMk id="13" creationId="{4EB26932-0535-4E10-917C-CF040008F6A8}"/>
          </ac:graphicFrameMkLst>
        </pc:graphicFrame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7" creationId="{76EC52B5-1DA9-48CD-A84A-110CF61E7F65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8" creationId="{B36A1583-31EA-4F67-B773-E9E3B48943A8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12" creationId="{E2FB19A8-F47D-4E7B-BBEF-20D5D425D731}"/>
          </ac:cxnSpMkLst>
        </pc:cxnChg>
      </pc:sldChg>
      <pc:sldChg chg="addSp modSp add mod">
        <pc:chgData name="Scott Chen" userId="ea75419e-d89f-4ba2-ac71-a680822e1234" providerId="ADAL" clId="{B5C8470F-FA93-4C74-B13D-64FEFC3D7F07}" dt="2021-01-04T04:13:47.743" v="7241" actId="1076"/>
        <pc:sldMkLst>
          <pc:docMk/>
          <pc:sldMk cId="37313109" sldId="280"/>
        </pc:sldMkLst>
        <pc:spChg chg="mod">
          <ac:chgData name="Scott Chen" userId="ea75419e-d89f-4ba2-ac71-a680822e1234" providerId="ADAL" clId="{B5C8470F-FA93-4C74-B13D-64FEFC3D7F07}" dt="2021-01-04T04:13:42.389" v="7238" actId="20577"/>
          <ac:spMkLst>
            <pc:docMk/>
            <pc:sldMk cId="37313109" sldId="280"/>
            <ac:spMk id="3" creationId="{0BDF0DA9-CBE6-4BEF-9644-B4A32BBB85B6}"/>
          </ac:spMkLst>
        </pc:spChg>
        <pc:picChg chg="add mod">
          <ac:chgData name="Scott Chen" userId="ea75419e-d89f-4ba2-ac71-a680822e1234" providerId="ADAL" clId="{B5C8470F-FA93-4C74-B13D-64FEFC3D7F07}" dt="2021-01-04T04:13:47.743" v="7241" actId="1076"/>
          <ac:picMkLst>
            <pc:docMk/>
            <pc:sldMk cId="37313109" sldId="280"/>
            <ac:picMk id="5" creationId="{26DB216B-9CE4-4A81-BF0B-BBC828A1C900}"/>
          </ac:picMkLst>
        </pc:picChg>
      </pc:sldChg>
      <pc:sldChg chg="delSp modSp add del mod">
        <pc:chgData name="Scott Chen" userId="ea75419e-d89f-4ba2-ac71-a680822e1234" providerId="ADAL" clId="{B5C8470F-FA93-4C74-B13D-64FEFC3D7F07}" dt="2021-01-04T01:38:27.900" v="4481" actId="47"/>
        <pc:sldMkLst>
          <pc:docMk/>
          <pc:sldMk cId="2482604245" sldId="280"/>
        </pc:sldMkLst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4" creationId="{74656099-58BF-43EB-A9B7-6858E77E18B8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5" creationId="{F94D0435-894B-4053-A26C-5FF237635B5D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9" creationId="{56298FEC-37E9-410B-BF6E-7262E971FC9E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10" creationId="{0D1E4C8A-09C7-4D27-AD8C-29891B2D20CD}"/>
          </ac:spMkLst>
        </pc:spChg>
        <pc:cxnChg chg="del mod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7" creationId="{76EC52B5-1DA9-48CD-A84A-110CF61E7F65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8" creationId="{B36A1583-31EA-4F67-B773-E9E3B48943A8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12" creationId="{E2FB19A8-F47D-4E7B-BBEF-20D5D425D731}"/>
          </ac:cxnSpMkLst>
        </pc:cxnChg>
      </pc:sldChg>
      <pc:sldChg chg="modSp new mod">
        <pc:chgData name="Scott Chen" userId="ea75419e-d89f-4ba2-ac71-a680822e1234" providerId="ADAL" clId="{B5C8470F-FA93-4C74-B13D-64FEFC3D7F07}" dt="2021-01-04T03:49:25.915" v="7010" actId="33524"/>
        <pc:sldMkLst>
          <pc:docMk/>
          <pc:sldMk cId="846677361" sldId="281"/>
        </pc:sldMkLst>
        <pc:spChg chg="mod">
          <ac:chgData name="Scott Chen" userId="ea75419e-d89f-4ba2-ac71-a680822e1234" providerId="ADAL" clId="{B5C8470F-FA93-4C74-B13D-64FEFC3D7F07}" dt="2021-01-04T01:53:43.511" v="6422" actId="20577"/>
          <ac:spMkLst>
            <pc:docMk/>
            <pc:sldMk cId="846677361" sldId="281"/>
            <ac:spMk id="2" creationId="{B7D7011F-8852-4732-B232-ED030B6CA7BE}"/>
          </ac:spMkLst>
        </pc:spChg>
        <pc:spChg chg="mod">
          <ac:chgData name="Scott Chen" userId="ea75419e-d89f-4ba2-ac71-a680822e1234" providerId="ADAL" clId="{B5C8470F-FA93-4C74-B13D-64FEFC3D7F07}" dt="2021-01-04T03:49:25.915" v="7010" actId="33524"/>
          <ac:spMkLst>
            <pc:docMk/>
            <pc:sldMk cId="846677361" sldId="281"/>
            <ac:spMk id="3" creationId="{B65F648F-3543-4BD3-90BA-8EE123231FAA}"/>
          </ac:spMkLst>
        </pc:spChg>
      </pc:sldChg>
      <pc:sldChg chg="add del">
        <pc:chgData name="Scott Chen" userId="ea75419e-d89f-4ba2-ac71-a680822e1234" providerId="ADAL" clId="{B5C8470F-FA93-4C74-B13D-64FEFC3D7F07}" dt="2021-01-04T01:53:30.452" v="6385"/>
        <pc:sldMkLst>
          <pc:docMk/>
          <pc:sldMk cId="3222976903" sldId="281"/>
        </pc:sldMkLst>
      </pc:sldChg>
    </pc:docChg>
  </pc:docChgLst>
  <pc:docChgLst>
    <pc:chgData name="Scott" userId="ea75419e-d89f-4ba2-ac71-a680822e1234" providerId="ADAL" clId="{D148BF00-1F50-4BE2-8D8B-58B903BF54CC}"/>
    <pc:docChg chg="custSel modSld">
      <pc:chgData name="Scott" userId="ea75419e-d89f-4ba2-ac71-a680822e1234" providerId="ADAL" clId="{D148BF00-1F50-4BE2-8D8B-58B903BF54CC}" dt="2021-01-24T06:44:14.868" v="59" actId="20577"/>
      <pc:docMkLst>
        <pc:docMk/>
      </pc:docMkLst>
      <pc:sldChg chg="modSp mod">
        <pc:chgData name="Scott" userId="ea75419e-d89f-4ba2-ac71-a680822e1234" providerId="ADAL" clId="{D148BF00-1F50-4BE2-8D8B-58B903BF54CC}" dt="2021-01-24T06:44:14.868" v="59" actId="20577"/>
        <pc:sldMkLst>
          <pc:docMk/>
          <pc:sldMk cId="1214248539" sldId="267"/>
        </pc:sldMkLst>
        <pc:spChg chg="mod">
          <ac:chgData name="Scott" userId="ea75419e-d89f-4ba2-ac71-a680822e1234" providerId="ADAL" clId="{D148BF00-1F50-4BE2-8D8B-58B903BF54CC}" dt="2021-01-24T06:44:14.868" v="59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">
        <pc:chgData name="Scott" userId="ea75419e-d89f-4ba2-ac71-a680822e1234" providerId="ADAL" clId="{D148BF00-1F50-4BE2-8D8B-58B903BF54CC}" dt="2021-01-24T06:43:27.964" v="2" actId="20577"/>
        <pc:sldMkLst>
          <pc:docMk/>
          <pc:sldMk cId="1749686485" sldId="270"/>
        </pc:sldMkLst>
        <pc:spChg chg="mod">
          <ac:chgData name="Scott" userId="ea75419e-d89f-4ba2-ac71-a680822e1234" providerId="ADAL" clId="{D148BF00-1F50-4BE2-8D8B-58B903BF54CC}" dt="2021-01-24T06:43:27.964" v="2" actId="20577"/>
          <ac:spMkLst>
            <pc:docMk/>
            <pc:sldMk cId="1749686485" sldId="270"/>
            <ac:spMk id="3" creationId="{0BDF0DA9-CBE6-4BEF-9644-B4A32BBB85B6}"/>
          </ac:spMkLst>
        </pc:spChg>
      </pc:sldChg>
    </pc:docChg>
  </pc:docChgLst>
  <pc:docChgLst>
    <pc:chgData name="Scott Chen" userId="ea75419e-d89f-4ba2-ac71-a680822e1234" providerId="ADAL" clId="{6E64A9B0-E738-4414-9D17-277D2ED6BC36}"/>
    <pc:docChg chg="undo redo custSel addSld modSld">
      <pc:chgData name="Scott Chen" userId="ea75419e-d89f-4ba2-ac71-a680822e1234" providerId="ADAL" clId="{6E64A9B0-E738-4414-9D17-277D2ED6BC36}" dt="2021-02-22T16:37:43.959" v="1035"/>
      <pc:docMkLst>
        <pc:docMk/>
      </pc:docMkLst>
      <pc:sldChg chg="addSp">
        <pc:chgData name="Scott Chen" userId="ea75419e-d89f-4ba2-ac71-a680822e1234" providerId="ADAL" clId="{6E64A9B0-E738-4414-9D17-277D2ED6BC36}" dt="2021-02-22T16:37:43.959" v="1035"/>
        <pc:sldMkLst>
          <pc:docMk/>
          <pc:sldMk cId="1214248539" sldId="267"/>
        </pc:sldMkLst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214248539" sldId="267"/>
            <ac:inkMk id="4" creationId="{02062A45-F68B-476C-9D23-8300E22789B7}"/>
          </ac:inkMkLst>
        </pc:inkChg>
      </pc:sldChg>
      <pc:sldChg chg="addSp">
        <pc:chgData name="Scott Chen" userId="ea75419e-d89f-4ba2-ac71-a680822e1234" providerId="ADAL" clId="{6E64A9B0-E738-4414-9D17-277D2ED6BC36}" dt="2021-02-22T16:37:43.959" v="1035"/>
        <pc:sldMkLst>
          <pc:docMk/>
          <pc:sldMk cId="1749686485" sldId="270"/>
        </pc:sldMkLst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749686485" sldId="270"/>
            <ac:inkMk id="4" creationId="{64395A24-A598-4963-B56A-09071FE5CFEE}"/>
          </ac:inkMkLst>
        </pc:inkChg>
      </pc:sldChg>
      <pc:sldChg chg="addSp modSp new mod">
        <pc:chgData name="Scott Chen" userId="ea75419e-d89f-4ba2-ac71-a680822e1234" providerId="ADAL" clId="{6E64A9B0-E738-4414-9D17-277D2ED6BC36}" dt="2021-02-22T16:37:43.959" v="1035"/>
        <pc:sldMkLst>
          <pc:docMk/>
          <pc:sldMk cId="2278021482" sldId="271"/>
        </pc:sldMkLst>
        <pc:spChg chg="mod">
          <ac:chgData name="Scott Chen" userId="ea75419e-d89f-4ba2-ac71-a680822e1234" providerId="ADAL" clId="{6E64A9B0-E738-4414-9D17-277D2ED6BC36}" dt="2021-02-21T16:02:35.432" v="26" actId="20577"/>
          <ac:spMkLst>
            <pc:docMk/>
            <pc:sldMk cId="2278021482" sldId="271"/>
            <ac:spMk id="2" creationId="{435F2A90-2892-473F-ADAE-CD14B27FF665}"/>
          </ac:spMkLst>
        </pc:spChg>
        <pc:spChg chg="mod">
          <ac:chgData name="Scott Chen" userId="ea75419e-d89f-4ba2-ac71-a680822e1234" providerId="ADAL" clId="{6E64A9B0-E738-4414-9D17-277D2ED6BC36}" dt="2021-02-21T16:06:39.047" v="476" actId="14100"/>
          <ac:spMkLst>
            <pc:docMk/>
            <pc:sldMk cId="2278021482" sldId="271"/>
            <ac:spMk id="3" creationId="{2B8F4F0D-AED4-4D43-A1E0-CF77764EF4DD}"/>
          </ac:spMkLst>
        </pc:spChg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2278021482" sldId="271"/>
            <ac:inkMk id="4" creationId="{4F86C8EB-9B13-446E-A0F3-88BC79D81C93}"/>
          </ac:inkMkLst>
        </pc:inkChg>
      </pc:sldChg>
      <pc:sldChg chg="addSp modSp add mod">
        <pc:chgData name="Scott Chen" userId="ea75419e-d89f-4ba2-ac71-a680822e1234" providerId="ADAL" clId="{6E64A9B0-E738-4414-9D17-277D2ED6BC36}" dt="2021-02-22T16:37:43.959" v="1035"/>
        <pc:sldMkLst>
          <pc:docMk/>
          <pc:sldMk cId="1345077016" sldId="272"/>
        </pc:sldMkLst>
        <pc:spChg chg="mod">
          <ac:chgData name="Scott Chen" userId="ea75419e-d89f-4ba2-ac71-a680822e1234" providerId="ADAL" clId="{6E64A9B0-E738-4414-9D17-277D2ED6BC36}" dt="2021-02-21T16:11:40.222" v="1034" actId="20577"/>
          <ac:spMkLst>
            <pc:docMk/>
            <pc:sldMk cId="1345077016" sldId="272"/>
            <ac:spMk id="3" creationId="{2B8F4F0D-AED4-4D43-A1E0-CF77764EF4DD}"/>
          </ac:spMkLst>
        </pc:spChg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345077016" sldId="272"/>
            <ac:inkMk id="4" creationId="{CB68CD90-DDB2-4617-A1F0-D8278C3CB573}"/>
          </ac:inkMkLst>
        </pc:inkChg>
      </pc:sldChg>
    </pc:docChg>
  </pc:docChgLst>
  <pc:docChgLst>
    <pc:chgData name="Waleed Khan" userId="af3b3c3c695f30fe" providerId="LiveId" clId="{41F91C87-AF69-4EE3-910E-E06E6F77A952}"/>
    <pc:docChg chg="undo custSel addSld delSld modSld">
      <pc:chgData name="Waleed Khan" userId="af3b3c3c695f30fe" providerId="LiveId" clId="{41F91C87-AF69-4EE3-910E-E06E6F77A952}" dt="2024-01-10T21:05:37.712" v="21"/>
      <pc:docMkLst>
        <pc:docMk/>
      </pc:docMkLst>
      <pc:sldChg chg="modSp mod">
        <pc:chgData name="Waleed Khan" userId="af3b3c3c695f30fe" providerId="LiveId" clId="{41F91C87-AF69-4EE3-910E-E06E6F77A952}" dt="2024-01-10T21:02:21.462" v="6" actId="20577"/>
        <pc:sldMkLst>
          <pc:docMk/>
          <pc:sldMk cId="1558761564" sldId="256"/>
        </pc:sldMkLst>
        <pc:spChg chg="mod">
          <ac:chgData name="Waleed Khan" userId="af3b3c3c695f30fe" providerId="LiveId" clId="{41F91C87-AF69-4EE3-910E-E06E6F77A952}" dt="2024-01-10T21:02:21.462" v="6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41F91C87-AF69-4EE3-910E-E06E6F77A952}" dt="2024-01-10T21:02:28.811" v="8" actId="47"/>
        <pc:sldMkLst>
          <pc:docMk/>
          <pc:sldMk cId="1749686485" sldId="270"/>
        </pc:sldMkLst>
      </pc:sldChg>
      <pc:sldChg chg="del">
        <pc:chgData name="Waleed Khan" userId="af3b3c3c695f30fe" providerId="LiveId" clId="{41F91C87-AF69-4EE3-910E-E06E6F77A952}" dt="2024-01-10T21:02:30.059" v="9" actId="47"/>
        <pc:sldMkLst>
          <pc:docMk/>
          <pc:sldMk cId="2278021482" sldId="271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3028579023" sldId="271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622914840" sldId="272"/>
        </pc:sldMkLst>
      </pc:sldChg>
      <pc:sldChg chg="del">
        <pc:chgData name="Waleed Khan" userId="af3b3c3c695f30fe" providerId="LiveId" clId="{41F91C87-AF69-4EE3-910E-E06E6F77A952}" dt="2024-01-10T21:02:31.799" v="11" actId="47"/>
        <pc:sldMkLst>
          <pc:docMk/>
          <pc:sldMk cId="4149068327" sldId="272"/>
        </pc:sldMkLst>
      </pc:sldChg>
      <pc:sldChg chg="del">
        <pc:chgData name="Waleed Khan" userId="af3b3c3c695f30fe" providerId="LiveId" clId="{41F91C87-AF69-4EE3-910E-E06E6F77A952}" dt="2024-01-10T21:02:33.272" v="13" actId="47"/>
        <pc:sldMkLst>
          <pc:docMk/>
          <pc:sldMk cId="762180516" sldId="273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2244841854" sldId="273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265621525" sldId="274"/>
        </pc:sldMkLst>
      </pc:sldChg>
      <pc:sldChg chg="del">
        <pc:chgData name="Waleed Khan" userId="af3b3c3c695f30fe" providerId="LiveId" clId="{41F91C87-AF69-4EE3-910E-E06E6F77A952}" dt="2024-01-10T21:02:30.731" v="10" actId="47"/>
        <pc:sldMkLst>
          <pc:docMk/>
          <pc:sldMk cId="993138472" sldId="274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1193089290" sldId="275"/>
        </pc:sldMkLst>
      </pc:sldChg>
      <pc:sldChg chg="del">
        <pc:chgData name="Waleed Khan" userId="af3b3c3c695f30fe" providerId="LiveId" clId="{41F91C87-AF69-4EE3-910E-E06E6F77A952}" dt="2024-01-10T21:02:28.159" v="7" actId="47"/>
        <pc:sldMkLst>
          <pc:docMk/>
          <pc:sldMk cId="1903139096" sldId="275"/>
        </pc:sldMkLst>
      </pc:sldChg>
      <pc:sldChg chg="del">
        <pc:chgData name="Waleed Khan" userId="af3b3c3c695f30fe" providerId="LiveId" clId="{41F91C87-AF69-4EE3-910E-E06E6F77A952}" dt="2024-01-10T21:02:33.940" v="14" actId="47"/>
        <pc:sldMkLst>
          <pc:docMk/>
          <pc:sldMk cId="1735326871" sldId="276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3242527950" sldId="276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3322766029" sldId="277"/>
        </pc:sldMkLst>
      </pc:sldChg>
      <pc:sldChg chg="del">
        <pc:chgData name="Waleed Khan" userId="af3b3c3c695f30fe" providerId="LiveId" clId="{41F91C87-AF69-4EE3-910E-E06E6F77A952}" dt="2024-01-10T21:02:32.523" v="12" actId="47"/>
        <pc:sldMkLst>
          <pc:docMk/>
          <pc:sldMk cId="1265139157" sldId="278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4242979878" sldId="278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3018691506" sldId="279"/>
        </pc:sldMkLst>
      </pc:sldChg>
      <pc:sldChg chg="del">
        <pc:chgData name="Waleed Khan" userId="af3b3c3c695f30fe" providerId="LiveId" clId="{41F91C87-AF69-4EE3-910E-E06E6F77A952}" dt="2024-01-10T21:02:34.550" v="15" actId="47"/>
        <pc:sldMkLst>
          <pc:docMk/>
          <pc:sldMk cId="3028579023" sldId="279"/>
        </pc:sldMkLst>
      </pc:sldChg>
      <pc:sldChg chg="del">
        <pc:chgData name="Waleed Khan" userId="af3b3c3c695f30fe" providerId="LiveId" clId="{41F91C87-AF69-4EE3-910E-E06E6F77A952}" dt="2024-01-10T21:02:35.394" v="16" actId="47"/>
        <pc:sldMkLst>
          <pc:docMk/>
          <pc:sldMk cId="306104071" sldId="280"/>
        </pc:sldMkLst>
      </pc:sldChg>
      <pc:sldChg chg="del">
        <pc:chgData name="Waleed Khan" userId="af3b3c3c695f30fe" providerId="LiveId" clId="{41F91C87-AF69-4EE3-910E-E06E6F77A952}" dt="2024-01-10T21:02:37.960" v="17" actId="47"/>
        <pc:sldMkLst>
          <pc:docMk/>
          <pc:sldMk cId="1866533344" sldId="281"/>
        </pc:sldMkLst>
      </pc:sldChg>
      <pc:sldChg chg="del">
        <pc:chgData name="Waleed Khan" userId="af3b3c3c695f30fe" providerId="LiveId" clId="{41F91C87-AF69-4EE3-910E-E06E6F77A952}" dt="2024-01-10T21:02:40.730" v="18" actId="47"/>
        <pc:sldMkLst>
          <pc:docMk/>
          <pc:sldMk cId="209758344" sldId="282"/>
        </pc:sldMkLst>
      </pc:sldChg>
      <pc:sldChg chg="del">
        <pc:chgData name="Waleed Khan" userId="af3b3c3c695f30fe" providerId="LiveId" clId="{41F91C87-AF69-4EE3-910E-E06E6F77A952}" dt="2024-01-10T21:02:41.886" v="19" actId="47"/>
        <pc:sldMkLst>
          <pc:docMk/>
          <pc:sldMk cId="4255840653" sldId="283"/>
        </pc:sldMkLst>
      </pc:sldChg>
    </pc:docChg>
  </pc:docChgLst>
  <pc:docChgLst>
    <pc:chgData name="Scott Chen" userId="ea75419e-d89f-4ba2-ac71-a680822e1234" providerId="ADAL" clId="{9CF25396-01FE-4865-A534-50BC80FBF0AC}"/>
    <pc:docChg chg="custSel modSld">
      <pc:chgData name="Scott Chen" userId="ea75419e-d89f-4ba2-ac71-a680822e1234" providerId="ADAL" clId="{9CF25396-01FE-4865-A534-50BC80FBF0AC}" dt="2022-02-14T05:35:31.564" v="3" actId="478"/>
      <pc:docMkLst>
        <pc:docMk/>
      </pc:docMkLst>
      <pc:sldChg chg="delSp mod">
        <pc:chgData name="Scott Chen" userId="ea75419e-d89f-4ba2-ac71-a680822e1234" providerId="ADAL" clId="{9CF25396-01FE-4865-A534-50BC80FBF0AC}" dt="2022-02-14T05:35:31.564" v="3" actId="478"/>
        <pc:sldMkLst>
          <pc:docMk/>
          <pc:sldMk cId="1214248539" sldId="267"/>
        </pc:sldMkLst>
        <pc:inkChg chg="del">
          <ac:chgData name="Scott Chen" userId="ea75419e-d89f-4ba2-ac71-a680822e1234" providerId="ADAL" clId="{9CF25396-01FE-4865-A534-50BC80FBF0AC}" dt="2022-02-14T05:35:31.564" v="3" actId="478"/>
          <ac:inkMkLst>
            <pc:docMk/>
            <pc:sldMk cId="1214248539" sldId="267"/>
            <ac:inkMk id="4" creationId="{02062A45-F68B-476C-9D23-8300E22789B7}"/>
          </ac:inkMkLst>
        </pc:inkChg>
      </pc:sldChg>
      <pc:sldChg chg="delSp mod">
        <pc:chgData name="Scott Chen" userId="ea75419e-d89f-4ba2-ac71-a680822e1234" providerId="ADAL" clId="{9CF25396-01FE-4865-A534-50BC80FBF0AC}" dt="2022-02-14T05:35:23.172" v="0" actId="478"/>
        <pc:sldMkLst>
          <pc:docMk/>
          <pc:sldMk cId="1749686485" sldId="270"/>
        </pc:sldMkLst>
        <pc:inkChg chg="del">
          <ac:chgData name="Scott Chen" userId="ea75419e-d89f-4ba2-ac71-a680822e1234" providerId="ADAL" clId="{9CF25396-01FE-4865-A534-50BC80FBF0AC}" dt="2022-02-14T05:35:23.172" v="0" actId="478"/>
          <ac:inkMkLst>
            <pc:docMk/>
            <pc:sldMk cId="1749686485" sldId="270"/>
            <ac:inkMk id="4" creationId="{64395A24-A598-4963-B56A-09071FE5CFEE}"/>
          </ac:inkMkLst>
        </pc:inkChg>
      </pc:sldChg>
      <pc:sldChg chg="delSp mod">
        <pc:chgData name="Scott Chen" userId="ea75419e-d89f-4ba2-ac71-a680822e1234" providerId="ADAL" clId="{9CF25396-01FE-4865-A534-50BC80FBF0AC}" dt="2022-02-14T05:35:25.711" v="1" actId="478"/>
        <pc:sldMkLst>
          <pc:docMk/>
          <pc:sldMk cId="2278021482" sldId="271"/>
        </pc:sldMkLst>
        <pc:inkChg chg="del">
          <ac:chgData name="Scott Chen" userId="ea75419e-d89f-4ba2-ac71-a680822e1234" providerId="ADAL" clId="{9CF25396-01FE-4865-A534-50BC80FBF0AC}" dt="2022-02-14T05:35:25.711" v="1" actId="478"/>
          <ac:inkMkLst>
            <pc:docMk/>
            <pc:sldMk cId="2278021482" sldId="271"/>
            <ac:inkMk id="4" creationId="{4F86C8EB-9B13-446E-A0F3-88BC79D81C93}"/>
          </ac:inkMkLst>
        </pc:inkChg>
      </pc:sldChg>
      <pc:sldChg chg="delSp mod">
        <pc:chgData name="Scott Chen" userId="ea75419e-d89f-4ba2-ac71-a680822e1234" providerId="ADAL" clId="{9CF25396-01FE-4865-A534-50BC80FBF0AC}" dt="2022-02-14T05:35:28.122" v="2" actId="478"/>
        <pc:sldMkLst>
          <pc:docMk/>
          <pc:sldMk cId="1345077016" sldId="272"/>
        </pc:sldMkLst>
        <pc:inkChg chg="del">
          <ac:chgData name="Scott Chen" userId="ea75419e-d89f-4ba2-ac71-a680822e1234" providerId="ADAL" clId="{9CF25396-01FE-4865-A534-50BC80FBF0AC}" dt="2022-02-14T05:35:28.122" v="2" actId="478"/>
          <ac:inkMkLst>
            <pc:docMk/>
            <pc:sldMk cId="1345077016" sldId="272"/>
            <ac:inkMk id="4" creationId="{CB68CD90-DDB2-4617-A1F0-D8278C3CB573}"/>
          </ac:inkMkLst>
        </pc:inkChg>
      </pc:sldChg>
    </pc:docChg>
  </pc:docChgLst>
  <pc:docChgLst>
    <pc:chgData name="Scott Chen" userId="ea75419e-d89f-4ba2-ac71-a680822e1234" providerId="ADAL" clId="{A181DE40-F60E-4EC8-8C3E-AADAC15EAF1D}"/>
    <pc:docChg chg="undo redo custSel addSld delSld modSld sldOrd">
      <pc:chgData name="Scott Chen" userId="ea75419e-d89f-4ba2-ac71-a680822e1234" providerId="ADAL" clId="{A181DE40-F60E-4EC8-8C3E-AADAC15EAF1D}" dt="2021-01-03T20:30:37.542" v="7726" actId="207"/>
      <pc:docMkLst>
        <pc:docMk/>
      </pc:docMkLst>
      <pc:sldChg chg="modSp mod">
        <pc:chgData name="Scott Chen" userId="ea75419e-d89f-4ba2-ac71-a680822e1234" providerId="ADAL" clId="{A181DE40-F60E-4EC8-8C3E-AADAC15EAF1D}" dt="2021-01-03T18:01:19.264" v="311"/>
        <pc:sldMkLst>
          <pc:docMk/>
          <pc:sldMk cId="1558761564" sldId="25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249606680" sldId="257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3538968816" sldId="258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963695400" sldId="259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176002921" sldId="260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820429667" sldId="261"/>
        </pc:sldMkLst>
      </pc:sldChg>
      <pc:sldChg chg="modSp new mod modAnim">
        <pc:chgData name="Scott Chen" userId="ea75419e-d89f-4ba2-ac71-a680822e1234" providerId="ADAL" clId="{A181DE40-F60E-4EC8-8C3E-AADAC15EAF1D}" dt="2021-01-03T18:15:32.280" v="1880"/>
        <pc:sldMkLst>
          <pc:docMk/>
          <pc:sldMk cId="2380181045" sldId="262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2380181045" sldId="262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5:12.304" v="1876" actId="115"/>
          <ac:spMkLst>
            <pc:docMk/>
            <pc:sldMk cId="2380181045" sldId="262"/>
            <ac:spMk id="3" creationId="{0BDF0DA9-CBE6-4BEF-9644-B4A32BBB85B6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13:36.110" v="1771"/>
        <pc:sldMkLst>
          <pc:docMk/>
          <pc:sldMk cId="4234091937" sldId="263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4234091937" sldId="263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3:25.408" v="1768" actId="6549"/>
          <ac:spMkLst>
            <pc:docMk/>
            <pc:sldMk cId="4234091937" sldId="263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A181DE40-F60E-4EC8-8C3E-AADAC15EAF1D}" dt="2021-01-03T19:20:18.237" v="6293" actId="20577"/>
        <pc:sldMkLst>
          <pc:docMk/>
          <pc:sldMk cId="1551035658" sldId="264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20:18.237" v="629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new mod">
        <pc:chgData name="Scott Chen" userId="ea75419e-d89f-4ba2-ac71-a680822e1234" providerId="ADAL" clId="{A181DE40-F60E-4EC8-8C3E-AADAC15EAF1D}" dt="2021-01-03T19:52:17.799" v="7582" actId="404"/>
        <pc:sldMkLst>
          <pc:docMk/>
          <pc:sldMk cId="1666373876" sldId="265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A181DE40-F60E-4EC8-8C3E-AADAC15EAF1D}" dt="2021-01-03T19:52:17.799" v="7582" actId="404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4" creationId="{6409EBF7-0F19-46D2-AD7A-AFCBEDA6F6D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5" creationId="{F2C23017-3B91-4BCF-84CE-D37E9291080D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6" creationId="{82A8E99F-5FDE-41A1-AE53-FA3E798F5754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9" creationId="{7A62DA7D-DF61-4410-8269-FFF9E93B7930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3" creationId="{EA299490-B5A6-4067-A877-B1C41164D80B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4" creationId="{0C3AE011-2479-4995-94B4-208B0B2594F1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5" creationId="{72C51AC9-91FE-4E7D-AC6D-E35567AD0CA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6" creationId="{50277897-D6D7-49A1-A346-307559DA3BA0}"/>
          </ac:spMkLst>
        </pc:sp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2" creationId="{BC79C822-17A7-4DB1-9141-E1F55158F44B}"/>
          </ac:picMkLst>
        </pc:picChg>
        <pc:picChg chg="add del mod">
          <ac:chgData name="Scott Chen" userId="ea75419e-d89f-4ba2-ac71-a680822e1234" providerId="ADAL" clId="{A181DE40-F60E-4EC8-8C3E-AADAC15EAF1D}" dt="2021-01-03T19:32:10.956" v="7312"/>
          <ac:picMkLst>
            <pc:docMk/>
            <pc:sldMk cId="1666373876" sldId="265"/>
            <ac:picMk id="1026" creationId="{E6BFFF90-A109-4C3F-A7B7-83BEA7681B22}"/>
          </ac:picMkLst>
        </pc:picChg>
        <pc:picChg chg="add mod">
          <ac:chgData name="Scott Chen" userId="ea75419e-d89f-4ba2-ac71-a680822e1234" providerId="ADAL" clId="{A181DE40-F60E-4EC8-8C3E-AADAC15EAF1D}" dt="2021-01-03T19:51:28.887" v="7481" actId="1076"/>
          <ac:picMkLst>
            <pc:docMk/>
            <pc:sldMk cId="1666373876" sldId="265"/>
            <ac:picMk id="1028" creationId="{C3526421-3A11-4661-B734-8A6F2B33DE59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0" creationId="{B20305E5-C209-477B-A773-360AB787F4FC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09:10.632" v="7646" actId="1076"/>
        <pc:sldMkLst>
          <pc:docMk/>
          <pc:sldMk cId="546584135" sldId="26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58:55.901" v="7634" actId="20577"/>
          <ac:spMkLst>
            <pc:docMk/>
            <pc:sldMk cId="546584135" sldId="266"/>
            <ac:spMk id="3" creationId="{0BDF0DA9-CBE6-4BEF-9644-B4A32BBB85B6}"/>
          </ac:spMkLst>
        </pc:spChg>
        <pc:picChg chg="add mod">
          <ac:chgData name="Scott Chen" userId="ea75419e-d89f-4ba2-ac71-a680822e1234" providerId="ADAL" clId="{A181DE40-F60E-4EC8-8C3E-AADAC15EAF1D}" dt="2021-01-03T20:09:10.632" v="7646" actId="1076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new mod">
        <pc:chgData name="Scott Chen" userId="ea75419e-d89f-4ba2-ac71-a680822e1234" providerId="ADAL" clId="{A181DE40-F60E-4EC8-8C3E-AADAC15EAF1D}" dt="2021-01-03T19:29:26.841" v="7288" actId="20577"/>
        <pc:sldMkLst>
          <pc:docMk/>
          <pc:sldMk cId="1214248539" sldId="267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A181DE40-F60E-4EC8-8C3E-AADAC15EAF1D}" dt="2021-01-03T19:29:26.841" v="7288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Sp modSp new mod">
        <pc:chgData name="Scott Chen" userId="ea75419e-d89f-4ba2-ac71-a680822e1234" providerId="ADAL" clId="{A181DE40-F60E-4EC8-8C3E-AADAC15EAF1D}" dt="2021-01-03T19:30:55.594" v="7307" actId="478"/>
        <pc:sldMkLst>
          <pc:docMk/>
          <pc:sldMk cId="183505560" sldId="268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83505560" sldId="268"/>
            <ac:spMk id="2" creationId="{8FAA6537-BDFA-460C-80B5-619DABABE34F}"/>
          </ac:spMkLst>
        </pc:spChg>
        <pc:spChg chg="del mod">
          <ac:chgData name="Scott Chen" userId="ea75419e-d89f-4ba2-ac71-a680822e1234" providerId="ADAL" clId="{A181DE40-F60E-4EC8-8C3E-AADAC15EAF1D}" dt="2021-01-03T19:30:55.594" v="7307" actId="478"/>
          <ac:spMkLst>
            <pc:docMk/>
            <pc:sldMk cId="183505560" sldId="268"/>
            <ac:spMk id="3" creationId="{A04AC99E-7753-44F5-8CA0-AD490A4F06D1}"/>
          </ac:spMkLst>
        </pc:spChg>
      </pc:sldChg>
      <pc:sldChg chg="modSp new mod ord modAnim">
        <pc:chgData name="Scott Chen" userId="ea75419e-d89f-4ba2-ac71-a680822e1234" providerId="ADAL" clId="{A181DE40-F60E-4EC8-8C3E-AADAC15EAF1D}" dt="2021-01-03T18:20:52.347" v="2467"/>
        <pc:sldMkLst>
          <pc:docMk/>
          <pc:sldMk cId="558181634" sldId="269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58181634" sldId="269"/>
            <ac:spMk id="2" creationId="{EFFFAF3C-5F57-44A4-90BF-CDB6DF10A60D}"/>
          </ac:spMkLst>
        </pc:spChg>
        <pc:spChg chg="mod">
          <ac:chgData name="Scott Chen" userId="ea75419e-d89f-4ba2-ac71-a680822e1234" providerId="ADAL" clId="{A181DE40-F60E-4EC8-8C3E-AADAC15EAF1D}" dt="2021-01-03T18:20:30.308" v="2464" actId="14100"/>
          <ac:spMkLst>
            <pc:docMk/>
            <pc:sldMk cId="558181634" sldId="269"/>
            <ac:spMk id="3" creationId="{716A23D2-1B28-47CD-B80B-8220A3AED8D7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37:15.300" v="3028"/>
        <pc:sldMkLst>
          <pc:docMk/>
          <pc:sldMk cId="1749686485" sldId="270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34:49.324" v="3024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new del">
        <pc:chgData name="Scott Chen" userId="ea75419e-d89f-4ba2-ac71-a680822e1234" providerId="ADAL" clId="{A181DE40-F60E-4EC8-8C3E-AADAC15EAF1D}" dt="2021-01-03T17:58:48.446" v="271" actId="680"/>
        <pc:sldMkLst>
          <pc:docMk/>
          <pc:sldMk cId="2540587623" sldId="270"/>
        </pc:sldMkLst>
      </pc:sldChg>
      <pc:sldChg chg="addSp delSp modSp add mod ord">
        <pc:chgData name="Scott Chen" userId="ea75419e-d89f-4ba2-ac71-a680822e1234" providerId="ADAL" clId="{A181DE40-F60E-4EC8-8C3E-AADAC15EAF1D}" dt="2021-01-03T19:57:47.184" v="7598" actId="1076"/>
        <pc:sldMkLst>
          <pc:docMk/>
          <pc:sldMk cId="73383842" sldId="271"/>
        </pc:sldMkLst>
        <pc:spChg chg="mod">
          <ac:chgData name="Scott Chen" userId="ea75419e-d89f-4ba2-ac71-a680822e1234" providerId="ADAL" clId="{A181DE40-F60E-4EC8-8C3E-AADAC15EAF1D}" dt="2021-01-03T19:38:12.511" v="7470" actId="6549"/>
          <ac:spMkLst>
            <pc:docMk/>
            <pc:sldMk cId="73383842" sldId="271"/>
            <ac:spMk id="3" creationId="{C3B703EC-DF6A-4DED-8DC1-A392E8E713BE}"/>
          </ac:spMkLst>
        </pc:spChg>
        <pc:picChg chg="add mod">
          <ac:chgData name="Scott Chen" userId="ea75419e-d89f-4ba2-ac71-a680822e1234" providerId="ADAL" clId="{A181DE40-F60E-4EC8-8C3E-AADAC15EAF1D}" dt="2021-01-03T19:55:12.945" v="7585" actId="1076"/>
          <ac:picMkLst>
            <pc:docMk/>
            <pc:sldMk cId="73383842" sldId="271"/>
            <ac:picMk id="4" creationId="{8726E496-600F-4367-B6C8-3598AAF49917}"/>
          </ac:picMkLst>
        </pc:picChg>
        <pc:picChg chg="add del mod">
          <ac:chgData name="Scott Chen" userId="ea75419e-d89f-4ba2-ac71-a680822e1234" providerId="ADAL" clId="{A181DE40-F60E-4EC8-8C3E-AADAC15EAF1D}" dt="2021-01-03T19:57:42.758" v="7596" actId="478"/>
          <ac:picMkLst>
            <pc:docMk/>
            <pc:sldMk cId="73383842" sldId="271"/>
            <ac:picMk id="6" creationId="{FF2ED435-06BC-45BD-8A61-6D18F2477477}"/>
          </ac:picMkLst>
        </pc:picChg>
        <pc:picChg chg="add mod">
          <ac:chgData name="Scott Chen" userId="ea75419e-d89f-4ba2-ac71-a680822e1234" providerId="ADAL" clId="{A181DE40-F60E-4EC8-8C3E-AADAC15EAF1D}" dt="2021-01-03T19:57:47.184" v="7598" actId="1076"/>
          <ac:picMkLst>
            <pc:docMk/>
            <pc:sldMk cId="73383842" sldId="271"/>
            <ac:picMk id="7" creationId="{3D15C85E-32F1-4817-B637-7E6DA1E464E0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19:58:26.882" v="7605" actId="1076"/>
        <pc:sldMkLst>
          <pc:docMk/>
          <pc:sldMk cId="84332595" sldId="272"/>
        </pc:sldMkLst>
        <pc:spChg chg="mod">
          <ac:chgData name="Scott Chen" userId="ea75419e-d89f-4ba2-ac71-a680822e1234" providerId="ADAL" clId="{A181DE40-F60E-4EC8-8C3E-AADAC15EAF1D}" dt="2021-01-03T19:15:06.253" v="5822" actId="20577"/>
          <ac:spMkLst>
            <pc:docMk/>
            <pc:sldMk cId="84332595" sldId="272"/>
            <ac:spMk id="3" creationId="{C3B703EC-DF6A-4DED-8DC1-A392E8E713BE}"/>
          </ac:spMkLst>
        </pc:spChg>
        <pc:picChg chg="add del mod">
          <ac:chgData name="Scott Chen" userId="ea75419e-d89f-4ba2-ac71-a680822e1234" providerId="ADAL" clId="{A181DE40-F60E-4EC8-8C3E-AADAC15EAF1D}" dt="2021-01-03T19:57:32.714" v="7591" actId="478"/>
          <ac:picMkLst>
            <pc:docMk/>
            <pc:sldMk cId="84332595" sldId="272"/>
            <ac:picMk id="4" creationId="{DB138EB9-3BA2-4D50-8541-B7DFE83D8D60}"/>
          </ac:picMkLst>
        </pc:picChg>
        <pc:picChg chg="add mod">
          <ac:chgData name="Scott Chen" userId="ea75419e-d89f-4ba2-ac71-a680822e1234" providerId="ADAL" clId="{A181DE40-F60E-4EC8-8C3E-AADAC15EAF1D}" dt="2021-01-03T19:58:26.882" v="7605" actId="1076"/>
          <ac:picMkLst>
            <pc:docMk/>
            <pc:sldMk cId="84332595" sldId="272"/>
            <ac:picMk id="6" creationId="{B520D2FB-0F26-4C2A-9040-153B6B33D310}"/>
          </ac:picMkLst>
        </pc:picChg>
        <pc:picChg chg="add mod">
          <ac:chgData name="Scott Chen" userId="ea75419e-d89f-4ba2-ac71-a680822e1234" providerId="ADAL" clId="{A181DE40-F60E-4EC8-8C3E-AADAC15EAF1D}" dt="2021-01-03T19:58:23.418" v="7603" actId="1076"/>
          <ac:picMkLst>
            <pc:docMk/>
            <pc:sldMk cId="84332595" sldId="272"/>
            <ac:picMk id="8" creationId="{94B7D968-1D45-474A-8623-D1B183C844E4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20:24:46.503" v="7682" actId="1076"/>
        <pc:sldMkLst>
          <pc:docMk/>
          <pc:sldMk cId="1478524414" sldId="273"/>
        </pc:sldMkLst>
        <pc:spChg chg="mod">
          <ac:chgData name="Scott Chen" userId="ea75419e-d89f-4ba2-ac71-a680822e1234" providerId="ADAL" clId="{A181DE40-F60E-4EC8-8C3E-AADAC15EAF1D}" dt="2021-01-03T20:06:50.509" v="7635" actId="14100"/>
          <ac:spMkLst>
            <pc:docMk/>
            <pc:sldMk cId="1478524414" sldId="273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8" creationId="{664881D1-9342-45D0-9913-0EF4EFCE665D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9" creationId="{195F470A-00A1-4F62-8EC6-0C36D3CE6BCA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0" creationId="{F7C39F99-DC3A-47AA-90B7-4A2D118002A8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1" creationId="{7209B1B7-B068-4170-8860-021AE2F8CEF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2" creationId="{160C103F-F2DE-4884-B2F4-67EAB19F5D54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3" creationId="{D3636DC0-2CA9-452B-A451-48D8EC23AEF0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4" creationId="{A6AE624B-1F94-4E83-ABB9-1546F08DBA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5" creationId="{23B7E4CF-F815-4CA8-B036-00B99462202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6" creationId="{23DC66C5-717C-4FE6-87E9-E6AFB1797A1F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7" creationId="{39D90816-3E29-4304-818F-BAFCB74049EE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8" creationId="{4F0B3FAE-1AF5-44D8-8A5B-0EA25511EE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9" creationId="{D2D91FDE-DDAE-48CC-B991-A34136BA5DE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0" creationId="{35EC82F4-BABB-490F-B12F-5F78CF4CC2B7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1" creationId="{1F850509-FAE3-413D-A8BC-9CC9828BB5D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2" creationId="{AB1032E9-0A7B-490E-BDE7-84A4CFE51A22}"/>
          </ac:spMkLst>
        </pc:spChg>
        <pc:picChg chg="add del mod">
          <ac:chgData name="Scott Chen" userId="ea75419e-d89f-4ba2-ac71-a680822e1234" providerId="ADAL" clId="{A181DE40-F60E-4EC8-8C3E-AADAC15EAF1D}" dt="2021-01-03T20:08:50.240" v="7640" actId="478"/>
          <ac:picMkLst>
            <pc:docMk/>
            <pc:sldMk cId="1478524414" sldId="273"/>
            <ac:picMk id="5" creationId="{DC6E30F1-DDFB-4277-88B8-7B093391EA56}"/>
          </ac:picMkLst>
        </pc:picChg>
        <pc:picChg chg="add mod">
          <ac:chgData name="Scott Chen" userId="ea75419e-d89f-4ba2-ac71-a680822e1234" providerId="ADAL" clId="{A181DE40-F60E-4EC8-8C3E-AADAC15EAF1D}" dt="2021-01-03T20:08:56.287" v="7644" actId="1076"/>
          <ac:picMkLst>
            <pc:docMk/>
            <pc:sldMk cId="1478524414" sldId="273"/>
            <ac:picMk id="7" creationId="{2190DDE6-98D1-4458-ADF4-57441E7C61EA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30:37.542" v="7726" actId="207"/>
        <pc:sldMkLst>
          <pc:docMk/>
          <pc:sldMk cId="3594278555" sldId="274"/>
        </pc:sldMkLst>
        <pc:spChg chg="mod">
          <ac:chgData name="Scott Chen" userId="ea75419e-d89f-4ba2-ac71-a680822e1234" providerId="ADAL" clId="{A181DE40-F60E-4EC8-8C3E-AADAC15EAF1D}" dt="2021-01-03T20:29:47.325" v="7721" actId="1076"/>
          <ac:spMkLst>
            <pc:docMk/>
            <pc:sldMk cId="3594278555" sldId="274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4" creationId="{64FBF137-0A62-47B3-B36B-8AA676CC5C92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5" creationId="{C1B1A601-0072-4335-9ABD-5E48817F13A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6" creationId="{BF4BA316-3811-4AEA-BFF1-4B8FEBDA9A4B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7" creationId="{59EFD460-78D7-456D-ACBB-C88FD16DEA9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8" creationId="{497A4FC3-E7A4-43D3-A199-AD721DE086A8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9" creationId="{568BAF92-C229-47A8-B988-02A169AFB2A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0" creationId="{0B9A101C-7A03-4C98-B4D0-439684E8041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1" creationId="{9E8E847C-ACBF-4881-8F21-74D4683B710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2" creationId="{AC7B4A48-AAF2-4B14-A52F-70950544A4DC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13" creationId="{48C068D7-0DF4-44FF-BFAE-38BE922A60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4" creationId="{0DFE2BBF-D0BE-43FD-835C-CC36136A013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5" creationId="{1DF5EADE-5C85-4804-A4CC-C4D88A65066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6" creationId="{531A0066-82F4-4AC9-B93F-EA93C7B19E6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7" creationId="{99155E72-900A-4C33-BAF9-8D0958391936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18" creationId="{608BEA56-7D71-42B6-BA20-909A37C75FEB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9" creationId="{97E9A0FD-6219-4BEA-8E27-CA5EAE43917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0" creationId="{3137D29F-CE5F-49BB-BB69-E56CA617BB5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1" creationId="{84CAEBAF-F551-4AA4-B216-ED09247462A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2" creationId="{B4EF285B-02A9-4973-AB65-B4AC25AC4156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3" creationId="{396E98D4-6460-406F-8BE0-E850633F66DE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24" creationId="{F959F617-04E5-4AE4-8597-C300BB2778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5" creationId="{DF87D963-345E-4E2D-AEEF-34595B9EC183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6" creationId="{6033DC0D-B424-42B1-94C3-822995D877FE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7" creationId="{AF6D91CB-904A-44DE-B21A-DD5D6342EAC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8" creationId="{A779607D-2433-43E3-88D2-8A3450C4D70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9" creationId="{C7F55299-0BFF-42F1-8EDF-A4F4CF7AA4E7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0" creationId="{BCFC32CE-F5FC-45C5-8BF8-8A49F05F5004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1" creationId="{30F6976B-BE08-4E81-97D8-180FEBD78A75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2" creationId="{32691B41-1C7F-46A9-B241-57E71D8EEDB0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3" creationId="{147D527E-9FCA-4823-B47E-0162D60BA89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4" creationId="{033B783F-1FD7-4AAE-A0B9-DB1EBA180F96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5" creationId="{2F580D24-A637-4ABA-8596-C2E5F28FBAB8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6" creationId="{9A958329-8051-4111-B210-BBA1FF7365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7" creationId="{FB5CDD3F-255D-4542-B8D3-6B7C58A9B2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8" creationId="{97B66DD3-CA65-4164-98E8-DA76A8A3E42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39" creationId="{B9D3C28B-8D9D-41AB-A33E-51AC53CA08FB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0" creationId="{01DFB1D5-9689-469D-90BF-6A2509E6F29B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1" creationId="{67ED85CD-0DBA-45D4-A9BE-E5D684EDF141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2" creationId="{543403A8-339F-4947-995D-E3E09070C52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3" creationId="{7800AF4C-F77D-4D17-8D19-289D895CA732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4" creationId="{93541FA5-DB3D-4E8F-B516-BA54E9806F6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5" creationId="{66C3A3B3-4D23-4D5A-AA1A-D93A31F3215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6" creationId="{EA880727-DFFD-4D55-86B4-25E9F00FFAAE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7" creationId="{FBE6B555-5727-42CE-8DF8-319317282ED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8" creationId="{776C75A6-8F32-4FA4-BD4A-FA7BFE7CF49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49" creationId="{CC14874C-3FB9-41F6-B9F1-EE942B65106C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50" creationId="{F8715980-C3E2-450A-AFE7-62475B50492C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51" creationId="{CDAE5E54-40D6-4CBD-BBDE-8C8F3077062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2" creationId="{92B9952F-FE8F-4963-8DA1-545EC4EEFC0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3" creationId="{155EF5E8-DE3B-4478-ABF9-E9641BBCFDC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4" creationId="{1C2D2B7C-001B-4947-BEA4-2F9DDE9EC6F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55" creationId="{62DFF589-1D75-44FA-B711-D253D09DE5D9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6" creationId="{D5FDE573-4CCB-463E-97C4-002EA3DCBE3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7" creationId="{231B6125-8DBF-4C6B-B6C9-D18B7FF60CBE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8" creationId="{B5920A2B-EAE5-486F-A78A-FA3902933BA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9" creationId="{238CBD9A-0090-4A90-94A9-D3978BB072DC}"/>
          </ac:spMkLst>
        </pc:spChg>
        <pc:spChg chg="add mod">
          <ac:chgData name="Scott Chen" userId="ea75419e-d89f-4ba2-ac71-a680822e1234" providerId="ADAL" clId="{A181DE40-F60E-4EC8-8C3E-AADAC15EAF1D}" dt="2021-01-03T20:28:00.697" v="7709" actId="207"/>
          <ac:spMkLst>
            <pc:docMk/>
            <pc:sldMk cId="3594278555" sldId="274"/>
            <ac:spMk id="60" creationId="{4156037F-1B8A-4A0F-A435-CB67549F983F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1" creationId="{DA9EA17C-677D-4330-8B4C-A6C995767D91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62" creationId="{D7C8AD35-17E3-4018-8074-372778942C86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3" creationId="{6882623E-C2F1-43CF-AF79-D44E7D3A65E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4" creationId="{42276FBC-055C-4DCC-B7B4-087F76530E6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5" creationId="{837A6E98-F308-4065-98B5-7C66819F389A}"/>
          </ac:spMkLst>
        </pc:spChg>
        <pc:spChg chg="add mod">
          <ac:chgData name="Scott Chen" userId="ea75419e-d89f-4ba2-ac71-a680822e1234" providerId="ADAL" clId="{A181DE40-F60E-4EC8-8C3E-AADAC15EAF1D}" dt="2021-01-03T20:28:04.272" v="7710" actId="207"/>
          <ac:spMkLst>
            <pc:docMk/>
            <pc:sldMk cId="3594278555" sldId="274"/>
            <ac:spMk id="66" creationId="{66FED275-5251-46C8-AEDE-F0A8A3195493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7" creationId="{AC3E5B7F-D2BA-4AA3-AA65-AD9A049842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8" creationId="{7FD5C1D3-1997-4A7B-937A-5579EABD11B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9" creationId="{2C6F9399-9BB7-407B-B3EF-48708D8019E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0" creationId="{04A70318-A23C-41B8-8C9A-935226DD4A3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1" creationId="{2B6D132E-B2E0-4C4C-8D91-1FDC15853A51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2" creationId="{768B1FB2-B621-471C-AD69-B533A32DD49F}"/>
          </ac:spMkLst>
        </pc:spChg>
        <pc:spChg chg="add mod">
          <ac:chgData name="Scott Chen" userId="ea75419e-d89f-4ba2-ac71-a680822e1234" providerId="ADAL" clId="{A181DE40-F60E-4EC8-8C3E-AADAC15EAF1D}" dt="2021-01-03T20:29:13.566" v="7716" actId="207"/>
          <ac:spMkLst>
            <pc:docMk/>
            <pc:sldMk cId="3594278555" sldId="274"/>
            <ac:spMk id="73" creationId="{B3537CC9-3C4F-4660-ACEE-9CE2245153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4" creationId="{E61D1B8C-7669-4698-A15F-EE1397014E8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5" creationId="{4D6DDF24-95FE-4BDF-A431-19881B7A3BA3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6" creationId="{9D2A5B43-F0DC-47E4-958F-58A84D4AD340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7" creationId="{B1D2EE7D-2B1D-4C9B-B8C9-A4FA1C8AE03C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8" creationId="{CF2C7EFF-DE3B-4C99-8E2A-253CDBEAD2D1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9" creationId="{088B18D0-A4F3-4552-8C5E-01256EDFB60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0" creationId="{344668B7-B297-4EA4-82B5-8CDD019258FC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1" creationId="{693456E7-8DD3-40A0-9FDD-9E69629580E8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2" creationId="{F9C19FE9-95DE-4DAD-A9E5-E358A358760F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3" creationId="{95649B8E-B10C-48F2-9EF4-6CC053D9BC00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84" creationId="{4C23205F-AF2F-408E-ABAB-A6B34AD1A112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5" creationId="{2908C96E-F324-43DE-AE24-74A1DBBE53E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6" creationId="{D97434EB-C5CE-4CCE-9FAA-EC080D14D497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7" creationId="{56A01C49-7461-4D41-AF18-1190307D347B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8" creationId="{78E86C3E-1240-4034-B533-2C9EA7EF98B0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9" creationId="{D4B48DE1-FA71-41BB-A7B8-5114D43787C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0" creationId="{C8804760-1D66-4D11-93E5-D7DED425B5F1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1" creationId="{64E684EF-81ED-4DD4-8C0D-DCAAAD03BBAF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2" creationId="{71DA7171-7F2E-45C1-ABB5-1077E10B7E83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3" creationId="{DD68855E-9272-43A4-818B-FD42E6B734F9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4" creationId="{F191EE2D-E263-486B-9BA5-CC7D1EDBE20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5" creationId="{53ED4E67-2812-42BC-A38C-973D8C1E8138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6" creationId="{B9B7AB46-7B02-4E03-A20A-B3D3EC5CE32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7" creationId="{8089BEF2-D25E-47F7-AB2D-65FDA329D58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8" creationId="{9DF27269-8586-4224-8E15-97C19CD68E5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9" creationId="{B363BE4B-9456-43E8-A730-7628FC19BE0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0" creationId="{B812C1EA-18E2-44DA-846A-A9079F79ED4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1" creationId="{7B4E324A-EFAA-4344-AFDC-B9389850DD04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2" creationId="{2B80B858-2204-47C8-92AD-C2BCC59F21C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3" creationId="{615DF08A-6F1F-4824-976D-B897D826739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4" creationId="{4881ADFC-2AC0-4AF5-967C-A1453EC3BD5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5" creationId="{5584EDB2-AA8F-4B7C-933A-997312333DAB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6" creationId="{DF145CE9-BF49-45EF-B1FE-E7DD4D4831D1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7" creationId="{37ABB4C4-5F83-48AC-8625-AB181943F4A2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8" creationId="{D1158F5F-C147-48B8-A6FE-B5EAEA4608A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9" creationId="{1CA6D688-7430-4477-A93B-19D84D13CA6F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0" creationId="{04F16C6A-D23B-495C-A841-606CBBDD63F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1" creationId="{3F84A0B5-7C9B-4A1E-B993-4709C0B3DB4A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2" creationId="{E8F613B3-EB4D-4385-B553-B06F10366F8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3" creationId="{B8AF20A5-3306-4277-8F6F-6D251E4B815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4" creationId="{EB68A7CA-D1A7-459D-8E15-1A0E039354B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5" creationId="{B22D45F1-3D4D-45B6-BDF6-A0C838EA3CA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6" creationId="{9BD0BBBA-4730-4BAC-BF87-48C3C4B96637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7" creationId="{A20EAE3E-C519-4087-8EE8-6611CE0E370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8" creationId="{90644597-3E57-4C6F-9B55-555A254F6489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9" creationId="{A54B3979-6754-4E01-93D5-DE69BC32101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0" creationId="{9F177EF7-5E00-4D70-B372-69EE527CFEE8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1" creationId="{BF1D0057-0B72-4352-AB34-351A501738F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2" creationId="{947AA4DF-465E-44BF-BE62-365EBAE43E7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3" creationId="{8D779432-4F33-407B-8BF7-90B7CED33C0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4" creationId="{7173F63E-3BF3-4CD8-816F-AED8412F70A5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5" creationId="{AAB77AC5-7728-4479-8F00-6F3748B469D5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6" creationId="{4E6C5DD6-D84D-46F8-93E8-5776753A678F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7" creationId="{975D7800-9C13-451B-9865-01B45AD7685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8" creationId="{851CAA43-6179-4284-BCAC-9480D68434AA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9" creationId="{82FFD0BF-A1E2-4F1F-BB18-1CEF9AE3924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0" creationId="{BC6EEC1B-DD8E-4E8A-BCE5-CC46066102EB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1" creationId="{C4E8944B-F8D1-46E3-A636-022C94358B1C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2" creationId="{660AC621-6631-4F14-9290-87AF0F53946A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33" creationId="{D2DFC8FF-137E-4135-9335-BB3BCCE485E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4" creationId="{01B85B0A-0667-433B-B8BF-BA64FE3D5793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5" creationId="{183B0D31-ED54-4B02-8E6D-C041232C98E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6" creationId="{3BABB65F-19DC-4750-AB0B-CF6F1A9C46F9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7" creationId="{D11535A2-871B-4BC5-A4DB-E03CE30158A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8" creationId="{A0AFAE05-1E2E-43AD-A515-75F2223DBD61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9" creationId="{F4C2C134-4606-4A7C-AEAC-3BEF8635733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0" creationId="{CF6288C5-F9DE-48C7-ADE5-7547E9823FD7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1" creationId="{7B1F02EA-7222-4F67-AF28-05B4B6530D66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2" creationId="{3A532493-884A-4F3E-8EC6-D128D3724D58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3" creationId="{A577DF0E-5559-492E-9014-71FE293577C9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44" creationId="{C108C658-4532-405A-9A77-7666B823BD30}"/>
          </ac:spMkLst>
        </pc:spChg>
        <pc:spChg chg="add mod">
          <ac:chgData name="Scott Chen" userId="ea75419e-d89f-4ba2-ac71-a680822e1234" providerId="ADAL" clId="{A181DE40-F60E-4EC8-8C3E-AADAC15EAF1D}" dt="2021-01-03T20:29:51.849" v="7722" actId="207"/>
          <ac:spMkLst>
            <pc:docMk/>
            <pc:sldMk cId="3594278555" sldId="274"/>
            <ac:spMk id="145" creationId="{F7F9371D-0EF0-4E0E-964D-9C6ADC1B6B1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6" creationId="{C7963B51-66E2-48BC-AF29-EAF891DA278C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7" creationId="{95994575-8E0F-473C-9345-28F71A29D5DF}"/>
          </ac:spMkLst>
        </pc:spChg>
      </pc:sldChg>
    </pc:docChg>
  </pc:docChgLst>
  <pc:docChgLst>
    <pc:chgData name="Scott Chen" userId="ea75419e-d89f-4ba2-ac71-a680822e1234" providerId="ADAL" clId="{B7A7CCD0-2DE3-408E-ACCD-9FE48E72BA0A}"/>
    <pc:docChg chg="undo custSel addSld modSld">
      <pc:chgData name="Scott Chen" userId="ea75419e-d89f-4ba2-ac71-a680822e1234" providerId="ADAL" clId="{B7A7CCD0-2DE3-408E-ACCD-9FE48E72BA0A}" dt="2020-02-01T20:48:16.938" v="2900" actId="12"/>
      <pc:docMkLst>
        <pc:docMk/>
      </pc:docMkLst>
      <pc:sldChg chg="modSp add">
        <pc:chgData name="Scott Chen" userId="ea75419e-d89f-4ba2-ac71-a680822e1234" providerId="ADAL" clId="{B7A7CCD0-2DE3-408E-ACCD-9FE48E72BA0A}" dt="2020-02-01T18:32:08.818" v="72" actId="6549"/>
        <pc:sldMkLst>
          <pc:docMk/>
          <pc:sldMk cId="1558761564" sldId="256"/>
        </pc:sldMkLst>
        <pc:spChg chg="mod">
          <ac:chgData name="Scott Chen" userId="ea75419e-d89f-4ba2-ac71-a680822e1234" providerId="ADAL" clId="{B7A7CCD0-2DE3-408E-ACCD-9FE48E72BA0A}" dt="2020-02-01T18:31:44.904" v="10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B7A7CCD0-2DE3-408E-ACCD-9FE48E72BA0A}" dt="2020-02-01T18:32:08.818" v="72" actId="6549"/>
          <ac:spMkLst>
            <pc:docMk/>
            <pc:sldMk cId="1558761564" sldId="256"/>
            <ac:spMk id="3" creationId="{68B672CD-7BC3-45C6-A9D4-CC16410DA730}"/>
          </ac:spMkLst>
        </pc:spChg>
      </pc:sldChg>
      <pc:sldChg chg="modSp add">
        <pc:chgData name="Scott Chen" userId="ea75419e-d89f-4ba2-ac71-a680822e1234" providerId="ADAL" clId="{B7A7CCD0-2DE3-408E-ACCD-9FE48E72BA0A}" dt="2020-02-01T20:17:03.203" v="693" actId="20577"/>
        <pc:sldMkLst>
          <pc:docMk/>
          <pc:sldMk cId="1249606680" sldId="257"/>
        </pc:sldMkLst>
        <pc:spChg chg="mod">
          <ac:chgData name="Scott Chen" userId="ea75419e-d89f-4ba2-ac71-a680822e1234" providerId="ADAL" clId="{B7A7CCD0-2DE3-408E-ACCD-9FE48E72BA0A}" dt="2020-02-01T20:03:41.649" v="101" actId="20577"/>
          <ac:spMkLst>
            <pc:docMk/>
            <pc:sldMk cId="1249606680" sldId="257"/>
            <ac:spMk id="2" creationId="{61EA87DA-0832-4986-9268-7D1BB14892DE}"/>
          </ac:spMkLst>
        </pc:spChg>
        <pc:spChg chg="mod">
          <ac:chgData name="Scott Chen" userId="ea75419e-d89f-4ba2-ac71-a680822e1234" providerId="ADAL" clId="{B7A7CCD0-2DE3-408E-ACCD-9FE48E72BA0A}" dt="2020-02-01T20:17:03.203" v="693" actId="20577"/>
          <ac:spMkLst>
            <pc:docMk/>
            <pc:sldMk cId="1249606680" sldId="257"/>
            <ac:spMk id="3" creationId="{DF365715-C68D-4CC5-9A87-539248AF8EAC}"/>
          </ac:spMkLst>
        </pc:spChg>
      </pc:sldChg>
      <pc:sldChg chg="modSp add">
        <pc:chgData name="Scott Chen" userId="ea75419e-d89f-4ba2-ac71-a680822e1234" providerId="ADAL" clId="{B7A7CCD0-2DE3-408E-ACCD-9FE48E72BA0A}" dt="2020-02-01T20:22:05.227" v="1194" actId="20577"/>
        <pc:sldMkLst>
          <pc:docMk/>
          <pc:sldMk cId="3538968816" sldId="258"/>
        </pc:sldMkLst>
        <pc:spChg chg="mod">
          <ac:chgData name="Scott Chen" userId="ea75419e-d89f-4ba2-ac71-a680822e1234" providerId="ADAL" clId="{B7A7CCD0-2DE3-408E-ACCD-9FE48E72BA0A}" dt="2020-02-01T20:22:01.377" v="1192" actId="20577"/>
          <ac:spMkLst>
            <pc:docMk/>
            <pc:sldMk cId="3538968816" sldId="258"/>
            <ac:spMk id="2" creationId="{2A65910C-DC6B-43BC-B4BE-410816D71446}"/>
          </ac:spMkLst>
        </pc:spChg>
        <pc:spChg chg="mod">
          <ac:chgData name="Scott Chen" userId="ea75419e-d89f-4ba2-ac71-a680822e1234" providerId="ADAL" clId="{B7A7CCD0-2DE3-408E-ACCD-9FE48E72BA0A}" dt="2020-02-01T20:22:05.227" v="1194" actId="20577"/>
          <ac:spMkLst>
            <pc:docMk/>
            <pc:sldMk cId="3538968816" sldId="258"/>
            <ac:spMk id="3" creationId="{77843E76-AF2D-4ECE-AB32-791EA50E7EF6}"/>
          </ac:spMkLst>
        </pc:spChg>
      </pc:sldChg>
      <pc:sldChg chg="modSp add">
        <pc:chgData name="Scott Chen" userId="ea75419e-d89f-4ba2-ac71-a680822e1234" providerId="ADAL" clId="{B7A7CCD0-2DE3-408E-ACCD-9FE48E72BA0A}" dt="2020-02-01T20:22:14.604" v="1202" actId="20577"/>
        <pc:sldMkLst>
          <pc:docMk/>
          <pc:sldMk cId="1963695400" sldId="259"/>
        </pc:sldMkLst>
        <pc:spChg chg="mod">
          <ac:chgData name="Scott Chen" userId="ea75419e-d89f-4ba2-ac71-a680822e1234" providerId="ADAL" clId="{B7A7CCD0-2DE3-408E-ACCD-9FE48E72BA0A}" dt="2020-02-01T20:22:09.702" v="1200" actId="20577"/>
          <ac:spMkLst>
            <pc:docMk/>
            <pc:sldMk cId="1963695400" sldId="259"/>
            <ac:spMk id="2" creationId="{85D5CE7C-BDB1-4D51-9C12-56701B2F1309}"/>
          </ac:spMkLst>
        </pc:spChg>
        <pc:spChg chg="mod">
          <ac:chgData name="Scott Chen" userId="ea75419e-d89f-4ba2-ac71-a680822e1234" providerId="ADAL" clId="{B7A7CCD0-2DE3-408E-ACCD-9FE48E72BA0A}" dt="2020-02-01T20:22:14.604" v="1202" actId="20577"/>
          <ac:spMkLst>
            <pc:docMk/>
            <pc:sldMk cId="1963695400" sldId="259"/>
            <ac:spMk id="3" creationId="{1E00AAEF-6A2B-4FAE-96FD-733417C86C18}"/>
          </ac:spMkLst>
        </pc:spChg>
      </pc:sldChg>
      <pc:sldChg chg="modSp add">
        <pc:chgData name="Scott Chen" userId="ea75419e-d89f-4ba2-ac71-a680822e1234" providerId="ADAL" clId="{B7A7CCD0-2DE3-408E-ACCD-9FE48E72BA0A}" dt="2020-02-01T20:46:18.014" v="2630" actId="20577"/>
        <pc:sldMkLst>
          <pc:docMk/>
          <pc:sldMk cId="1176002921" sldId="260"/>
        </pc:sldMkLst>
        <pc:spChg chg="mod">
          <ac:chgData name="Scott Chen" userId="ea75419e-d89f-4ba2-ac71-a680822e1234" providerId="ADAL" clId="{B7A7CCD0-2DE3-408E-ACCD-9FE48E72BA0A}" dt="2020-02-01T20:22:25.121" v="1218" actId="20577"/>
          <ac:spMkLst>
            <pc:docMk/>
            <pc:sldMk cId="1176002921" sldId="260"/>
            <ac:spMk id="2" creationId="{3439F8B4-5AB3-45B6-A3D1-D23529B21132}"/>
          </ac:spMkLst>
        </pc:spChg>
        <pc:spChg chg="mod">
          <ac:chgData name="Scott Chen" userId="ea75419e-d89f-4ba2-ac71-a680822e1234" providerId="ADAL" clId="{B7A7CCD0-2DE3-408E-ACCD-9FE48E72BA0A}" dt="2020-02-01T20:46:18.014" v="2630" actId="20577"/>
          <ac:spMkLst>
            <pc:docMk/>
            <pc:sldMk cId="1176002921" sldId="260"/>
            <ac:spMk id="3" creationId="{7F4978A2-BD7B-4A81-8954-A7412C308D6D}"/>
          </ac:spMkLst>
        </pc:spChg>
      </pc:sldChg>
      <pc:sldChg chg="modSp add">
        <pc:chgData name="Scott Chen" userId="ea75419e-d89f-4ba2-ac71-a680822e1234" providerId="ADAL" clId="{B7A7CCD0-2DE3-408E-ACCD-9FE48E72BA0A}" dt="2020-02-01T20:48:16.938" v="2900" actId="12"/>
        <pc:sldMkLst>
          <pc:docMk/>
          <pc:sldMk cId="1820429667" sldId="261"/>
        </pc:sldMkLst>
        <pc:spChg chg="mod">
          <ac:chgData name="Scott Chen" userId="ea75419e-d89f-4ba2-ac71-a680822e1234" providerId="ADAL" clId="{B7A7CCD0-2DE3-408E-ACCD-9FE48E72BA0A}" dt="2020-02-01T20:46:39.536" v="2643" actId="20577"/>
          <ac:spMkLst>
            <pc:docMk/>
            <pc:sldMk cId="1820429667" sldId="261"/>
            <ac:spMk id="2" creationId="{2C12E300-1A23-42F9-A7AD-BCEA3C4FFD5A}"/>
          </ac:spMkLst>
        </pc:spChg>
        <pc:spChg chg="mod">
          <ac:chgData name="Scott Chen" userId="ea75419e-d89f-4ba2-ac71-a680822e1234" providerId="ADAL" clId="{B7A7CCD0-2DE3-408E-ACCD-9FE48E72BA0A}" dt="2020-02-01T20:48:16.938" v="2900" actId="12"/>
          <ac:spMkLst>
            <pc:docMk/>
            <pc:sldMk cId="1820429667" sldId="261"/>
            <ac:spMk id="3" creationId="{73E54AF8-C99B-47FC-8237-2ED35C3A6075}"/>
          </ac:spMkLst>
        </pc:spChg>
      </pc:sldChg>
    </pc:docChg>
  </pc:docChgLst>
  <pc:docChgLst>
    <pc:chgData name="Scott Chen" userId="ea75419e-d89f-4ba2-ac71-a680822e1234" providerId="ADAL" clId="{5E8F563B-5DA7-46DC-919E-48CA6548735E}"/>
    <pc:docChg chg="undo redo custSel addSld delSld modSld">
      <pc:chgData name="Scott Chen" userId="ea75419e-d89f-4ba2-ac71-a680822e1234" providerId="ADAL" clId="{5E8F563B-5DA7-46DC-919E-48CA6548735E}" dt="2021-01-04T20:12:01.997" v="9972" actId="27636"/>
      <pc:docMkLst>
        <pc:docMk/>
      </pc:docMkLst>
      <pc:sldChg chg="modSp mod">
        <pc:chgData name="Scott Chen" userId="ea75419e-d89f-4ba2-ac71-a680822e1234" providerId="ADAL" clId="{5E8F563B-5DA7-46DC-919E-48CA6548735E}" dt="2021-01-04T16:47:19.588" v="7" actId="20577"/>
        <pc:sldMkLst>
          <pc:docMk/>
          <pc:sldMk cId="1558761564" sldId="256"/>
        </pc:sldMkLst>
        <pc:spChg chg="mod">
          <ac:chgData name="Scott Chen" userId="ea75419e-d89f-4ba2-ac71-a680822e1234" providerId="ADAL" clId="{5E8F563B-5DA7-46DC-919E-48CA6548735E}" dt="2021-01-04T16:47:19.588" v="7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mod">
        <pc:chgData name="Scott Chen" userId="ea75419e-d89f-4ba2-ac71-a680822e1234" providerId="ADAL" clId="{5E8F563B-5DA7-46DC-919E-48CA6548735E}" dt="2021-01-04T20:11:37.960" v="9950" actId="20577"/>
        <pc:sldMkLst>
          <pc:docMk/>
          <pc:sldMk cId="1551035658" sldId="264"/>
        </pc:sldMkLst>
        <pc:spChg chg="mod">
          <ac:chgData name="Scott Chen" userId="ea75419e-d89f-4ba2-ac71-a680822e1234" providerId="ADAL" clId="{5E8F563B-5DA7-46DC-919E-48CA6548735E}" dt="2021-01-04T16:55:05.602" v="40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1:37.960" v="9950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mod">
        <pc:chgData name="Scott Chen" userId="ea75419e-d89f-4ba2-ac71-a680822e1234" providerId="ADAL" clId="{5E8F563B-5DA7-46DC-919E-48CA6548735E}" dt="2021-01-04T17:51:03.418" v="5776" actId="1076"/>
        <pc:sldMkLst>
          <pc:docMk/>
          <pc:sldMk cId="1666373876" sldId="265"/>
        </pc:sldMkLst>
        <pc:spChg chg="mod">
          <ac:chgData name="Scott Chen" userId="ea75419e-d89f-4ba2-ac71-a680822e1234" providerId="ADAL" clId="{5E8F563B-5DA7-46DC-919E-48CA6548735E}" dt="2021-01-04T16:55:19.571" v="73" actId="20577"/>
          <ac:spMkLst>
            <pc:docMk/>
            <pc:sldMk cId="1666373876" sldId="265"/>
            <ac:spMk id="2" creationId="{626F190E-76F9-494A-A1A0-05E15D5DAF51}"/>
          </ac:spMkLst>
        </pc:spChg>
        <pc:spChg chg="mod ord">
          <ac:chgData name="Scott Chen" userId="ea75419e-d89f-4ba2-ac71-a680822e1234" providerId="ADAL" clId="{5E8F563B-5DA7-46DC-919E-48CA6548735E}" dt="2021-01-04T17:50:42.547" v="5762" actId="27636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4" creationId="{15DFDC0B-451A-44F4-B756-5626625B894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5" creationId="{81EE05E9-88EE-41A5-9559-64EECA14A1B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2" creationId="{C2D6918D-7DF3-451C-BCBF-B91C5A86D8AA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3" creationId="{B4DFCE73-653B-43AB-9DF0-A2E3FEBFFAF7}"/>
          </ac:spMkLst>
        </pc:spChg>
        <pc:spChg chg="add del mod">
          <ac:chgData name="Scott Chen" userId="ea75419e-d89f-4ba2-ac71-a680822e1234" providerId="ADAL" clId="{5E8F563B-5DA7-46DC-919E-48CA6548735E}" dt="2021-01-04T17:46:13.698" v="5536" actId="478"/>
          <ac:spMkLst>
            <pc:docMk/>
            <pc:sldMk cId="1666373876" sldId="265"/>
            <ac:spMk id="14" creationId="{5A4209FE-FA34-4DEB-877E-589D7491EAC6}"/>
          </ac:spMkLst>
        </pc:spChg>
        <pc:spChg chg="add del mod">
          <ac:chgData name="Scott Chen" userId="ea75419e-d89f-4ba2-ac71-a680822e1234" providerId="ADAL" clId="{5E8F563B-5DA7-46DC-919E-48CA6548735E}" dt="2021-01-04T17:46:05.905" v="5534" actId="478"/>
          <ac:spMkLst>
            <pc:docMk/>
            <pc:sldMk cId="1666373876" sldId="265"/>
            <ac:spMk id="15" creationId="{1A3CDA51-2000-4CB5-AA3C-C6D259F6C99C}"/>
          </ac:spMkLst>
        </pc:spChg>
        <pc:spChg chg="add del mod">
          <ac:chgData name="Scott Chen" userId="ea75419e-d89f-4ba2-ac71-a680822e1234" providerId="ADAL" clId="{5E8F563B-5DA7-46DC-919E-48CA6548735E}" dt="2021-01-04T17:45:32.148" v="5509" actId="478"/>
          <ac:spMkLst>
            <pc:docMk/>
            <pc:sldMk cId="1666373876" sldId="265"/>
            <ac:spMk id="16" creationId="{FC578782-C2C5-4BE4-A4F1-B9603B903742}"/>
          </ac:spMkLst>
        </pc:spChg>
        <pc:spChg chg="add del mod">
          <ac:chgData name="Scott Chen" userId="ea75419e-d89f-4ba2-ac71-a680822e1234" providerId="ADAL" clId="{5E8F563B-5DA7-46DC-919E-48CA6548735E}" dt="2021-01-04T17:46:58.696" v="5566"/>
          <ac:spMkLst>
            <pc:docMk/>
            <pc:sldMk cId="1666373876" sldId="265"/>
            <ac:spMk id="17" creationId="{6433B2DA-B7FE-4C1E-A144-75626A2F155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0" creationId="{2D7F4502-21AD-48DA-AFAC-AE543371EF2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1" creationId="{6BBC4D68-D0CA-4AF6-AFB7-6477FF97316F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4" creationId="{65B9221B-1704-4214-A303-5DBFA008332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5" creationId="{14B92539-8743-4F09-BDA6-AE0418AC13DE}"/>
          </ac:spMkLst>
        </pc:spChg>
        <pc:spChg chg="add mod">
          <ac:chgData name="Scott Chen" userId="ea75419e-d89f-4ba2-ac71-a680822e1234" providerId="ADAL" clId="{5E8F563B-5DA7-46DC-919E-48CA6548735E}" dt="2021-01-04T17:47:32.803" v="5655" actId="20577"/>
          <ac:spMkLst>
            <pc:docMk/>
            <pc:sldMk cId="1666373876" sldId="265"/>
            <ac:spMk id="28" creationId="{FC23694D-7EDA-4B06-95CA-5AE869D565E2}"/>
          </ac:spMkLst>
        </pc:spChg>
        <pc:spChg chg="add mod">
          <ac:chgData name="Scott Chen" userId="ea75419e-d89f-4ba2-ac71-a680822e1234" providerId="ADAL" clId="{5E8F563B-5DA7-46DC-919E-48CA6548735E}" dt="2021-01-04T17:49:02.832" v="5719" actId="1036"/>
          <ac:spMkLst>
            <pc:docMk/>
            <pc:sldMk cId="1666373876" sldId="265"/>
            <ac:spMk id="39" creationId="{52BA224E-C7AA-4FED-AFF6-B66F7781C5BE}"/>
          </ac:spMkLst>
        </pc:spChg>
        <pc:spChg chg="add mod">
          <ac:chgData name="Scott Chen" userId="ea75419e-d89f-4ba2-ac71-a680822e1234" providerId="ADAL" clId="{5E8F563B-5DA7-46DC-919E-48CA6548735E}" dt="2021-01-04T17:49:12.176" v="5721" actId="1076"/>
          <ac:spMkLst>
            <pc:docMk/>
            <pc:sldMk cId="1666373876" sldId="265"/>
            <ac:spMk id="41" creationId="{0240A746-9016-4CCB-B512-CE065F6ED288}"/>
          </ac:spMkLst>
        </pc:spChg>
        <pc:spChg chg="add del mod">
          <ac:chgData name="Scott Chen" userId="ea75419e-d89f-4ba2-ac71-a680822e1234" providerId="ADAL" clId="{5E8F563B-5DA7-46DC-919E-48CA6548735E}" dt="2021-01-04T17:49:26.809" v="5727" actId="478"/>
          <ac:spMkLst>
            <pc:docMk/>
            <pc:sldMk cId="1666373876" sldId="265"/>
            <ac:spMk id="43" creationId="{58983BF1-9EBA-4C00-9F8D-DBFE144BDE5F}"/>
          </ac:spMkLst>
        </pc:spChg>
        <pc:spChg chg="add del mod">
          <ac:chgData name="Scott Chen" userId="ea75419e-d89f-4ba2-ac71-a680822e1234" providerId="ADAL" clId="{5E8F563B-5DA7-46DC-919E-48CA6548735E}" dt="2021-01-04T17:49:49.340" v="5735"/>
          <ac:spMkLst>
            <pc:docMk/>
            <pc:sldMk cId="1666373876" sldId="265"/>
            <ac:spMk id="49" creationId="{F580AB7D-B0DC-4271-9AD3-C18AA70A18CB}"/>
          </ac:spMkLst>
        </pc:spChg>
        <pc:spChg chg="add mod">
          <ac:chgData name="Scott Chen" userId="ea75419e-d89f-4ba2-ac71-a680822e1234" providerId="ADAL" clId="{5E8F563B-5DA7-46DC-919E-48CA6548735E}" dt="2021-01-04T17:50:11.550" v="5752" actId="1076"/>
          <ac:spMkLst>
            <pc:docMk/>
            <pc:sldMk cId="1666373876" sldId="265"/>
            <ac:spMk id="52" creationId="{E80960AA-FE17-4519-B36B-C0652082C369}"/>
          </ac:spMkLst>
        </pc:spChg>
        <pc:spChg chg="add mod">
          <ac:chgData name="Scott Chen" userId="ea75419e-d89f-4ba2-ac71-a680822e1234" providerId="ADAL" clId="{5E8F563B-5DA7-46DC-919E-48CA6548735E}" dt="2021-01-04T17:50:16.350" v="5754" actId="1076"/>
          <ac:spMkLst>
            <pc:docMk/>
            <pc:sldMk cId="1666373876" sldId="265"/>
            <ac:spMk id="54" creationId="{9ECD3445-5B4F-4261-8794-416F450504B7}"/>
          </ac:spMkLst>
        </pc:spChg>
        <pc:spChg chg="add mod">
          <ac:chgData name="Scott Chen" userId="ea75419e-d89f-4ba2-ac71-a680822e1234" providerId="ADAL" clId="{5E8F563B-5DA7-46DC-919E-48CA6548735E}" dt="2021-01-04T17:50:22.926" v="5756" actId="1076"/>
          <ac:spMkLst>
            <pc:docMk/>
            <pc:sldMk cId="1666373876" sldId="265"/>
            <ac:spMk id="56" creationId="{B45C1A85-60BF-4438-942B-392C4D8EE627}"/>
          </ac:spMkLst>
        </pc:spChg>
        <pc:spChg chg="add mod">
          <ac:chgData name="Scott Chen" userId="ea75419e-d89f-4ba2-ac71-a680822e1234" providerId="ADAL" clId="{5E8F563B-5DA7-46DC-919E-48CA6548735E}" dt="2021-01-04T17:51:03.418" v="5776" actId="1076"/>
          <ac:spMkLst>
            <pc:docMk/>
            <pc:sldMk cId="1666373876" sldId="265"/>
            <ac:spMk id="57" creationId="{BD2615A4-70D9-4294-BE68-A8BD37C31A5C}"/>
          </ac:spMkLst>
        </pc:sp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6" creationId="{E6F3385D-19F8-40B6-BDB7-30FED2617716}"/>
          </ac:cxnSpMkLst>
        </pc:cxn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7" creationId="{FD0C4164-CDDC-483E-9959-6233C7104B9E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8" creationId="{0A71D64A-4746-4F65-B59E-75C59B7A5A61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9" creationId="{65939A3E-D24C-44CF-A025-D759C4EDD737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10" creationId="{20BD2753-1D0B-4D39-BF51-5E89A6A83900}"/>
          </ac:cxnSpMkLst>
        </pc:cxnChg>
        <pc:cxnChg chg="add del mod">
          <ac:chgData name="Scott Chen" userId="ea75419e-d89f-4ba2-ac71-a680822e1234" providerId="ADAL" clId="{5E8F563B-5DA7-46DC-919E-48CA6548735E}" dt="2021-01-04T17:46:07.867" v="5535" actId="478"/>
          <ac:cxnSpMkLst>
            <pc:docMk/>
            <pc:sldMk cId="1666373876" sldId="265"/>
            <ac:cxnSpMk id="11" creationId="{7DD86EFC-7F18-456F-BBE8-CEF0ECFE8CFB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8" creationId="{ED931974-B8DA-4319-9AA2-3EA4867F5D00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9" creationId="{138B64AD-AEB7-4523-8FED-B0DF52FEF0C6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2" creationId="{5C2C1CF6-30C9-4A27-ADF1-CBFCAEBFDCA0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3" creationId="{848D5BA2-E50B-4182-A9E5-6B303AB61A35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6" creationId="{DAF8CFE4-048F-4207-AA35-9350BE1A7A4F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7" creationId="{7E42D2F2-7E00-474C-8FB2-4B85BEA2883C}"/>
          </ac:cxnSpMkLst>
        </pc:cxnChg>
        <pc:cxnChg chg="add mod">
          <ac:chgData name="Scott Chen" userId="ea75419e-d89f-4ba2-ac71-a680822e1234" providerId="ADAL" clId="{5E8F563B-5DA7-46DC-919E-48CA6548735E}" dt="2021-01-04T17:48:07.501" v="5669" actId="13822"/>
          <ac:cxnSpMkLst>
            <pc:docMk/>
            <pc:sldMk cId="1666373876" sldId="265"/>
            <ac:cxnSpMk id="30" creationId="{513AE724-1A04-403E-8569-0F08F2026A9B}"/>
          </ac:cxnSpMkLst>
        </pc:cxnChg>
        <pc:cxnChg chg="add mod">
          <ac:chgData name="Scott Chen" userId="ea75419e-d89f-4ba2-ac71-a680822e1234" providerId="ADAL" clId="{5E8F563B-5DA7-46DC-919E-48CA6548735E}" dt="2021-01-04T17:48:23.276" v="5708" actId="14100"/>
          <ac:cxnSpMkLst>
            <pc:docMk/>
            <pc:sldMk cId="1666373876" sldId="265"/>
            <ac:cxnSpMk id="32" creationId="{9955596E-3D68-4672-8015-EAA3DBCA6541}"/>
          </ac:cxnSpMkLst>
        </pc:cxnChg>
        <pc:cxnChg chg="add mod">
          <ac:chgData name="Scott Chen" userId="ea75419e-d89f-4ba2-ac71-a680822e1234" providerId="ADAL" clId="{5E8F563B-5DA7-46DC-919E-48CA6548735E}" dt="2021-01-04T17:48:38.470" v="5713" actId="14100"/>
          <ac:cxnSpMkLst>
            <pc:docMk/>
            <pc:sldMk cId="1666373876" sldId="265"/>
            <ac:cxnSpMk id="35" creationId="{313E3D0F-5839-4D10-A743-C9CAA881912C}"/>
          </ac:cxnSpMkLst>
        </pc:cxnChg>
        <pc:cxnChg chg="add del mod">
          <ac:chgData name="Scott Chen" userId="ea75419e-d89f-4ba2-ac71-a680822e1234" providerId="ADAL" clId="{5E8F563B-5DA7-46DC-919E-48CA6548735E}" dt="2021-01-04T17:48:35.849" v="5712"/>
          <ac:cxnSpMkLst>
            <pc:docMk/>
            <pc:sldMk cId="1666373876" sldId="265"/>
            <ac:cxnSpMk id="36" creationId="{79487020-38D0-4D6C-A83D-C7292E4C411C}"/>
          </ac:cxnSpMkLst>
        </pc:cxnChg>
        <pc:cxnChg chg="add mod">
          <ac:chgData name="Scott Chen" userId="ea75419e-d89f-4ba2-ac71-a680822e1234" providerId="ADAL" clId="{5E8F563B-5DA7-46DC-919E-48CA6548735E}" dt="2021-01-04T17:48:43.942" v="5715" actId="1076"/>
          <ac:cxnSpMkLst>
            <pc:docMk/>
            <pc:sldMk cId="1666373876" sldId="265"/>
            <ac:cxnSpMk id="38" creationId="{DB6BA452-30A2-4A7F-A66D-2808A996392B}"/>
          </ac:cxnSpMkLst>
        </pc:cxnChg>
        <pc:cxnChg chg="add mod">
          <ac:chgData name="Scott Chen" userId="ea75419e-d89f-4ba2-ac71-a680822e1234" providerId="ADAL" clId="{5E8F563B-5DA7-46DC-919E-48CA6548735E}" dt="2021-01-04T17:49:12.176" v="5721" actId="1076"/>
          <ac:cxnSpMkLst>
            <pc:docMk/>
            <pc:sldMk cId="1666373876" sldId="265"/>
            <ac:cxnSpMk id="40" creationId="{AB223F81-9EA8-408A-B855-340D2DB2FDD5}"/>
          </ac:cxnSpMkLst>
        </pc:cxnChg>
        <pc:cxnChg chg="add del mod">
          <ac:chgData name="Scott Chen" userId="ea75419e-d89f-4ba2-ac71-a680822e1234" providerId="ADAL" clId="{5E8F563B-5DA7-46DC-919E-48CA6548735E}" dt="2021-01-04T17:49:26.809" v="5727" actId="478"/>
          <ac:cxnSpMkLst>
            <pc:docMk/>
            <pc:sldMk cId="1666373876" sldId="265"/>
            <ac:cxnSpMk id="42" creationId="{FDD22797-7C5E-44FC-A320-915F6970E203}"/>
          </ac:cxnSpMkLst>
        </pc:cxnChg>
        <pc:cxnChg chg="add del mod">
          <ac:chgData name="Scott Chen" userId="ea75419e-d89f-4ba2-ac71-a680822e1234" providerId="ADAL" clId="{5E8F563B-5DA7-46DC-919E-48CA6548735E}" dt="2021-01-04T17:49:32.854" v="5729" actId="11529"/>
          <ac:cxnSpMkLst>
            <pc:docMk/>
            <pc:sldMk cId="1666373876" sldId="265"/>
            <ac:cxnSpMk id="46" creationId="{D18143F7-DCAA-45A2-A2BF-48901A6FA060}"/>
          </ac:cxnSpMkLst>
        </pc:cxnChg>
        <pc:cxnChg chg="add del mod">
          <ac:chgData name="Scott Chen" userId="ea75419e-d89f-4ba2-ac71-a680822e1234" providerId="ADAL" clId="{5E8F563B-5DA7-46DC-919E-48CA6548735E}" dt="2021-01-04T17:49:50.143" v="5737" actId="11529"/>
          <ac:cxnSpMkLst>
            <pc:docMk/>
            <pc:sldMk cId="1666373876" sldId="265"/>
            <ac:cxnSpMk id="48" creationId="{1AF8FE13-7F5F-44C3-ACB0-10DBD5813146}"/>
          </ac:cxnSpMkLst>
        </pc:cxnChg>
        <pc:cxnChg chg="add mod">
          <ac:chgData name="Scott Chen" userId="ea75419e-d89f-4ba2-ac71-a680822e1234" providerId="ADAL" clId="{5E8F563B-5DA7-46DC-919E-48CA6548735E}" dt="2021-01-04T17:50:06.143" v="5750" actId="1036"/>
          <ac:cxnSpMkLst>
            <pc:docMk/>
            <pc:sldMk cId="1666373876" sldId="265"/>
            <ac:cxnSpMk id="51" creationId="{44B34997-F1A2-4506-970F-45968B28193A}"/>
          </ac:cxnSpMkLst>
        </pc:cxnChg>
        <pc:cxnChg chg="add mod">
          <ac:chgData name="Scott Chen" userId="ea75419e-d89f-4ba2-ac71-a680822e1234" providerId="ADAL" clId="{5E8F563B-5DA7-46DC-919E-48CA6548735E}" dt="2021-01-04T17:50:16.350" v="5754" actId="1076"/>
          <ac:cxnSpMkLst>
            <pc:docMk/>
            <pc:sldMk cId="1666373876" sldId="265"/>
            <ac:cxnSpMk id="53" creationId="{4A477B05-446F-4665-9AAF-1F0CF6399A9F}"/>
          </ac:cxnSpMkLst>
        </pc:cxnChg>
        <pc:cxnChg chg="add mod">
          <ac:chgData name="Scott Chen" userId="ea75419e-d89f-4ba2-ac71-a680822e1234" providerId="ADAL" clId="{5E8F563B-5DA7-46DC-919E-48CA6548735E}" dt="2021-01-04T17:50:22.926" v="5756" actId="1076"/>
          <ac:cxnSpMkLst>
            <pc:docMk/>
            <pc:sldMk cId="1666373876" sldId="265"/>
            <ac:cxnSpMk id="55" creationId="{BBD95F35-14EC-46B9-9D4E-01E63B767C62}"/>
          </ac:cxnSpMkLst>
        </pc:cxnChg>
      </pc:sldChg>
      <pc:sldChg chg="addSp delSp modSp mod">
        <pc:chgData name="Scott Chen" userId="ea75419e-d89f-4ba2-ac71-a680822e1234" providerId="ADAL" clId="{5E8F563B-5DA7-46DC-919E-48CA6548735E}" dt="2021-01-04T20:08:31.884" v="9774" actId="207"/>
        <pc:sldMkLst>
          <pc:docMk/>
          <pc:sldMk cId="546584135" sldId="266"/>
        </pc:sldMkLst>
        <pc:spChg chg="mod">
          <ac:chgData name="Scott Chen" userId="ea75419e-d89f-4ba2-ac71-a680822e1234" providerId="ADAL" clId="{5E8F563B-5DA7-46DC-919E-48CA6548735E}" dt="2021-01-04T16:57:32.215" v="271" actId="404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07:58.081" v="9770" actId="20577"/>
          <ac:spMkLst>
            <pc:docMk/>
            <pc:sldMk cId="546584135" sldId="266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4" creationId="{1FC2BF53-C076-468B-B9D8-A6F454E05F4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6" creationId="{CFE186DD-6229-4D75-8B09-2E5F0C81DCB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8" creationId="{AAE5F6CC-D585-4F45-B690-AE3C5D80BC2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9" creationId="{2D315236-BDC2-48AD-A2C1-6870A3A577D0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0" creationId="{13A6879B-0AA5-4F67-92D6-2F7FDF5EEFC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1" creationId="{BB553DEA-BFF5-4FA8-89E7-1C5189B586B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2" creationId="{7498973B-3A41-4323-A8A8-322B4593469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3" creationId="{ACB8721A-C2AC-4FFA-B812-BF987764252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4" creationId="{944D42C7-1526-49B3-9015-219EB7A9D68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5" creationId="{5A7FC48E-CEF2-464C-8FB8-DB60E29B8ED7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6" creationId="{45B0E7D9-827E-4C49-9269-50B459FF62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7" creationId="{17D9EEBE-3064-419C-838A-A329F5727DA6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8" creationId="{5389E0B6-494B-4D0E-974C-B47DE7D501DF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9" creationId="{58C659D6-48DF-4887-90D9-B1A0C6F92BC7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0" creationId="{7839107C-098A-4BEF-A52F-F0E3B975BC4A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1" creationId="{DFE621B5-2B1A-4D15-8C34-D5FE5A54EA8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2" creationId="{76006B6C-5A2B-49F6-A516-4FAC6DEEE33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3" creationId="{EB3C5962-388B-496D-AC56-A7D1780E7D2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4" creationId="{3B74163F-A560-474A-93CD-48F3278B36E5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5" creationId="{0089A199-1303-4E1D-9005-F9A4226F746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6" creationId="{8B494C2B-40FB-4A96-AFBE-BCDD05FF885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7" creationId="{C9095E0A-5BCB-44C3-8633-34F8715D233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8" creationId="{58266E56-9778-40D5-A884-78BD53C4AEEA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9" creationId="{369441C3-1416-4B42-9187-700CCD3C0C3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0" creationId="{B84F7D43-AE99-4970-9F83-0FEFFB0393A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1" creationId="{C88DAE15-36B7-410A-832E-10AF1415E6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2" creationId="{46081A2A-31F3-4CA1-AB79-6C6FB015E25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3" creationId="{21A0E8A1-41B5-4F32-89F4-8B7A92271BB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4" creationId="{CF6F2734-001D-4066-8B8F-6450B30713A1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5" creationId="{63684E81-44FA-43E3-9FF2-FD9E75761180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6" creationId="{01B7A36F-8060-4685-9CE1-1F1FB2C7C97D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7" creationId="{869018EB-B311-4E8D-A1CC-3E6307AC7767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8" creationId="{05314248-3C57-4DAB-9BA7-3051CDE75FC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9" creationId="{7CC98E98-B700-4DC1-A9ED-76AE01D97486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0" creationId="{1B846BD5-345A-477C-A2CB-3FC5EE5F0C6F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1" creationId="{92926B4A-D26D-43A3-AF78-741AFA833DC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2" creationId="{7BF23F2B-65CE-41AC-8888-22BABE6B0CE5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3" creationId="{3BE602EF-EA41-4010-93C2-59F2E288BC15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4" creationId="{9A3FA335-1CE8-411B-9480-D31FCA0E7CBA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5" creationId="{5ED22293-5BCA-4F44-9FF7-22C9144CF69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6" creationId="{6A00C48D-EE83-4293-AD6D-18292B28B74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7" creationId="{C36963FA-595D-4791-9CF7-C8BD54CA7AC9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8" creationId="{29C81A37-A6E6-4644-9448-58C75F076801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9" creationId="{5DD2696F-F511-4600-8DB5-8E11F3A6D68D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0" creationId="{96F3EFAC-531D-46AF-BC43-6BFEE5D9B884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1" creationId="{97EC132D-FF1D-4E96-9D5A-EAE6F9012C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2" creationId="{2DC684DF-8435-4684-BBB0-8B1D9D01546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3" creationId="{13E7C869-21F5-415C-AF4F-A48B3A1D0162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4" creationId="{207629D9-9E8A-468A-B236-7B22908690A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5" creationId="{529F8C7A-EDC0-433C-B1E1-927C367E49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6" creationId="{98CE051A-ECBE-4E6B-B7B9-1DD183FEE77C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7" creationId="{C4F74C15-6424-4794-9800-314F5BE7866B}"/>
          </ac:spMkLst>
        </pc:spChg>
        <pc:graphicFrameChg chg="del">
          <ac:chgData name="Scott Chen" userId="ea75419e-d89f-4ba2-ac71-a680822e1234" providerId="ADAL" clId="{5E8F563B-5DA7-46DC-919E-48CA6548735E}" dt="2021-01-04T16:57:41.548" v="272" actId="478"/>
          <ac:graphicFrameMkLst>
            <pc:docMk/>
            <pc:sldMk cId="546584135" sldId="266"/>
            <ac:graphicFrameMk id="7" creationId="{D8C93E0D-7E79-4A34-93FC-AA6D37340AD5}"/>
          </ac:graphicFrameMkLst>
        </pc:graphicFrameChg>
      </pc:sldChg>
      <pc:sldChg chg="modSp mod">
        <pc:chgData name="Scott Chen" userId="ea75419e-d89f-4ba2-ac71-a680822e1234" providerId="ADAL" clId="{5E8F563B-5DA7-46DC-919E-48CA6548735E}" dt="2021-01-04T20:11:04.496" v="9932" actId="20577"/>
        <pc:sldMkLst>
          <pc:docMk/>
          <pc:sldMk cId="1214248539" sldId="267"/>
        </pc:sldMkLst>
        <pc:spChg chg="mod">
          <ac:chgData name="Scott Chen" userId="ea75419e-d89f-4ba2-ac71-a680822e1234" providerId="ADAL" clId="{5E8F563B-5DA7-46DC-919E-48CA6548735E}" dt="2021-01-04T16:59:18.517" v="36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5E8F563B-5DA7-46DC-919E-48CA6548735E}" dt="2021-01-04T20:11:04.496" v="9932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 Chen" userId="ea75419e-d89f-4ba2-ac71-a680822e1234" providerId="ADAL" clId="{5E8F563B-5DA7-46DC-919E-48CA6548735E}" dt="2021-01-04T17:07:08.332" v="1473" actId="20577"/>
        <pc:sldMkLst>
          <pc:docMk/>
          <pc:sldMk cId="1749686485" sldId="270"/>
        </pc:sldMkLst>
        <pc:spChg chg="mod">
          <ac:chgData name="Scott Chen" userId="ea75419e-d89f-4ba2-ac71-a680822e1234" providerId="ADAL" clId="{5E8F563B-5DA7-46DC-919E-48CA6548735E}" dt="2021-01-04T16:47:27.485" v="9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07:08.332" v="1473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Scott Chen" userId="ea75419e-d89f-4ba2-ac71-a680822e1234" providerId="ADAL" clId="{5E8F563B-5DA7-46DC-919E-48CA6548735E}" dt="2021-01-04T18:45:03.598" v="7897" actId="20577"/>
        <pc:sldMkLst>
          <pc:docMk/>
          <pc:sldMk cId="1915634654" sldId="275"/>
        </pc:sldMkLst>
        <pc:spChg chg="mod">
          <ac:chgData name="Scott Chen" userId="ea75419e-d89f-4ba2-ac71-a680822e1234" providerId="ADAL" clId="{5E8F563B-5DA7-46DC-919E-48CA6548735E}" dt="2021-01-04T16:56:39.529" v="172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45:03.598" v="7897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12:01.997" v="9972" actId="27636"/>
        <pc:sldMkLst>
          <pc:docMk/>
          <pc:sldMk cId="2342119037" sldId="276"/>
        </pc:sldMkLst>
        <pc:spChg chg="mod">
          <ac:chgData name="Scott Chen" userId="ea75419e-d89f-4ba2-ac71-a680822e1234" providerId="ADAL" clId="{5E8F563B-5DA7-46DC-919E-48CA6548735E}" dt="2021-01-04T16:58:10.833" v="338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2:01.997" v="9972" actId="27636"/>
          <ac:spMkLst>
            <pc:docMk/>
            <pc:sldMk cId="2342119037" sldId="276"/>
            <ac:spMk id="3" creationId="{0BDF0DA9-CBE6-4BEF-9644-B4A32BBB85B6}"/>
          </ac:spMkLst>
        </pc:spChg>
        <pc:spChg chg="add del">
          <ac:chgData name="Scott Chen" userId="ea75419e-d89f-4ba2-ac71-a680822e1234" providerId="ADAL" clId="{5E8F563B-5DA7-46DC-919E-48CA6548735E}" dt="2021-01-04T19:27:00.182" v="8610" actId="22"/>
          <ac:spMkLst>
            <pc:docMk/>
            <pc:sldMk cId="2342119037" sldId="276"/>
            <ac:spMk id="5" creationId="{6BD21448-9921-48FD-9B8A-A053918001C6}"/>
          </ac:spMkLst>
        </pc:spChg>
        <pc:spChg chg="add mod">
          <ac:chgData name="Scott Chen" userId="ea75419e-d89f-4ba2-ac71-a680822e1234" providerId="ADAL" clId="{5E8F563B-5DA7-46DC-919E-48CA6548735E}" dt="2021-01-04T20:09:26.441" v="9801" actId="400"/>
          <ac:spMkLst>
            <pc:docMk/>
            <pc:sldMk cId="2342119037" sldId="276"/>
            <ac:spMk id="6" creationId="{10CC696B-E57F-4249-BA28-5C963F88E66C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09:59.764" v="9850" actId="20577"/>
        <pc:sldMkLst>
          <pc:docMk/>
          <pc:sldMk cId="3703140297" sldId="277"/>
        </pc:sldMkLst>
        <pc:spChg chg="mod">
          <ac:chgData name="Scott Chen" userId="ea75419e-d89f-4ba2-ac71-a680822e1234" providerId="ADAL" clId="{5E8F563B-5DA7-46DC-919E-48CA6548735E}" dt="2021-01-04T16:55:46.564" v="100" actId="20577"/>
          <ac:spMkLst>
            <pc:docMk/>
            <pc:sldMk cId="3703140297" sldId="277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24:51.481" v="6275" actId="20577"/>
          <ac:spMkLst>
            <pc:docMk/>
            <pc:sldMk cId="3703140297" sldId="277"/>
            <ac:spMk id="3" creationId="{C3B703EC-DF6A-4DED-8DC1-A392E8E713BE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" creationId="{096128FD-27AA-4DED-9DE6-EF08CA38EADA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" creationId="{D36D91D4-7F89-4051-B05A-CC2D01880920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9" creationId="{FCB35585-99B9-4AAA-8A2A-E5A0BE0CC67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0" creationId="{269996C3-9304-41E0-9FB2-ADDF53BFB207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1" creationId="{89D16906-E14F-4C55-8BF4-AA9AE4F7FEF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2" creationId="{C9C1CDD6-E247-4BCA-9941-4C24C9125BAC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5" creationId="{C8A755BC-8546-446B-ACEC-B635B4DB9B1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6" creationId="{66E19222-D684-443E-8EDB-FB3DA1F86EA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9" creationId="{F3BAAD6C-D1FE-4B31-A09F-BDE588490DF5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4" creationId="{28B1BDF2-78AC-49AA-870B-9D70BAA9249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6" creationId="{33B57C9E-FB0D-433C-9229-41FE0E853191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8" creationId="{FD4D5C59-219D-446F-9952-9B1D1D04F84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0" creationId="{868DB075-C8EF-45E2-AFC7-3169515C6956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2" creationId="{846214F3-D9C2-473A-A9DB-3A1FCF17A63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3" creationId="{03AB6125-75F8-42B1-B0D9-1769200DC39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4" creationId="{9690B27E-86C3-4A19-A999-C85845E772CA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9" creationId="{650E0746-14AB-4C3C-B993-AE0E4922004C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0" creationId="{C33735E7-5C9F-44A6-B2C6-7400A4036281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1" creationId="{87EFD76A-E3DF-43DE-B477-C2BD8BAFF272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4" creationId="{AE0F3063-32A7-4BBA-A134-A58078B40A10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5" creationId="{8603D204-7FCB-42AE-BADF-61D820005BD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6" creationId="{CA6CD8F1-2CFD-4560-A2E0-F8C40D3488BB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9" creationId="{A2C5836D-76ED-4D6F-A342-990778AD288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0" creationId="{03EBBE7F-F999-4D7D-BDD9-B7DADE9F5E80}"/>
          </ac:spMkLst>
        </pc:spChg>
        <pc:spChg chg="add del mod">
          <ac:chgData name="Scott Chen" userId="ea75419e-d89f-4ba2-ac71-a680822e1234" providerId="ADAL" clId="{5E8F563B-5DA7-46DC-919E-48CA6548735E}" dt="2021-01-04T18:25:06.455" v="6314"/>
          <ac:spMkLst>
            <pc:docMk/>
            <pc:sldMk cId="3703140297" sldId="277"/>
            <ac:spMk id="52" creationId="{D5692F85-47E6-496D-9065-7E9710F5AB6F}"/>
          </ac:spMkLst>
        </pc:spChg>
        <pc:spChg chg="add del mod">
          <ac:chgData name="Scott Chen" userId="ea75419e-d89f-4ba2-ac71-a680822e1234" providerId="ADAL" clId="{5E8F563B-5DA7-46DC-919E-48CA6548735E}" dt="2021-01-04T18:25:34.416" v="6321" actId="478"/>
          <ac:spMkLst>
            <pc:docMk/>
            <pc:sldMk cId="3703140297" sldId="277"/>
            <ac:spMk id="56" creationId="{B95530E4-1588-4C08-A77D-9819E0C8D965}"/>
          </ac:spMkLst>
        </pc:spChg>
        <pc:spChg chg="add mod">
          <ac:chgData name="Scott Chen" userId="ea75419e-d89f-4ba2-ac71-a680822e1234" providerId="ADAL" clId="{5E8F563B-5DA7-46DC-919E-48CA6548735E}" dt="2021-01-04T18:25:54.747" v="6334" actId="1038"/>
          <ac:spMkLst>
            <pc:docMk/>
            <pc:sldMk cId="3703140297" sldId="277"/>
            <ac:spMk id="60" creationId="{E4D5F379-BEF8-43F3-A060-9CD19DAB2718}"/>
          </ac:spMkLst>
        </pc:spChg>
        <pc:spChg chg="add mod">
          <ac:chgData name="Scott Chen" userId="ea75419e-d89f-4ba2-ac71-a680822e1234" providerId="ADAL" clId="{5E8F563B-5DA7-46DC-919E-48CA6548735E}" dt="2021-01-04T18:26:02.103" v="6337" actId="1035"/>
          <ac:spMkLst>
            <pc:docMk/>
            <pc:sldMk cId="3703140297" sldId="277"/>
            <ac:spMk id="63" creationId="{F98596D6-D37B-4FDF-A3F9-6D7C53D3F67C}"/>
          </ac:spMkLst>
        </pc:spChg>
        <pc:spChg chg="add mod">
          <ac:chgData name="Scott Chen" userId="ea75419e-d89f-4ba2-ac71-a680822e1234" providerId="ADAL" clId="{5E8F563B-5DA7-46DC-919E-48CA6548735E}" dt="2021-01-04T18:26:49.437" v="6362" actId="1076"/>
          <ac:spMkLst>
            <pc:docMk/>
            <pc:sldMk cId="3703140297" sldId="277"/>
            <ac:spMk id="72" creationId="{3F34A113-8DBC-412A-AF3C-B7479AA37BC9}"/>
          </ac:spMkLst>
        </pc:spChg>
        <pc:spChg chg="add mod">
          <ac:chgData name="Scott Chen" userId="ea75419e-d89f-4ba2-ac71-a680822e1234" providerId="ADAL" clId="{5E8F563B-5DA7-46DC-919E-48CA6548735E}" dt="2021-01-04T18:26:55.193" v="6366" actId="20577"/>
          <ac:spMkLst>
            <pc:docMk/>
            <pc:sldMk cId="3703140297" sldId="277"/>
            <ac:spMk id="73" creationId="{6D46F8A3-422B-431D-93C5-38565C7A170D}"/>
          </ac:spMkLst>
        </pc:spChg>
        <pc:spChg chg="add mod">
          <ac:chgData name="Scott Chen" userId="ea75419e-d89f-4ba2-ac71-a680822e1234" providerId="ADAL" clId="{5E8F563B-5DA7-46DC-919E-48CA6548735E}" dt="2021-01-04T18:27:00.737" v="6370" actId="20577"/>
          <ac:spMkLst>
            <pc:docMk/>
            <pc:sldMk cId="3703140297" sldId="277"/>
            <ac:spMk id="74" creationId="{85F1BEAF-40BD-4FAB-B7F2-F050C57C45C8}"/>
          </ac:spMkLst>
        </pc:spChg>
        <pc:spChg chg="add mod">
          <ac:chgData name="Scott Chen" userId="ea75419e-d89f-4ba2-ac71-a680822e1234" providerId="ADAL" clId="{5E8F563B-5DA7-46DC-919E-48CA6548735E}" dt="2021-01-04T18:27:09.711" v="6372" actId="1076"/>
          <ac:spMkLst>
            <pc:docMk/>
            <pc:sldMk cId="3703140297" sldId="277"/>
            <ac:spMk id="75" creationId="{9417BA22-4749-43E3-8F6B-65E08B8C9DF3}"/>
          </ac:spMkLst>
        </pc:spChg>
        <pc:spChg chg="add mod">
          <ac:chgData name="Scott Chen" userId="ea75419e-d89f-4ba2-ac71-a680822e1234" providerId="ADAL" clId="{5E8F563B-5DA7-46DC-919E-48CA6548735E}" dt="2021-01-04T18:27:14.185" v="6374" actId="1076"/>
          <ac:spMkLst>
            <pc:docMk/>
            <pc:sldMk cId="3703140297" sldId="277"/>
            <ac:spMk id="76" creationId="{0B4CEC40-754A-462E-A4BF-83464A1E5A51}"/>
          </ac:spMkLst>
        </pc:spChg>
        <pc:spChg chg="add mod">
          <ac:chgData name="Scott Chen" userId="ea75419e-d89f-4ba2-ac71-a680822e1234" providerId="ADAL" clId="{5E8F563B-5DA7-46DC-919E-48CA6548735E}" dt="2021-01-04T20:09:59.764" v="9850" actId="20577"/>
          <ac:spMkLst>
            <pc:docMk/>
            <pc:sldMk cId="3703140297" sldId="277"/>
            <ac:spMk id="77" creationId="{4A00A52F-8F68-4348-B622-3EDBD5BF54FF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4" creationId="{B8217743-2D65-4D45-B335-D33B3F1843B4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6" creationId="{02DE8562-4B51-4926-ABFD-6C8FA6EA7B1C}"/>
          </ac:spMkLst>
        </pc:spChg>
        <pc:spChg chg="add mod">
          <ac:chgData name="Scott Chen" userId="ea75419e-d89f-4ba2-ac71-a680822e1234" providerId="ADAL" clId="{5E8F563B-5DA7-46DC-919E-48CA6548735E}" dt="2021-01-04T18:29:04.992" v="6477" actId="1076"/>
          <ac:spMkLst>
            <pc:docMk/>
            <pc:sldMk cId="3703140297" sldId="277"/>
            <ac:spMk id="89" creationId="{798C693D-E13C-413F-B3BC-46F085A9ED52}"/>
          </ac:spMkLst>
        </pc:sp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6" creationId="{5A5DBBFD-2B6B-4B1D-93FD-6931772BD56D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7" creationId="{2B9B6E00-A15E-4815-93EC-65391472364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8" creationId="{DDC153DC-C85C-4A66-A779-E6E5BC82644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3" creationId="{8D1F7765-E76B-445C-9E61-B2F6F0636CD6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4" creationId="{0F6CA55F-265A-4ED0-8222-B22C7D460CC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7" creationId="{3DF545D0-767F-42C7-B033-3FF39E1EE698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8" creationId="{68D6FB9E-4286-4A6B-A02D-46D62923F55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0" creationId="{2ED3CE6A-A2D8-47C4-A40B-8309988EE6A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1" creationId="{D1EAA239-2416-46AF-89C3-D24D188E501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2" creationId="{5838BC3A-6842-44B6-9BE1-EF2D6798173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3" creationId="{DFEE6DA4-EBB0-4A3D-9F2F-D112348060F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5" creationId="{BA57583B-F234-432D-86D3-BCB21614907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7" creationId="{226931BB-BE6C-4B21-A733-F0272923C66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9" creationId="{8706C977-DACC-43B7-B16E-412EA0BFE0E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1" creationId="{AC47AA6F-B92D-4C0D-A280-8415B1AC6723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6" creationId="{9F5D527F-AF69-4D69-8B75-8C17EC00EF07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8" creationId="{CEF62E6E-FBD0-42FF-99C7-DF60BDEE709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2" creationId="{C68EBFA1-C146-4647-8C4C-755637BA712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3" creationId="{24AB423F-96AE-417E-B2BE-CA346F09545F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7" creationId="{D45CC1B9-F801-4EA7-AE4D-D9F811B79BD2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8" creationId="{97CE0470-53BD-4313-9D4A-CD60D810B6A5}"/>
          </ac:cxnSpMkLst>
        </pc:cxnChg>
        <pc:cxnChg chg="add mod">
          <ac:chgData name="Scott Chen" userId="ea75419e-d89f-4ba2-ac71-a680822e1234" providerId="ADAL" clId="{5E8F563B-5DA7-46DC-919E-48CA6548735E}" dt="2021-01-04T18:25:38.748" v="6326" actId="1035"/>
          <ac:cxnSpMkLst>
            <pc:docMk/>
            <pc:sldMk cId="3703140297" sldId="277"/>
            <ac:cxnSpMk id="51" creationId="{B0D7E418-45B0-4EE6-834B-B470DE7257E8}"/>
          </ac:cxnSpMkLst>
        </pc:cxnChg>
        <pc:cxnChg chg="add mod">
          <ac:chgData name="Scott Chen" userId="ea75419e-d89f-4ba2-ac71-a680822e1234" providerId="ADAL" clId="{5E8F563B-5DA7-46DC-919E-48CA6548735E}" dt="2021-01-04T18:25:14.334" v="6317" actId="14100"/>
          <ac:cxnSpMkLst>
            <pc:docMk/>
            <pc:sldMk cId="3703140297" sldId="277"/>
            <ac:cxnSpMk id="53" creationId="{2600B777-8E11-4F12-B1C7-8AE8BF12E883}"/>
          </ac:cxnSpMkLst>
        </pc:cxnChg>
        <pc:cxnChg chg="add del mod">
          <ac:chgData name="Scott Chen" userId="ea75419e-d89f-4ba2-ac71-a680822e1234" providerId="ADAL" clId="{5E8F563B-5DA7-46DC-919E-48CA6548735E}" dt="2021-01-04T18:25:34.416" v="6321" actId="478"/>
          <ac:cxnSpMkLst>
            <pc:docMk/>
            <pc:sldMk cId="3703140297" sldId="277"/>
            <ac:cxnSpMk id="55" creationId="{3D22E59C-3B5F-4EC6-A6FB-B4B23FD3C28C}"/>
          </ac:cxnSpMkLst>
        </pc:cxnChg>
        <pc:cxnChg chg="add mod">
          <ac:chgData name="Scott Chen" userId="ea75419e-d89f-4ba2-ac71-a680822e1234" providerId="ADAL" clId="{5E8F563B-5DA7-46DC-919E-48CA6548735E}" dt="2021-01-04T18:25:44.448" v="6328" actId="1076"/>
          <ac:cxnSpMkLst>
            <pc:docMk/>
            <pc:sldMk cId="3703140297" sldId="277"/>
            <ac:cxnSpMk id="57" creationId="{6366E0A7-A292-4A4B-811D-02C8280059DF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8" creationId="{C249F0F9-9DB6-41EB-920E-AFF38B8C98F8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9" creationId="{5482BFC5-0E84-4AEC-8B1F-E3F31402733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1" creationId="{1EE9B27A-60CB-4FA2-A1C6-180DD076140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2" creationId="{F6A56417-09C6-42CC-9A98-D9F9DE161CDA}"/>
          </ac:cxnSpMkLst>
        </pc:cxnChg>
        <pc:cxnChg chg="add mod">
          <ac:chgData name="Scott Chen" userId="ea75419e-d89f-4ba2-ac71-a680822e1234" providerId="ADAL" clId="{5E8F563B-5DA7-46DC-919E-48CA6548735E}" dt="2021-01-04T18:26:13.586" v="6339" actId="13822"/>
          <ac:cxnSpMkLst>
            <pc:docMk/>
            <pc:sldMk cId="3703140297" sldId="277"/>
            <ac:cxnSpMk id="65" creationId="{9A71AAB8-8472-4CF9-9BF4-B1D090C1F2F1}"/>
          </ac:cxnSpMkLst>
        </pc:cxnChg>
        <pc:cxnChg chg="add mod">
          <ac:chgData name="Scott Chen" userId="ea75419e-d89f-4ba2-ac71-a680822e1234" providerId="ADAL" clId="{5E8F563B-5DA7-46DC-919E-48CA6548735E}" dt="2021-01-04T18:26:22.299" v="6342" actId="14100"/>
          <ac:cxnSpMkLst>
            <pc:docMk/>
            <pc:sldMk cId="3703140297" sldId="277"/>
            <ac:cxnSpMk id="66" creationId="{9E21D81B-2029-490F-98A2-5C9F7E8D67D1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8" creationId="{F37A947E-3460-4413-9E2D-8A2B25723182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9" creationId="{DAE7EF86-BD1F-4154-9712-B8868282AEF4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0" creationId="{BE78369F-7614-465A-817E-7433C05BBCFF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1" creationId="{326D4456-26EB-4FF8-B594-3E7FA80B16CF}"/>
          </ac:cxnSpMkLst>
        </pc:cxnChg>
        <pc:cxnChg chg="add del mod">
          <ac:chgData name="Scott Chen" userId="ea75419e-d89f-4ba2-ac71-a680822e1234" providerId="ADAL" clId="{5E8F563B-5DA7-46DC-919E-48CA6548735E}" dt="2021-01-04T18:28:25.973" v="6469" actId="11529"/>
          <ac:cxnSpMkLst>
            <pc:docMk/>
            <pc:sldMk cId="3703140297" sldId="277"/>
            <ac:cxnSpMk id="79" creationId="{DB037F57-A871-4234-904B-62DEA16970F8}"/>
          </ac:cxnSpMkLst>
        </pc:cxnChg>
        <pc:cxnChg chg="add mod">
          <ac:chgData name="Scott Chen" userId="ea75419e-d89f-4ba2-ac71-a680822e1234" providerId="ADAL" clId="{5E8F563B-5DA7-46DC-919E-48CA6548735E}" dt="2021-01-04T18:28:34.959" v="6472" actId="14100"/>
          <ac:cxnSpMkLst>
            <pc:docMk/>
            <pc:sldMk cId="3703140297" sldId="277"/>
            <ac:cxnSpMk id="80" creationId="{50280E55-1D92-4E87-9C79-B457F1EDFE0C}"/>
          </ac:cxnSpMkLst>
        </pc:cxnChg>
        <pc:cxnChg chg="add mod">
          <ac:chgData name="Scott Chen" userId="ea75419e-d89f-4ba2-ac71-a680822e1234" providerId="ADAL" clId="{5E8F563B-5DA7-46DC-919E-48CA6548735E}" dt="2021-01-04T18:28:58.249" v="6475" actId="14100"/>
          <ac:cxnSpMkLst>
            <pc:docMk/>
            <pc:sldMk cId="3703140297" sldId="277"/>
            <ac:cxnSpMk id="82" creationId="{BBEE4E6A-0580-4035-AD17-5CA3EEC4F4B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3" creationId="{22AAB232-C8EB-4C3E-9215-B425C5982E1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5" creationId="{7CCF0A7D-00B5-4CBB-85D2-D4C78D396002}"/>
          </ac:cxnSpMkLst>
        </pc:cxnChg>
        <pc:cxnChg chg="add mod">
          <ac:chgData name="Scott Chen" userId="ea75419e-d89f-4ba2-ac71-a680822e1234" providerId="ADAL" clId="{5E8F563B-5DA7-46DC-919E-48CA6548735E}" dt="2021-01-04T18:29:04.992" v="6477" actId="1076"/>
          <ac:cxnSpMkLst>
            <pc:docMk/>
            <pc:sldMk cId="3703140297" sldId="277"/>
            <ac:cxnSpMk id="88" creationId="{E8336072-C6E8-4E16-8B44-DAEB0609B8C2}"/>
          </ac:cxnSpMkLst>
        </pc:cxnChg>
      </pc:sldChg>
      <pc:sldChg chg="modSp mod">
        <pc:chgData name="Scott Chen" userId="ea75419e-d89f-4ba2-ac71-a680822e1234" providerId="ADAL" clId="{5E8F563B-5DA7-46DC-919E-48CA6548735E}" dt="2021-01-04T19:09:49.041" v="8264" actId="6549"/>
        <pc:sldMkLst>
          <pc:docMk/>
          <pc:sldMk cId="3130601434" sldId="278"/>
        </pc:sldMkLst>
        <pc:spChg chg="mod">
          <ac:chgData name="Scott Chen" userId="ea75419e-d89f-4ba2-ac71-a680822e1234" providerId="ADAL" clId="{5E8F563B-5DA7-46DC-919E-48CA6548735E}" dt="2021-01-04T16:57:07.413" v="25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9:09:49.041" v="8264" actId="6549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18:38:57.149" v="7393" actId="20577"/>
        <pc:sldMkLst>
          <pc:docMk/>
          <pc:sldMk cId="21880088" sldId="279"/>
        </pc:sldMkLst>
        <pc:spChg chg="mod">
          <ac:chgData name="Scott Chen" userId="ea75419e-d89f-4ba2-ac71-a680822e1234" providerId="ADAL" clId="{5E8F563B-5DA7-46DC-919E-48CA6548735E}" dt="2021-01-04T16:55:58.149" v="123" actId="20577"/>
          <ac:spMkLst>
            <pc:docMk/>
            <pc:sldMk cId="21880088" sldId="279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38:57.149" v="7393" actId="20577"/>
          <ac:spMkLst>
            <pc:docMk/>
            <pc:sldMk cId="21880088" sldId="279"/>
            <ac:spMk id="3" creationId="{C3B703EC-DF6A-4DED-8DC1-A392E8E713B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4" creationId="{74656099-58BF-43EB-A9B7-6858E77E18B8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6" creationId="{B2CBF894-05C7-49A8-ADD3-95A97911B38F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9" creationId="{56298FEC-37E9-410B-BF6E-7262E971FC9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10" creationId="{0D1E4C8A-09C7-4D27-AD8C-29891B2D20C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8" creationId="{21084297-761A-4C23-A6A1-7BA1F2364040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9" creationId="{BC6F6050-21B0-4D24-9210-4D72181FBDFF}"/>
          </ac:spMkLst>
        </pc:spChg>
        <pc:spChg chg="add del mod">
          <ac:chgData name="Scott Chen" userId="ea75419e-d89f-4ba2-ac71-a680822e1234" providerId="ADAL" clId="{5E8F563B-5DA7-46DC-919E-48CA6548735E}" dt="2021-01-04T18:33:25.717" v="6818" actId="478"/>
          <ac:spMkLst>
            <pc:docMk/>
            <pc:sldMk cId="21880088" sldId="279"/>
            <ac:spMk id="20" creationId="{8EBE4B34-5924-4137-ADE8-4CEBF1F1934A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21" creationId="{9F75445B-C988-4492-8100-565653A9BEE6}"/>
          </ac:spMkLst>
        </pc:spChg>
        <pc:graphicFrameChg chg="add mod modGraphic">
          <ac:chgData name="Scott Chen" userId="ea75419e-d89f-4ba2-ac71-a680822e1234" providerId="ADAL" clId="{5E8F563B-5DA7-46DC-919E-48CA6548735E}" dt="2021-01-04T18:38:35.089" v="7337" actId="1076"/>
          <ac:graphicFrameMkLst>
            <pc:docMk/>
            <pc:sldMk cId="21880088" sldId="279"/>
            <ac:graphicFrameMk id="23" creationId="{00ECD7E9-4BE6-4C2C-8DBD-1370673575D3}"/>
          </ac:graphicFrameMkLst>
        </pc:graphicFrameChg>
        <pc:cxnChg chg="del mod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7" creationId="{76EC52B5-1DA9-48CD-A84A-110CF61E7F65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8" creationId="{B36A1583-31EA-4F67-B773-E9E3B48943A8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12" creationId="{E2FB19A8-F47D-4E7B-BBEF-20D5D425D731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3" creationId="{399950BC-5982-4176-BD38-B74D2BD917D0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5" creationId="{F1BCDB03-A19C-45A2-86CE-9A7575D76FBF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7" creationId="{7EC9FAB8-3E0F-441C-B73C-EB38471510D3}"/>
          </ac:cxnSpMkLst>
        </pc:cxnChg>
      </pc:sldChg>
      <pc:sldChg chg="del">
        <pc:chgData name="Scott Chen" userId="ea75419e-d89f-4ba2-ac71-a680822e1234" providerId="ADAL" clId="{5E8F563B-5DA7-46DC-919E-48CA6548735E}" dt="2021-01-04T16:57:47.599" v="274" actId="47"/>
        <pc:sldMkLst>
          <pc:docMk/>
          <pc:sldMk cId="37313109" sldId="280"/>
        </pc:sldMkLst>
      </pc:sldChg>
      <pc:sldChg chg="del">
        <pc:chgData name="Scott Chen" userId="ea75419e-d89f-4ba2-ac71-a680822e1234" providerId="ADAL" clId="{5E8F563B-5DA7-46DC-919E-48CA6548735E}" dt="2021-01-04T16:57:20.054" v="255" actId="47"/>
        <pc:sldMkLst>
          <pc:docMk/>
          <pc:sldMk cId="846677361" sldId="281"/>
        </pc:sldMkLst>
      </pc:sldChg>
      <pc:sldChg chg="modSp add mod modAnim">
        <pc:chgData name="Scott Chen" userId="ea75419e-d89f-4ba2-ac71-a680822e1234" providerId="ADAL" clId="{5E8F563B-5DA7-46DC-919E-48CA6548735E}" dt="2021-01-04T17:25:08.676" v="3710" actId="20577"/>
        <pc:sldMkLst>
          <pc:docMk/>
          <pc:sldMk cId="2119229267" sldId="282"/>
        </pc:sldMkLst>
        <pc:spChg chg="mod">
          <ac:chgData name="Scott Chen" userId="ea75419e-d89f-4ba2-ac71-a680822e1234" providerId="ADAL" clId="{5E8F563B-5DA7-46DC-919E-48CA6548735E}" dt="2021-01-04T16:47:45.108" v="36" actId="20577"/>
          <ac:spMkLst>
            <pc:docMk/>
            <pc:sldMk cId="2119229267" sldId="282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25:08.676" v="3710" actId="20577"/>
          <ac:spMkLst>
            <pc:docMk/>
            <pc:sldMk cId="2119229267" sldId="282"/>
            <ac:spMk id="3" creationId="{0BDF0DA9-CBE6-4BEF-9644-B4A32BBB85B6}"/>
          </ac:spMkLst>
        </pc:spChg>
      </pc:sldChg>
      <pc:sldChg chg="addSp modSp add mod">
        <pc:chgData name="Scott Chen" userId="ea75419e-d89f-4ba2-ac71-a680822e1234" providerId="ADAL" clId="{5E8F563B-5DA7-46DC-919E-48CA6548735E}" dt="2021-01-04T20:09:20.317" v="9800" actId="400"/>
        <pc:sldMkLst>
          <pc:docMk/>
          <pc:sldMk cId="2715899136" sldId="283"/>
        </pc:sldMkLst>
        <pc:spChg chg="mod">
          <ac:chgData name="Scott Chen" userId="ea75419e-d89f-4ba2-ac71-a680822e1234" providerId="ADAL" clId="{5E8F563B-5DA7-46DC-919E-48CA6548735E}" dt="2021-01-04T16:58:33.305" v="366" actId="20577"/>
          <ac:spMkLst>
            <pc:docMk/>
            <pc:sldMk cId="2715899136" sldId="283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9:36:12.226" v="9249" actId="20577"/>
          <ac:spMkLst>
            <pc:docMk/>
            <pc:sldMk cId="2715899136" sldId="283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9:20.317" v="9800" actId="400"/>
          <ac:spMkLst>
            <pc:docMk/>
            <pc:sldMk cId="2715899136" sldId="283"/>
            <ac:spMk id="4" creationId="{7DE42F16-ECC0-4886-AC1F-1FA4531760A2}"/>
          </ac:spMkLst>
        </pc:spChg>
      </pc:sldChg>
      <pc:sldChg chg="addSp delSp modSp add mod">
        <pc:chgData name="Scott Chen" userId="ea75419e-d89f-4ba2-ac71-a680822e1234" providerId="ADAL" clId="{5E8F563B-5DA7-46DC-919E-48CA6548735E}" dt="2021-01-04T17:40:51.066" v="4781" actId="1038"/>
        <pc:sldMkLst>
          <pc:docMk/>
          <pc:sldMk cId="3046339498" sldId="284"/>
        </pc:sldMkLst>
        <pc:spChg chg="mod">
          <ac:chgData name="Scott Chen" userId="ea75419e-d89f-4ba2-ac71-a680822e1234" providerId="ADAL" clId="{5E8F563B-5DA7-46DC-919E-48CA6548735E}" dt="2021-01-04T17:39:06.407" v="4663" actId="20577"/>
          <ac:spMkLst>
            <pc:docMk/>
            <pc:sldMk cId="3046339498" sldId="284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7:36:54.648" v="4596" actId="6549"/>
          <ac:spMkLst>
            <pc:docMk/>
            <pc:sldMk cId="3046339498" sldId="284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6" creationId="{C25EED87-4419-4144-85A1-3E73ABFEA6D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7" creationId="{F1DF0321-7CEB-4731-A256-F4E13A41BB6A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5" creationId="{DD43A3BA-2E4F-47D9-B6BF-62ADF6A1B9B2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7" creationId="{1C7443AB-F7D4-4AC1-B3BC-F8F72B0BA1A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8" creationId="{86E104A1-759C-47A2-B90C-A37F24A23140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9" creationId="{E4A753EC-C4D8-405B-B156-DD1EAA255103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30" creationId="{DC52B583-4CE9-4CE4-8315-6814128171D8}"/>
          </ac:spMkLst>
        </pc:spChg>
        <pc:cxnChg chg="add del mod">
          <ac:chgData name="Scott Chen" userId="ea75419e-d89f-4ba2-ac71-a680822e1234" providerId="ADAL" clId="{5E8F563B-5DA7-46DC-919E-48CA6548735E}" dt="2021-01-04T17:31:40.671" v="4176" actId="478"/>
          <ac:cxnSpMkLst>
            <pc:docMk/>
            <pc:sldMk cId="3046339498" sldId="284"/>
            <ac:cxnSpMk id="5" creationId="{05C3100E-8632-4D5A-A56A-9F22EEC0C8F5}"/>
          </ac:cxnSpMkLst>
        </pc:cxnChg>
        <pc:cxnChg chg="add del mod">
          <ac:chgData name="Scott Chen" userId="ea75419e-d89f-4ba2-ac71-a680822e1234" providerId="ADAL" clId="{5E8F563B-5DA7-46DC-919E-48CA6548735E}" dt="2021-01-04T17:37:48.038" v="4614" actId="11529"/>
          <ac:cxnSpMkLst>
            <pc:docMk/>
            <pc:sldMk cId="3046339498" sldId="284"/>
            <ac:cxnSpMk id="9" creationId="{7EA71DD4-6306-4A03-96D7-A270D0B8F368}"/>
          </ac:cxnSpMkLst>
        </pc:cxnChg>
        <pc:cxnChg chg="add del mod">
          <ac:chgData name="Scott Chen" userId="ea75419e-d89f-4ba2-ac71-a680822e1234" providerId="ADAL" clId="{5E8F563B-5DA7-46DC-919E-48CA6548735E}" dt="2021-01-04T17:37:55.949" v="4616" actId="11529"/>
          <ac:cxnSpMkLst>
            <pc:docMk/>
            <pc:sldMk cId="3046339498" sldId="284"/>
            <ac:cxnSpMk id="11" creationId="{E95489D0-80F0-4961-AC4C-061C1B606A50}"/>
          </ac:cxnSpMkLst>
        </pc:cxnChg>
        <pc:cxnChg chg="add del">
          <ac:chgData name="Scott Chen" userId="ea75419e-d89f-4ba2-ac71-a680822e1234" providerId="ADAL" clId="{5E8F563B-5DA7-46DC-919E-48CA6548735E}" dt="2021-01-04T17:38:01.098" v="4619" actId="11529"/>
          <ac:cxnSpMkLst>
            <pc:docMk/>
            <pc:sldMk cId="3046339498" sldId="284"/>
            <ac:cxnSpMk id="13" creationId="{842697AF-D119-4930-A665-55B6301B0EAC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5" creationId="{7C84E275-FF87-435C-83CD-194D47F057E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6" creationId="{07146C32-5B88-4F37-AA77-6334CE29075A}"/>
          </ac:cxnSpMkLst>
        </pc:cxnChg>
        <pc:cxnChg chg="add del mod">
          <ac:chgData name="Scott Chen" userId="ea75419e-d89f-4ba2-ac71-a680822e1234" providerId="ADAL" clId="{5E8F563B-5DA7-46DC-919E-48CA6548735E}" dt="2021-01-04T17:38:27.419" v="4629"/>
          <ac:cxnSpMkLst>
            <pc:docMk/>
            <pc:sldMk cId="3046339498" sldId="284"/>
            <ac:cxnSpMk id="20" creationId="{733AD560-92A8-4A40-AD2C-53E274404CCD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1" creationId="{B1498C45-E4C4-4973-93C3-88A3C406ED83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2" creationId="{340534E2-62FA-4431-8851-E13108CE50A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3" creationId="{4C43D76D-06BC-4204-953A-CCFAB494EE98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4" creationId="{1B10A283-4510-412A-86E7-F449205DB168}"/>
          </ac:cxnSpMkLst>
        </pc:cxnChg>
        <pc:cxnChg chg="add del mod">
          <ac:chgData name="Scott Chen" userId="ea75419e-d89f-4ba2-ac71-a680822e1234" providerId="ADAL" clId="{5E8F563B-5DA7-46DC-919E-48CA6548735E}" dt="2021-01-04T17:39:25.080" v="4673"/>
          <ac:cxnSpMkLst>
            <pc:docMk/>
            <pc:sldMk cId="3046339498" sldId="284"/>
            <ac:cxnSpMk id="26" creationId="{F2C90711-8E62-43B6-8F7E-FBEA9FFA5CB7}"/>
          </ac:cxnSpMkLst>
        </pc:cxnChg>
      </pc:sldChg>
    </pc:docChg>
  </pc:docChgLst>
  <pc:docChgLst>
    <pc:chgData name="Waleed Khan" userId="af3b3c3c695f30fe" providerId="LiveId" clId="{86787BE9-9A6A-4F9F-AAD1-6AE77DF5E58E}"/>
    <pc:docChg chg="undo custSel addSld delSld modSld sldOrd">
      <pc:chgData name="Waleed Khan" userId="af3b3c3c695f30fe" providerId="LiveId" clId="{86787BE9-9A6A-4F9F-AAD1-6AE77DF5E58E}" dt="2023-09-12T13:18:12.131" v="1535"/>
      <pc:docMkLst>
        <pc:docMk/>
      </pc:docMkLst>
      <pc:sldChg chg="modSp mod">
        <pc:chgData name="Waleed Khan" userId="af3b3c3c695f30fe" providerId="LiveId" clId="{86787BE9-9A6A-4F9F-AAD1-6AE77DF5E58E}" dt="2023-09-02T14:41:23.930" v="1419" actId="20577"/>
        <pc:sldMkLst>
          <pc:docMk/>
          <pc:sldMk cId="1558761564" sldId="256"/>
        </pc:sldMkLst>
        <pc:spChg chg="mod">
          <ac:chgData name="Waleed Khan" userId="af3b3c3c695f30fe" providerId="LiveId" clId="{86787BE9-9A6A-4F9F-AAD1-6AE77DF5E58E}" dt="2023-09-02T14:41:23.930" v="1419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Waleed Khan" userId="af3b3c3c695f30fe" providerId="LiveId" clId="{86787BE9-9A6A-4F9F-AAD1-6AE77DF5E58E}" dt="2023-09-01T20:25:44.985" v="2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86787BE9-9A6A-4F9F-AAD1-6AE77DF5E58E}" dt="2023-09-01T21:26:38.568" v="27" actId="47"/>
        <pc:sldMkLst>
          <pc:docMk/>
          <pc:sldMk cId="1214248539" sldId="267"/>
        </pc:sldMkLst>
      </pc:sldChg>
      <pc:sldChg chg="modSp mod modAnim">
        <pc:chgData name="Waleed Khan" userId="af3b3c3c695f30fe" providerId="LiveId" clId="{86787BE9-9A6A-4F9F-AAD1-6AE77DF5E58E}" dt="2023-09-01T20:27:32.261" v="25" actId="20577"/>
        <pc:sldMkLst>
          <pc:docMk/>
          <pc:sldMk cId="1749686485" sldId="270"/>
        </pc:sldMkLst>
        <pc:spChg chg="mod">
          <ac:chgData name="Waleed Khan" userId="af3b3c3c695f30fe" providerId="LiveId" clId="{86787BE9-9A6A-4F9F-AAD1-6AE77DF5E58E}" dt="2023-09-01T20:27:32.261" v="25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Waleed Khan" userId="af3b3c3c695f30fe" providerId="LiveId" clId="{86787BE9-9A6A-4F9F-AAD1-6AE77DF5E58E}" dt="2023-09-01T20:27:25.122" v="18" actId="6549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Waleed Khan" userId="af3b3c3c695f30fe" providerId="LiveId" clId="{86787BE9-9A6A-4F9F-AAD1-6AE77DF5E58E}" dt="2023-09-02T14:23:05.559" v="899" actId="20577"/>
        <pc:sldMkLst>
          <pc:docMk/>
          <pc:sldMk cId="2278021482" sldId="271"/>
        </pc:sldMkLst>
        <pc:spChg chg="mod">
          <ac:chgData name="Waleed Khan" userId="af3b3c3c695f30fe" providerId="LiveId" clId="{86787BE9-9A6A-4F9F-AAD1-6AE77DF5E58E}" dt="2023-09-01T21:34:09.897" v="722" actId="20577"/>
          <ac:spMkLst>
            <pc:docMk/>
            <pc:sldMk cId="2278021482" sldId="271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23:05.559" v="899" actId="20577"/>
          <ac:spMkLst>
            <pc:docMk/>
            <pc:sldMk cId="2278021482" sldId="271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37.627" v="26" actId="47"/>
        <pc:sldMkLst>
          <pc:docMk/>
          <pc:sldMk cId="1345077016" sldId="272"/>
        </pc:sldMkLst>
      </pc:sldChg>
      <pc:sldChg chg="modSp add mod">
        <pc:chgData name="Waleed Khan" userId="af3b3c3c695f30fe" providerId="LiveId" clId="{86787BE9-9A6A-4F9F-AAD1-6AE77DF5E58E}" dt="2023-09-02T14:39:40.886" v="1318" actId="27636"/>
        <pc:sldMkLst>
          <pc:docMk/>
          <pc:sldMk cId="4149068327" sldId="272"/>
        </pc:sldMkLst>
        <pc:spChg chg="mod">
          <ac:chgData name="Waleed Khan" userId="af3b3c3c695f30fe" providerId="LiveId" clId="{86787BE9-9A6A-4F9F-AAD1-6AE77DF5E58E}" dt="2023-09-01T21:28:23.859" v="93" actId="20577"/>
          <ac:spMkLst>
            <pc:docMk/>
            <pc:sldMk cId="4149068327" sldId="272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39:40.886" v="1318" actId="27636"/>
          <ac:spMkLst>
            <pc:docMk/>
            <pc:sldMk cId="4149068327" sldId="272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06T21:42:10.791" v="1520"/>
        <pc:sldMkLst>
          <pc:docMk/>
          <pc:sldMk cId="762180516" sldId="273"/>
        </pc:sldMkLst>
        <pc:spChg chg="mod">
          <ac:chgData name="Waleed Khan" userId="af3b3c3c695f30fe" providerId="LiveId" clId="{86787BE9-9A6A-4F9F-AAD1-6AE77DF5E58E}" dt="2023-09-01T21:31:54.952" v="406" actId="20577"/>
          <ac:spMkLst>
            <pc:docMk/>
            <pc:sldMk cId="762180516" sldId="273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6T21:42:10.791" v="1520"/>
          <ac:spMkLst>
            <pc:docMk/>
            <pc:sldMk cId="762180516" sldId="273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50.275" v="29" actId="47"/>
        <pc:sldMkLst>
          <pc:docMk/>
          <pc:sldMk cId="3163780465" sldId="273"/>
        </pc:sldMkLst>
      </pc:sldChg>
      <pc:sldChg chg="modSp add mod">
        <pc:chgData name="Waleed Khan" userId="af3b3c3c695f30fe" providerId="LiveId" clId="{86787BE9-9A6A-4F9F-AAD1-6AE77DF5E58E}" dt="2023-09-02T14:18:30.660" v="748" actId="20577"/>
        <pc:sldMkLst>
          <pc:docMk/>
          <pc:sldMk cId="993138472" sldId="274"/>
        </pc:sldMkLst>
        <pc:spChg chg="mod">
          <ac:chgData name="Waleed Khan" userId="af3b3c3c695f30fe" providerId="LiveId" clId="{86787BE9-9A6A-4F9F-AAD1-6AE77DF5E58E}" dt="2023-09-02T14:18:30.660" v="748" actId="20577"/>
          <ac:spMkLst>
            <pc:docMk/>
            <pc:sldMk cId="993138472" sldId="274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39.434" v="28" actId="47"/>
        <pc:sldMkLst>
          <pc:docMk/>
          <pc:sldMk cId="2428224691" sldId="274"/>
        </pc:sldMkLst>
      </pc:sldChg>
      <pc:sldChg chg="modSp add mod ord">
        <pc:chgData name="Waleed Khan" userId="af3b3c3c695f30fe" providerId="LiveId" clId="{86787BE9-9A6A-4F9F-AAD1-6AE77DF5E58E}" dt="2023-09-07T22:58:05.755" v="1528" actId="20577"/>
        <pc:sldMkLst>
          <pc:docMk/>
          <pc:sldMk cId="1903139096" sldId="275"/>
        </pc:sldMkLst>
        <pc:spChg chg="mod">
          <ac:chgData name="Waleed Khan" userId="af3b3c3c695f30fe" providerId="LiveId" clId="{86787BE9-9A6A-4F9F-AAD1-6AE77DF5E58E}" dt="2023-09-02T14:23:39.568" v="913" actId="20577"/>
          <ac:spMkLst>
            <pc:docMk/>
            <pc:sldMk cId="1903139096" sldId="275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7T22:58:05.755" v="1528" actId="20577"/>
          <ac:spMkLst>
            <pc:docMk/>
            <pc:sldMk cId="1903139096" sldId="275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02T14:41:59.450" v="1426" actId="20577"/>
        <pc:sldMkLst>
          <pc:docMk/>
          <pc:sldMk cId="1735326871" sldId="276"/>
        </pc:sldMkLst>
        <pc:spChg chg="mod">
          <ac:chgData name="Waleed Khan" userId="af3b3c3c695f30fe" providerId="LiveId" clId="{86787BE9-9A6A-4F9F-AAD1-6AE77DF5E58E}" dt="2023-09-02T14:25:11.202" v="977" actId="20577"/>
          <ac:spMkLst>
            <pc:docMk/>
            <pc:sldMk cId="1735326871" sldId="276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41:59.450" v="1426" actId="20577"/>
          <ac:spMkLst>
            <pc:docMk/>
            <pc:sldMk cId="1735326871" sldId="276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12T13:18:12.131" v="1535"/>
        <pc:sldMkLst>
          <pc:docMk/>
          <pc:sldMk cId="1837742959" sldId="277"/>
        </pc:sldMkLst>
        <pc:spChg chg="mod">
          <ac:chgData name="Waleed Khan" userId="af3b3c3c695f30fe" providerId="LiveId" clId="{86787BE9-9A6A-4F9F-AAD1-6AE77DF5E58E}" dt="2023-09-06T21:41:05.126" v="1448" actId="20577"/>
          <ac:spMkLst>
            <pc:docMk/>
            <pc:sldMk cId="1837742959" sldId="277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12T13:18:12.131" v="1535"/>
          <ac:spMkLst>
            <pc:docMk/>
            <pc:sldMk cId="1837742959" sldId="277"/>
            <ac:spMk id="3" creationId="{2B8F4F0D-AED4-4D43-A1E0-CF77764EF4DD}"/>
          </ac:spMkLst>
        </pc:spChg>
      </pc:sldChg>
      <pc:sldChg chg="modSp add del mod ord">
        <pc:chgData name="Waleed Khan" userId="af3b3c3c695f30fe" providerId="LiveId" clId="{86787BE9-9A6A-4F9F-AAD1-6AE77DF5E58E}" dt="2023-09-02T14:42:31.190" v="1427" actId="47"/>
        <pc:sldMkLst>
          <pc:docMk/>
          <pc:sldMk cId="4050602090" sldId="277"/>
        </pc:sldMkLst>
        <pc:spChg chg="mod">
          <ac:chgData name="Waleed Khan" userId="af3b3c3c695f30fe" providerId="LiveId" clId="{86787BE9-9A6A-4F9F-AAD1-6AE77DF5E58E}" dt="2023-09-02T14:28:24.121" v="1273" actId="20577"/>
          <ac:spMkLst>
            <pc:docMk/>
            <pc:sldMk cId="4050602090" sldId="277"/>
            <ac:spMk id="2" creationId="{435F2A90-2892-473F-ADAE-CD14B27FF665}"/>
          </ac:spMkLst>
        </pc:spChg>
      </pc:sldChg>
    </pc:docChg>
  </pc:docChgLst>
  <pc:docChgLst>
    <pc:chgData name="Scott" userId="ea75419e-d89f-4ba2-ac71-a680822e1234" providerId="ADAL" clId="{F5709BD6-2D24-43B2-A7A4-101E7C05D7A8}"/>
    <pc:docChg chg="undo redo custSel addSld delSld modSld sldOrd">
      <pc:chgData name="Scott" userId="ea75419e-d89f-4ba2-ac71-a680822e1234" providerId="ADAL" clId="{F5709BD6-2D24-43B2-A7A4-101E7C05D7A8}" dt="2021-01-05T02:18:15.947" v="7520" actId="1076"/>
      <pc:docMkLst>
        <pc:docMk/>
      </pc:docMkLst>
      <pc:sldChg chg="modSp mod">
        <pc:chgData name="Scott" userId="ea75419e-d89f-4ba2-ac71-a680822e1234" providerId="ADAL" clId="{F5709BD6-2D24-43B2-A7A4-101E7C05D7A8}" dt="2021-01-04T20:19:10.447" v="105" actId="20577"/>
        <pc:sldMkLst>
          <pc:docMk/>
          <pc:sldMk cId="1558761564" sldId="256"/>
        </pc:sldMkLst>
        <pc:spChg chg="mod">
          <ac:chgData name="Scott" userId="ea75419e-d89f-4ba2-ac71-a680822e1234" providerId="ADAL" clId="{F5709BD6-2D24-43B2-A7A4-101E7C05D7A8}" dt="2021-01-04T20:19:10.447" v="105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add mod ord">
        <pc:chgData name="Scott" userId="ea75419e-d89f-4ba2-ac71-a680822e1234" providerId="ADAL" clId="{F5709BD6-2D24-43B2-A7A4-101E7C05D7A8}" dt="2021-01-05T00:09:34.477" v="1163" actId="403"/>
        <pc:sldMkLst>
          <pc:docMk/>
          <pc:sldMk cId="3538968816" sldId="258"/>
        </pc:sldMkLst>
        <pc:spChg chg="mod">
          <ac:chgData name="Scott" userId="ea75419e-d89f-4ba2-ac71-a680822e1234" providerId="ADAL" clId="{F5709BD6-2D24-43B2-A7A4-101E7C05D7A8}" dt="2021-01-05T00:08:50.304" v="1144" actId="404"/>
          <ac:spMkLst>
            <pc:docMk/>
            <pc:sldMk cId="3538968816" sldId="258"/>
            <ac:spMk id="2" creationId="{2A65910C-DC6B-43BC-B4BE-410816D71446}"/>
          </ac:spMkLst>
        </pc:spChg>
        <pc:spChg chg="mod">
          <ac:chgData name="Scott" userId="ea75419e-d89f-4ba2-ac71-a680822e1234" providerId="ADAL" clId="{F5709BD6-2D24-43B2-A7A4-101E7C05D7A8}" dt="2021-01-05T00:09:34.477" v="1163" actId="403"/>
          <ac:spMkLst>
            <pc:docMk/>
            <pc:sldMk cId="3538968816" sldId="258"/>
            <ac:spMk id="3" creationId="{77843E76-AF2D-4ECE-AB32-791EA50E7EF6}"/>
          </ac:spMkLst>
        </pc:spChg>
      </pc:sldChg>
      <pc:sldChg chg="modSp add mod ord">
        <pc:chgData name="Scott" userId="ea75419e-d89f-4ba2-ac71-a680822e1234" providerId="ADAL" clId="{F5709BD6-2D24-43B2-A7A4-101E7C05D7A8}" dt="2021-01-05T00:09:55.576" v="1170" actId="20577"/>
        <pc:sldMkLst>
          <pc:docMk/>
          <pc:sldMk cId="1963695400" sldId="259"/>
        </pc:sldMkLst>
        <pc:spChg chg="mod">
          <ac:chgData name="Scott" userId="ea75419e-d89f-4ba2-ac71-a680822e1234" providerId="ADAL" clId="{F5709BD6-2D24-43B2-A7A4-101E7C05D7A8}" dt="2021-01-05T00:08:45.872" v="1142" actId="108"/>
          <ac:spMkLst>
            <pc:docMk/>
            <pc:sldMk cId="1963695400" sldId="259"/>
            <ac:spMk id="2" creationId="{85D5CE7C-BDB1-4D51-9C12-56701B2F1309}"/>
          </ac:spMkLst>
        </pc:spChg>
        <pc:spChg chg="mod">
          <ac:chgData name="Scott" userId="ea75419e-d89f-4ba2-ac71-a680822e1234" providerId="ADAL" clId="{F5709BD6-2D24-43B2-A7A4-101E7C05D7A8}" dt="2021-01-05T00:09:55.576" v="1170" actId="20577"/>
          <ac:spMkLst>
            <pc:docMk/>
            <pc:sldMk cId="1963695400" sldId="259"/>
            <ac:spMk id="3" creationId="{1E00AAEF-6A2B-4FAE-96FD-733417C86C18}"/>
          </ac:spMkLst>
        </pc:spChg>
      </pc:sldChg>
      <pc:sldChg chg="modSp mod">
        <pc:chgData name="Scott" userId="ea75419e-d89f-4ba2-ac71-a680822e1234" providerId="ADAL" clId="{F5709BD6-2D24-43B2-A7A4-101E7C05D7A8}" dt="2021-01-05T01:52:20.556" v="5086" actId="5793"/>
        <pc:sldMkLst>
          <pc:docMk/>
          <pc:sldMk cId="1551035658" sldId="264"/>
        </pc:sldMkLst>
        <pc:spChg chg="mod">
          <ac:chgData name="Scott" userId="ea75419e-d89f-4ba2-ac71-a680822e1234" providerId="ADAL" clId="{F5709BD6-2D24-43B2-A7A4-101E7C05D7A8}" dt="2021-01-04T20:19:22.983" v="111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1:52:20.556" v="5086" actId="5793"/>
          <ac:spMkLst>
            <pc:docMk/>
            <pc:sldMk cId="1551035658" sldId="264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1666373876" sldId="265"/>
        </pc:sldMkLst>
      </pc:sldChg>
      <pc:sldChg chg="del">
        <pc:chgData name="Scott" userId="ea75419e-d89f-4ba2-ac71-a680822e1234" providerId="ADAL" clId="{F5709BD6-2D24-43B2-A7A4-101E7C05D7A8}" dt="2021-01-04T20:21:32.592" v="201" actId="47"/>
        <pc:sldMkLst>
          <pc:docMk/>
          <pc:sldMk cId="546584135" sldId="266"/>
        </pc:sldMkLst>
      </pc:sldChg>
      <pc:sldChg chg="modSp mod">
        <pc:chgData name="Scott" userId="ea75419e-d89f-4ba2-ac71-a680822e1234" providerId="ADAL" clId="{F5709BD6-2D24-43B2-A7A4-101E7C05D7A8}" dt="2021-01-05T02:09:47.976" v="7429" actId="20577"/>
        <pc:sldMkLst>
          <pc:docMk/>
          <pc:sldMk cId="1214248539" sldId="267"/>
        </pc:sldMkLst>
        <pc:spChg chg="mod">
          <ac:chgData name="Scott" userId="ea75419e-d89f-4ba2-ac71-a680822e1234" providerId="ADAL" clId="{F5709BD6-2D24-43B2-A7A4-101E7C05D7A8}" dt="2021-01-04T20:22:17.079" v="272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F5709BD6-2D24-43B2-A7A4-101E7C05D7A8}" dt="2021-01-05T02:09:47.976" v="7429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F5709BD6-2D24-43B2-A7A4-101E7C05D7A8}" dt="2021-01-05T02:11:01.700" v="7481" actId="20577"/>
        <pc:sldMkLst>
          <pc:docMk/>
          <pc:sldMk cId="1749686485" sldId="270"/>
        </pc:sldMkLst>
        <pc:spChg chg="mod">
          <ac:chgData name="Scott" userId="ea75419e-d89f-4ba2-ac71-a680822e1234" providerId="ADAL" clId="{F5709BD6-2D24-43B2-A7A4-101E7C05D7A8}" dt="2021-01-04T20:19:14.232" v="107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2:11:01.700" v="7481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1915634654" sldId="275"/>
        </pc:sldMkLst>
      </pc:sldChg>
      <pc:sldChg chg="delSp modSp mod">
        <pc:chgData name="Scott" userId="ea75419e-d89f-4ba2-ac71-a680822e1234" providerId="ADAL" clId="{F5709BD6-2D24-43B2-A7A4-101E7C05D7A8}" dt="2021-01-05T02:07:31.671" v="7008" actId="20577"/>
        <pc:sldMkLst>
          <pc:docMk/>
          <pc:sldMk cId="2342119037" sldId="276"/>
        </pc:sldMkLst>
        <pc:spChg chg="mod">
          <ac:chgData name="Scott" userId="ea75419e-d89f-4ba2-ac71-a680822e1234" providerId="ADAL" clId="{F5709BD6-2D24-43B2-A7A4-101E7C05D7A8}" dt="2021-01-04T20:21:50.087" v="243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2:07:31.671" v="7008" actId="20577"/>
          <ac:spMkLst>
            <pc:docMk/>
            <pc:sldMk cId="2342119037" sldId="276"/>
            <ac:spMk id="3" creationId="{0BDF0DA9-CBE6-4BEF-9644-B4A32BBB85B6}"/>
          </ac:spMkLst>
        </pc:spChg>
        <pc:spChg chg="del">
          <ac:chgData name="Scott" userId="ea75419e-d89f-4ba2-ac71-a680822e1234" providerId="ADAL" clId="{F5709BD6-2D24-43B2-A7A4-101E7C05D7A8}" dt="2021-01-04T20:21:53.751" v="245" actId="478"/>
          <ac:spMkLst>
            <pc:docMk/>
            <pc:sldMk cId="2342119037" sldId="276"/>
            <ac:spMk id="6" creationId="{10CC696B-E57F-4249-BA28-5C963F88E66C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3703140297" sldId="277"/>
        </pc:sldMkLst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3130601434" sldId="278"/>
        </pc:sldMkLst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21880088" sldId="279"/>
        </pc:sldMkLst>
      </pc:sldChg>
      <pc:sldChg chg="del">
        <pc:chgData name="Scott" userId="ea75419e-d89f-4ba2-ac71-a680822e1234" providerId="ADAL" clId="{F5709BD6-2D24-43B2-A7A4-101E7C05D7A8}" dt="2021-01-04T20:19:18.280" v="108" actId="47"/>
        <pc:sldMkLst>
          <pc:docMk/>
          <pc:sldMk cId="2119229267" sldId="282"/>
        </pc:sldMkLst>
      </pc:sldChg>
      <pc:sldChg chg="addSp delSp modSp mod">
        <pc:chgData name="Scott" userId="ea75419e-d89f-4ba2-ac71-a680822e1234" providerId="ADAL" clId="{F5709BD6-2D24-43B2-A7A4-101E7C05D7A8}" dt="2021-01-05T02:08:46.854" v="7240" actId="115"/>
        <pc:sldMkLst>
          <pc:docMk/>
          <pc:sldMk cId="2715899136" sldId="283"/>
        </pc:sldMkLst>
        <pc:spChg chg="mod">
          <ac:chgData name="Scott" userId="ea75419e-d89f-4ba2-ac71-a680822e1234" providerId="ADAL" clId="{F5709BD6-2D24-43B2-A7A4-101E7C05D7A8}" dt="2021-01-04T20:22:03.672" v="268" actId="20577"/>
          <ac:spMkLst>
            <pc:docMk/>
            <pc:sldMk cId="2715899136" sldId="283"/>
            <ac:spMk id="2" creationId="{9C7ABD32-E601-491A-9656-33421BEBB9D1}"/>
          </ac:spMkLst>
        </pc:spChg>
        <pc:spChg chg="del">
          <ac:chgData name="Scott" userId="ea75419e-d89f-4ba2-ac71-a680822e1234" providerId="ADAL" clId="{F5709BD6-2D24-43B2-A7A4-101E7C05D7A8}" dt="2021-01-04T20:22:06.951" v="269" actId="478"/>
          <ac:spMkLst>
            <pc:docMk/>
            <pc:sldMk cId="2715899136" sldId="283"/>
            <ac:spMk id="3" creationId="{0BDF0DA9-CBE6-4BEF-9644-B4A32BBB85B6}"/>
          </ac:spMkLst>
        </pc:spChg>
        <pc:spChg chg="del">
          <ac:chgData name="Scott" userId="ea75419e-d89f-4ba2-ac71-a680822e1234" providerId="ADAL" clId="{F5709BD6-2D24-43B2-A7A4-101E7C05D7A8}" dt="2021-01-04T20:22:13.319" v="270" actId="478"/>
          <ac:spMkLst>
            <pc:docMk/>
            <pc:sldMk cId="2715899136" sldId="283"/>
            <ac:spMk id="4" creationId="{7DE42F16-ECC0-4886-AC1F-1FA4531760A2}"/>
          </ac:spMkLst>
        </pc:spChg>
        <pc:spChg chg="add mod">
          <ac:chgData name="Scott" userId="ea75419e-d89f-4ba2-ac71-a680822e1234" providerId="ADAL" clId="{F5709BD6-2D24-43B2-A7A4-101E7C05D7A8}" dt="2021-01-05T02:08:46.854" v="7240" actId="115"/>
          <ac:spMkLst>
            <pc:docMk/>
            <pc:sldMk cId="2715899136" sldId="283"/>
            <ac:spMk id="6" creationId="{44153348-CB9D-4FEA-969A-45055E9DCC89}"/>
          </ac:spMkLst>
        </pc:spChg>
      </pc:sldChg>
      <pc:sldChg chg="addSp delSp modSp mod">
        <pc:chgData name="Scott" userId="ea75419e-d89f-4ba2-ac71-a680822e1234" providerId="ADAL" clId="{F5709BD6-2D24-43B2-A7A4-101E7C05D7A8}" dt="2021-01-05T02:11:30.275" v="7483" actId="20577"/>
        <pc:sldMkLst>
          <pc:docMk/>
          <pc:sldMk cId="3046339498" sldId="284"/>
        </pc:sldMkLst>
        <pc:spChg chg="mod">
          <ac:chgData name="Scott" userId="ea75419e-d89f-4ba2-ac71-a680822e1234" providerId="ADAL" clId="{F5709BD6-2D24-43B2-A7A4-101E7C05D7A8}" dt="2021-01-04T20:19:52.552" v="168" actId="20577"/>
          <ac:spMkLst>
            <pc:docMk/>
            <pc:sldMk cId="3046339498" sldId="284"/>
            <ac:spMk id="2" creationId="{626F190E-76F9-494A-A1A0-05E15D5DAF51}"/>
          </ac:spMkLst>
        </pc:spChg>
        <pc:spChg chg="mod">
          <ac:chgData name="Scott" userId="ea75419e-d89f-4ba2-ac71-a680822e1234" providerId="ADAL" clId="{F5709BD6-2D24-43B2-A7A4-101E7C05D7A8}" dt="2021-01-05T02:11:30.275" v="7483" actId="20577"/>
          <ac:spMkLst>
            <pc:docMk/>
            <pc:sldMk cId="3046339498" sldId="284"/>
            <ac:spMk id="3" creationId="{C3B703EC-DF6A-4DED-8DC1-A392E8E713BE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6" creationId="{C25EED87-4419-4144-85A1-3E73ABFEA6DC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7" creationId="{F1DF0321-7CEB-4731-A256-F4E13A41BB6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7" creationId="{D3BCE2C0-38F1-41AB-9EFE-748C1F30610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8" creationId="{6E80A48F-F95A-42D7-8D13-46D2FD09A2D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9" creationId="{8B0BF324-8C11-4959-AE7F-6E819F60BC0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20" creationId="{3951D294-E171-4CD8-97E2-7D9AC9FB121D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5" creationId="{DD43A3BA-2E4F-47D9-B6BF-62ADF6A1B9B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26" creationId="{AA8298CD-CCB3-4E6A-8F26-2DE5121F2A3B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7" creationId="{1C7443AB-F7D4-4AC1-B3BC-F8F72B0BA1AC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8" creationId="{86E104A1-759C-47A2-B90C-A37F24A23140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9" creationId="{E4A753EC-C4D8-405B-B156-DD1EAA255103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30" creationId="{DC52B583-4CE9-4CE4-8315-6814128171D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1" creationId="{892E826C-2AD1-4BE5-A183-BAEF632201E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2" creationId="{2CFF49D1-577C-4FEA-ABE8-925C9DD0356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3" creationId="{53B4A39A-1B68-49B7-94E2-EFAF2B05F29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4" creationId="{BB475A89-23C6-4BBF-8AF9-B26260D9A6C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5" creationId="{F19DDA63-EAE6-4D48-A687-B1F67511313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6" creationId="{469A1FB0-3D6E-443F-8916-34B0E9EEF4A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7" creationId="{EE4AB092-AB83-4A62-BD88-9D8DB1E3144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8" creationId="{2CD88841-C94C-4546-B947-34086DC452A6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9" creationId="{C0AD7FCD-DC39-41D6-8A3B-BE3AECDB13D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0" creationId="{47985AA1-F6CA-48B3-818E-C44073D9F7C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1" creationId="{96CF5952-B800-4647-91F0-6CE2148D9C2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2" creationId="{667D97A4-C601-4173-927F-AC35AD6FB88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3" creationId="{7E948634-4CE8-41C9-9A01-CA8E06E6265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4" creationId="{9589AE0D-82AD-448A-840E-B652142F7CD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5" creationId="{E5812A02-8610-4AE9-80D0-07CD0FB16A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6" creationId="{96D36758-3B78-4469-98E0-8D04861A42D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7" creationId="{CB64181A-F46E-476E-B08E-9068F28BA5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8" creationId="{86585889-85E0-4C1F-9140-27CBDD1971D1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9" creationId="{CD3A871E-E920-4CED-83FB-797EFB03531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0" creationId="{DEF2B724-AD00-46EE-8495-4BAA735C119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1" creationId="{CD2B8537-9486-4B7A-AB99-A84DE170CC1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2" creationId="{4C8A5CC0-3141-4246-A245-5BCD1E72662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3" creationId="{35931F7C-4B27-4F16-B394-6CA6FCD5FB6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4" creationId="{51B0979D-2616-45A0-8ECC-11A10BF08D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5" creationId="{B9D80180-17D1-4C91-B16F-F5144DDC08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6" creationId="{530A27EE-7E42-42B8-84AF-1751C48D5B0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7" creationId="{55665AA8-C833-4CF5-B542-E0728EEC1C9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8" creationId="{4B5B11C9-32ED-438C-9E1C-82A2659A013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9" creationId="{2FF8B87D-C9C7-4FB6-873F-3DAA75638E9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0" creationId="{F203FF35-0C2A-4ACF-B3E3-CCB8F96B889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1" creationId="{EE3B93F6-9558-478D-96C2-B9B8450B4521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2" creationId="{2AAEA1B4-FB5B-4BBD-8D83-C0E50963FCB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3" creationId="{45B67324-D0F4-4596-8227-39FD5A9D6013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4" creationId="{DD38327C-498E-4A6D-BCA4-11C35DCBC81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5" creationId="{81B676B0-36E3-4E3D-88A3-C3AB59FB1598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6" creationId="{AA956598-5596-4BFB-9507-44379997F61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7" creationId="{06FE61AA-86F7-4162-9D57-E766528EC228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8" creationId="{856CF8F3-666E-4542-BE07-DAE27AE8635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9" creationId="{582073BF-0E47-4E48-A8AE-942D377ECA46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70" creationId="{722D4E2F-3762-4987-8854-CC9C904E0CA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1" creationId="{DC7C99C3-F408-4296-9B26-97F1703C23E4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72" creationId="{F85B2666-16E8-40CC-9FBA-73A72782EDC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3" creationId="{3A28CFBE-D58C-49DC-84D4-A94AF457B6B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4" creationId="{321E1E1E-145B-4B23-B455-4E4FFAD682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5" creationId="{945155B2-FE3B-4F15-AD62-2B752DF608C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6" creationId="{B568FEFB-FC61-449B-900A-6AD9A6CB83F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7" creationId="{BE48B988-E324-4236-B3D5-6CE19062211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8" creationId="{F4B652C7-58C2-43F5-9236-DCE56AC4951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9" creationId="{3D7D6C4B-B9B8-430A-9AB5-C7C48C38662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0" creationId="{BB615A92-9EE4-423E-9FD3-5AB744C3382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1" creationId="{A43C9507-8EB7-45AD-83A4-00782EC3506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2" creationId="{7C941662-6439-4F32-A93B-E973D370931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3" creationId="{D778BEEF-ABF0-49FA-96D2-57597F721F8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4" creationId="{5E8394AD-EE6A-47EE-B2E0-772C74F8CFA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5" creationId="{500F5D47-222A-4A58-A9AF-52974FA6021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6" creationId="{FEF9BC09-B47E-48FA-B7D8-148E8DEB9E7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7" creationId="{11925547-0F06-4458-A3FE-ABA251CB0DD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8" creationId="{13CB1E14-90E4-4BD4-B13F-E13C7595F68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9" creationId="{FBAE5DAF-6694-4FD1-9EC4-646FF486BB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0" creationId="{A4ED8FFE-F969-4D76-89F7-C37FE8974FB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1" creationId="{C143F8C9-ED74-45CD-AF16-7C402D96AC9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2" creationId="{61C5F4A8-512E-491A-9B89-5AA531867E6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3" creationId="{889C21EE-3E03-404A-BCE8-F753F3DB4AE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4" creationId="{64BC1847-1036-49C5-BB56-B3C1D6A882B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5" creationId="{53A02A54-9254-4C04-AFF9-A59F9B52DDE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6" creationId="{54D38450-C2A4-4877-A829-CC93E6D1551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7" creationId="{836FDB77-5E1C-4F9E-87FD-F147DBE5A51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8" creationId="{84B1B272-1BCB-4D94-A033-23F0D7F5D2B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99" creationId="{6A841CB3-08A6-4FA5-B7E4-7EAB525DBB1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0" creationId="{8AF16055-C5B6-467C-8BA6-E358A9D7C7DF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1" creationId="{7D4475EA-74EA-431E-9D4B-225ED410F0D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2" creationId="{D5899247-36AF-489C-B88E-B75CD3E2D5B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3" creationId="{ADE95E70-60B6-4C84-A207-42EEF4857C4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4" creationId="{9B24710F-FCF4-4BFD-841D-DE9548FD35B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5" creationId="{F11B2D1B-FABC-4B2E-9C93-F696C2EFFB4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6" creationId="{6C64E993-DA0E-4049-9CE1-A2607516774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7" creationId="{CD21488B-6B39-47C6-81BA-BF8666A5F58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8" creationId="{76C28261-1BD4-49B5-BE2E-184C20FF150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9" creationId="{77D66478-3AEB-4D4F-A503-7B12A984E8DD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0" creationId="{2B94DF44-FC12-41F7-8901-E7713E64E85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1" creationId="{4B0BF032-5EF6-4230-8725-7C45853D888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2" creationId="{793E998C-6567-48B5-AAD9-1DE1813CD2C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3" creationId="{1F506738-3D03-4E41-8078-27EC703315D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4" creationId="{95B2DADB-A787-475F-9743-086800B2A53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5" creationId="{E6398864-6DA3-4CF2-9D0F-97CCC1EEF7A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6" creationId="{7BC9B512-0EEB-486E-9217-30C119EE96B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7" creationId="{0EED038C-C9E1-47C6-AB84-6226042461F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8" creationId="{F91031EE-E92D-4DF9-A2F5-58517DB6B2D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9" creationId="{116D7968-F067-48E7-824D-E86D963106A2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0" creationId="{84C5532A-5891-4047-9457-6A21149C147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1" creationId="{3258C7D8-9E2D-46A0-B1C2-9F47C55A98B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2" creationId="{CEB53203-CB1E-4B51-BB33-EA6E103E23D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3" creationId="{12A971E2-11F4-4197-92EC-3079E2D890E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4" creationId="{91B70DEF-83F5-4506-A95E-84E21C15CF0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5" creationId="{3F84B3EF-E76C-4528-AE93-514DA87F528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6" creationId="{6BB69D40-2F70-4224-ABC1-35933CF4CF5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7" creationId="{EA8570D6-7A6E-4B92-840B-DBEF6C9B602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8" creationId="{04F7DFDA-FAEF-48D2-B7D5-6A061B29692D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9" creationId="{9BCC63EE-C81D-4BCF-81E8-25F79335D1B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0" creationId="{CA2599EA-4ED5-4185-AFF7-4D64DDAB062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1" creationId="{45E1D04D-A2B4-418A-B4C6-48506B9460E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2" creationId="{237056FE-8C76-44DC-BE60-029EDE271BA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3" creationId="{07B33DEA-F7A1-4879-8A6F-50489120161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4" creationId="{7E5E7753-511A-4EB1-8311-1882624D170F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5" creationId="{40BD476B-A6EF-4A56-AEF9-DCF703F4216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6" creationId="{C3862FDA-7F1A-42BD-A5CB-AA9102E4696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7" creationId="{36EFD8C7-463D-486A-BE0E-3B2A71FF321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8" creationId="{C7D34BC4-6B07-48E9-84C3-EF7AF2D88EA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9" creationId="{B04E9B71-8827-4704-B37E-1EC8E923ADF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0" creationId="{EF341ED8-F289-4E09-BFB0-FE4E4FF09CC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1" creationId="{AD242D2B-4B44-4B58-912E-355C485CCF4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2" creationId="{5E93B59D-4564-4B30-B4EB-D4A22E9F9D6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3" creationId="{9D97AD49-2691-464E-B920-49CEBBB3037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4" creationId="{0B468A00-8F0C-40D2-95C6-F6E0E691E75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5" creationId="{2D3862FC-266B-4554-9C9C-55D2C929A49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6" creationId="{32AFDFFC-64E3-4849-8B15-53913EBDF5E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47" creationId="{3DB66984-6D16-4025-B1D3-0AA5C247A52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8" creationId="{3487F25E-B220-4CA1-B19B-09D051957B2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49" creationId="{8D93261D-DFFE-4D17-985E-BA0BA869193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0" creationId="{E43BC44F-2609-4338-BA3A-85CBCD11FDA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1" creationId="{3179A071-5BC4-4038-BCCB-5C4B19D8BE2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2" creationId="{476D0195-F1BB-4C14-963E-23E5E362C03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3" creationId="{701E066A-BE28-4303-84D7-C95B621C512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4" creationId="{8192D805-2E5D-4526-A908-5C504C941AC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5" creationId="{3206998C-8070-4E98-9E54-C967DD5B79A5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6" creationId="{6A4C81EE-D7F1-448B-AC92-FA93199A3846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7" creationId="{7472F1B3-2997-4FAC-B20A-BED5FBCE4A51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8" creationId="{B273C407-B1C7-4986-A8C6-ECC6C92D813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9" creationId="{448ABAF8-B82B-46A9-A025-07FEF4BC120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0" creationId="{38E207B6-7E01-4B68-8FD7-D9BC42BDD90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1" creationId="{F3E35132-E04A-447B-90F0-4F4F05F3AC5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2" creationId="{F265D373-01F6-4D23-B29A-AB8D05D682A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3" creationId="{2805C3D2-B895-4BBA-95EA-BF84493716C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4" creationId="{003D5CEC-982A-465D-8B3B-5C9CA75D59D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5" creationId="{D01E0A72-9D5B-4E7B-8D94-7E1985354C1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6" creationId="{8EF66427-7AC5-438F-B7FF-FB319C1E17B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7" creationId="{2FE34962-89CD-40D6-9D25-F76279C7225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8" creationId="{9B99015B-99CF-4ED3-9E79-C863FCEE7D9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9" creationId="{FB06588F-615F-4491-BB9C-F58340900BC3}"/>
          </ac:spMkLst>
        </pc:sp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15" creationId="{7C84E275-FF87-435C-83CD-194D47F057E7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16" creationId="{07146C32-5B88-4F37-AA77-6334CE29075A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1" creationId="{B1498C45-E4C4-4973-93C3-88A3C406ED83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2" creationId="{340534E2-62FA-4431-8851-E13108CE50A7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3" creationId="{4C43D76D-06BC-4204-953A-CCFAB494EE98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4" creationId="{1B10A283-4510-412A-86E7-F449205DB168}"/>
          </ac:cxnSpMkLst>
        </pc:cxnChg>
      </pc:sldChg>
      <pc:sldChg chg="addSp delSp modSp add mod">
        <pc:chgData name="Scott" userId="ea75419e-d89f-4ba2-ac71-a680822e1234" providerId="ADAL" clId="{F5709BD6-2D24-43B2-A7A4-101E7C05D7A8}" dt="2021-01-05T02:18:15.947" v="7520" actId="1076"/>
        <pc:sldMkLst>
          <pc:docMk/>
          <pc:sldMk cId="2627056954" sldId="285"/>
        </pc:sldMkLst>
        <pc:spChg chg="mod">
          <ac:chgData name="Scott" userId="ea75419e-d89f-4ba2-ac71-a680822e1234" providerId="ADAL" clId="{F5709BD6-2D24-43B2-A7A4-101E7C05D7A8}" dt="2021-01-04T20:21:25.168" v="200" actId="20577"/>
          <ac:spMkLst>
            <pc:docMk/>
            <pc:sldMk cId="2627056954" sldId="285"/>
            <ac:spMk id="2" creationId="{626F190E-76F9-494A-A1A0-05E15D5DAF51}"/>
          </ac:spMkLst>
        </pc:spChg>
        <pc:spChg chg="mod">
          <ac:chgData name="Scott" userId="ea75419e-d89f-4ba2-ac71-a680822e1234" providerId="ADAL" clId="{F5709BD6-2D24-43B2-A7A4-101E7C05D7A8}" dt="2021-01-05T01:30:14.616" v="3735" actId="20577"/>
          <ac:spMkLst>
            <pc:docMk/>
            <pc:sldMk cId="2627056954" sldId="285"/>
            <ac:spMk id="3" creationId="{C3B703EC-DF6A-4DED-8DC1-A392E8E713BE}"/>
          </ac:spMkLst>
        </pc:spChg>
        <pc:spChg chg="add mod">
          <ac:chgData name="Scott" userId="ea75419e-d89f-4ba2-ac71-a680822e1234" providerId="ADAL" clId="{F5709BD6-2D24-43B2-A7A4-101E7C05D7A8}" dt="2021-01-05T02:18:15.947" v="7520" actId="1076"/>
          <ac:spMkLst>
            <pc:docMk/>
            <pc:sldMk cId="2627056954" sldId="285"/>
            <ac:spMk id="4" creationId="{BF3049A5-B4D2-41FF-81AE-3F8B876DE177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9" creationId="{B5E12F51-EF12-4219-98A8-A5C2C0934789}"/>
          </ac:spMkLst>
        </pc:spChg>
        <pc:spChg chg="add mod">
          <ac:chgData name="Scott" userId="ea75419e-d89f-4ba2-ac71-a680822e1234" providerId="ADAL" clId="{F5709BD6-2D24-43B2-A7A4-101E7C05D7A8}" dt="2021-01-05T01:36:45.642" v="3857" actId="14100"/>
          <ac:spMkLst>
            <pc:docMk/>
            <pc:sldMk cId="2627056954" sldId="285"/>
            <ac:spMk id="11" creationId="{673C5733-40B0-4515-B80D-E1810F797DF5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12" creationId="{F68A1049-34F9-4CC9-8615-50B234FB9654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13" creationId="{3F236DC9-10DC-4608-8F89-47F83A5C5783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20" creationId="{31F0465E-48F9-4062-B2BC-67E00F8A5DC6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1" creationId="{A1EF27E9-68EF-42B4-9B25-9BFA2F9BE7FC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4" creationId="{5480456A-4AE3-47C9-B7B8-684EBE9D9300}"/>
          </ac:spMkLst>
        </pc:spChg>
        <pc:spChg chg="add del mod">
          <ac:chgData name="Scott" userId="ea75419e-d89f-4ba2-ac71-a680822e1234" providerId="ADAL" clId="{F5709BD6-2D24-43B2-A7A4-101E7C05D7A8}" dt="2021-01-05T01:36:50.709" v="3858" actId="478"/>
          <ac:spMkLst>
            <pc:docMk/>
            <pc:sldMk cId="2627056954" sldId="285"/>
            <ac:spMk id="35" creationId="{97A92E74-F26E-4141-B974-0615B863E5AC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6" creationId="{B7184E01-56C5-4BEC-A5A3-C43B5401DE82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7" creationId="{630A77B6-5435-4A10-B440-AE1D865BCDCF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40" creationId="{EAA09523-F1EC-428E-AB8D-0F0AB86D5836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44" creationId="{4A7CE8A6-738E-499C-AA65-EF4CD08396B7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49" creationId="{8C7F3DBB-19F5-4700-97DA-4A998F00C129}"/>
          </ac:spMkLst>
        </pc:spChg>
        <pc:spChg chg="add del mod">
          <ac:chgData name="Scott" userId="ea75419e-d89f-4ba2-ac71-a680822e1234" providerId="ADAL" clId="{F5709BD6-2D24-43B2-A7A4-101E7C05D7A8}" dt="2021-01-05T01:36:58.019" v="3861" actId="478"/>
          <ac:spMkLst>
            <pc:docMk/>
            <pc:sldMk cId="2627056954" sldId="285"/>
            <ac:spMk id="50" creationId="{B60FFD3A-5723-43EC-99EE-7F01597ADE83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1" creationId="{AD1987D5-647F-4D16-8F03-8CC54F839B63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2" creationId="{3EF391A0-5958-4D97-81E7-0B9823815FDB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5" creationId="{0954E61F-B5A8-497D-8A57-FC36A59CA736}"/>
          </ac:spMkLst>
        </pc:spChg>
        <pc:spChg chg="add mod">
          <ac:chgData name="Scott" userId="ea75419e-d89f-4ba2-ac71-a680822e1234" providerId="ADAL" clId="{F5709BD6-2D24-43B2-A7A4-101E7C05D7A8}" dt="2021-01-05T01:35:26.971" v="3844" actId="1076"/>
          <ac:spMkLst>
            <pc:docMk/>
            <pc:sldMk cId="2627056954" sldId="285"/>
            <ac:spMk id="59" creationId="{42802289-21C2-4C45-A837-75F1A85AF271}"/>
          </ac:spMkLst>
        </pc:spChg>
        <pc:spChg chg="add mod">
          <ac:chgData name="Scott" userId="ea75419e-d89f-4ba2-ac71-a680822e1234" providerId="ADAL" clId="{F5709BD6-2D24-43B2-A7A4-101E7C05D7A8}" dt="2021-01-05T01:36:16.495" v="3850" actId="1076"/>
          <ac:spMkLst>
            <pc:docMk/>
            <pc:sldMk cId="2627056954" sldId="285"/>
            <ac:spMk id="61" creationId="{D9385294-F759-4A64-845E-A0EC6CF872FB}"/>
          </ac:spMkLst>
        </pc:spChg>
        <pc:spChg chg="add mod">
          <ac:chgData name="Scott" userId="ea75419e-d89f-4ba2-ac71-a680822e1234" providerId="ADAL" clId="{F5709BD6-2D24-43B2-A7A4-101E7C05D7A8}" dt="2021-01-05T01:36:56.483" v="3860" actId="1076"/>
          <ac:spMkLst>
            <pc:docMk/>
            <pc:sldMk cId="2627056954" sldId="285"/>
            <ac:spMk id="66" creationId="{AE122F9E-F164-4C28-BADA-D717CCC3A589}"/>
          </ac:spMkLst>
        </pc:spChg>
        <pc:spChg chg="add mod">
          <ac:chgData name="Scott" userId="ea75419e-d89f-4ba2-ac71-a680822e1234" providerId="ADAL" clId="{F5709BD6-2D24-43B2-A7A4-101E7C05D7A8}" dt="2021-01-05T01:37:10.525" v="3863" actId="1076"/>
          <ac:spMkLst>
            <pc:docMk/>
            <pc:sldMk cId="2627056954" sldId="285"/>
            <ac:spMk id="67" creationId="{D5E7F998-DAA3-4495-859A-6E40A6D0136D}"/>
          </ac:spMkLst>
        </pc:spChg>
        <pc:spChg chg="add mod">
          <ac:chgData name="Scott" userId="ea75419e-d89f-4ba2-ac71-a680822e1234" providerId="ADAL" clId="{F5709BD6-2D24-43B2-A7A4-101E7C05D7A8}" dt="2021-01-05T01:37:38.030" v="3878" actId="1076"/>
          <ac:spMkLst>
            <pc:docMk/>
            <pc:sldMk cId="2627056954" sldId="285"/>
            <ac:spMk id="68" creationId="{44064C71-8C8C-4AA5-A23E-B391511D4C09}"/>
          </ac:spMkLst>
        </pc:spChg>
        <pc:spChg chg="add mod">
          <ac:chgData name="Scott" userId="ea75419e-d89f-4ba2-ac71-a680822e1234" providerId="ADAL" clId="{F5709BD6-2D24-43B2-A7A4-101E7C05D7A8}" dt="2021-01-05T01:39:14.599" v="3896" actId="1076"/>
          <ac:spMkLst>
            <pc:docMk/>
            <pc:sldMk cId="2627056954" sldId="285"/>
            <ac:spMk id="72" creationId="{F4EAB8FB-BC56-4814-AFCE-7D49CC8D3971}"/>
          </ac:spMkLst>
        </pc:spChg>
        <pc:spChg chg="add mod">
          <ac:chgData name="Scott" userId="ea75419e-d89f-4ba2-ac71-a680822e1234" providerId="ADAL" clId="{F5709BD6-2D24-43B2-A7A4-101E7C05D7A8}" dt="2021-01-05T01:39:14.599" v="3896" actId="1076"/>
          <ac:spMkLst>
            <pc:docMk/>
            <pc:sldMk cId="2627056954" sldId="285"/>
            <ac:spMk id="75" creationId="{FED93944-D1E2-44AF-9060-EFDC0C7757DC}"/>
          </ac:spMkLst>
        </pc:spChg>
        <pc:spChg chg="add mod">
          <ac:chgData name="Scott" userId="ea75419e-d89f-4ba2-ac71-a680822e1234" providerId="ADAL" clId="{F5709BD6-2D24-43B2-A7A4-101E7C05D7A8}" dt="2021-01-05T01:39:41.818" v="3925" actId="1076"/>
          <ac:spMkLst>
            <pc:docMk/>
            <pc:sldMk cId="2627056954" sldId="285"/>
            <ac:spMk id="78" creationId="{5900D368-5764-4768-9AE0-17329596BD69}"/>
          </ac:spMkLst>
        </pc:spChg>
        <pc:spChg chg="add mod">
          <ac:chgData name="Scott" userId="ea75419e-d89f-4ba2-ac71-a680822e1234" providerId="ADAL" clId="{F5709BD6-2D24-43B2-A7A4-101E7C05D7A8}" dt="2021-01-05T01:39:41.818" v="3925" actId="1076"/>
          <ac:spMkLst>
            <pc:docMk/>
            <pc:sldMk cId="2627056954" sldId="285"/>
            <ac:spMk id="81" creationId="{9D639699-F04C-4A3D-9A6D-62959F645E8A}"/>
          </ac:spMkLst>
        </pc:spChg>
        <pc:spChg chg="add mod">
          <ac:chgData name="Scott" userId="ea75419e-d89f-4ba2-ac71-a680822e1234" providerId="ADAL" clId="{F5709BD6-2D24-43B2-A7A4-101E7C05D7A8}" dt="2021-01-05T01:45:03.969" v="4583" actId="1076"/>
          <ac:spMkLst>
            <pc:docMk/>
            <pc:sldMk cId="2627056954" sldId="285"/>
            <ac:spMk id="84" creationId="{7CF110D0-35EF-4749-B71B-6918D6400D66}"/>
          </ac:spMkLst>
        </pc:spChg>
        <pc:spChg chg="add mod">
          <ac:chgData name="Scott" userId="ea75419e-d89f-4ba2-ac71-a680822e1234" providerId="ADAL" clId="{F5709BD6-2D24-43B2-A7A4-101E7C05D7A8}" dt="2021-01-05T01:45:12.152" v="4589" actId="20577"/>
          <ac:spMkLst>
            <pc:docMk/>
            <pc:sldMk cId="2627056954" sldId="285"/>
            <ac:spMk id="85" creationId="{8113E198-CEE7-402B-AA8A-7614C7994A8C}"/>
          </ac:spMkLst>
        </pc:spChg>
        <pc:spChg chg="add mod">
          <ac:chgData name="Scott" userId="ea75419e-d89f-4ba2-ac71-a680822e1234" providerId="ADAL" clId="{F5709BD6-2D24-43B2-A7A4-101E7C05D7A8}" dt="2021-01-05T01:45:19.866" v="4593" actId="20577"/>
          <ac:spMkLst>
            <pc:docMk/>
            <pc:sldMk cId="2627056954" sldId="285"/>
            <ac:spMk id="86" creationId="{185E61EB-6644-4EE1-BB83-52AE5050D8E3}"/>
          </ac:spMkLst>
        </pc:sp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5" creationId="{CE262B27-9A36-4DF4-8013-D3AE65741811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6" creationId="{D2F60C18-3A04-46AD-9999-BEE8B5A74FF5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15" creationId="{3B92788F-1780-42AC-B0F4-8C3F880007D3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18" creationId="{6BC1FFCA-2761-4771-A546-84C23AC58FDE}"/>
          </ac:cxnSpMkLst>
        </pc:cxnChg>
        <pc:cxnChg chg="add del mod">
          <ac:chgData name="Scott" userId="ea75419e-d89f-4ba2-ac71-a680822e1234" providerId="ADAL" clId="{F5709BD6-2D24-43B2-A7A4-101E7C05D7A8}" dt="2021-01-05T01:33:15.201" v="3803" actId="11529"/>
          <ac:cxnSpMkLst>
            <pc:docMk/>
            <pc:sldMk cId="2627056954" sldId="285"/>
            <ac:cxnSpMk id="22" creationId="{BF59CEAD-ED14-4D46-BC1C-2AEC899EAAFE}"/>
          </ac:cxnSpMkLst>
        </pc:cxnChg>
        <pc:cxnChg chg="add del mod">
          <ac:chgData name="Scott" userId="ea75419e-d89f-4ba2-ac71-a680822e1234" providerId="ADAL" clId="{F5709BD6-2D24-43B2-A7A4-101E7C05D7A8}" dt="2021-01-05T01:33:25.662" v="3805" actId="11529"/>
          <ac:cxnSpMkLst>
            <pc:docMk/>
            <pc:sldMk cId="2627056954" sldId="285"/>
            <ac:cxnSpMk id="24" creationId="{E9B5897F-6935-46C5-8FEF-9ADD6A013722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26" creationId="{45C30052-D320-44B9-B5DF-17E4270FDC6C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28" creationId="{F8DCC56E-D51E-4611-AF97-F916B64F1489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0" creationId="{D25ED325-FC9B-48CD-B2DA-170A10980788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2" creationId="{1A8FE1CB-FF06-4302-A288-E9229D24AAFA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3" creationId="{9DC0BB45-02F9-4D7D-BFC3-9C62648C229B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8" creationId="{7CFC92B8-25C2-4B15-92CD-6811FF0AAAC0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9" creationId="{8249760E-1D6E-4EDC-9F4D-AEDB3D22B006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1" creationId="{EBAD240A-AEF4-4043-968C-3D7EA537FE54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2" creationId="{071988C9-06A7-48C9-BDC4-937C791E1317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3" creationId="{F06509D1-397B-4746-8BC6-C81FE0617946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47" creationId="{C62DCC80-07AF-45E4-B6B0-A891512B124D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48" creationId="{D21CAC4B-27F6-40E3-AEDB-95D9B2234335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3" creationId="{540F0EC1-F6F3-4A79-A808-53E30C91CB01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4" creationId="{BDDE7AD8-4A61-4ED4-9455-F592EBBA169A}"/>
          </ac:cxnSpMkLst>
        </pc:cxnChg>
        <pc:cxnChg chg="add mod">
          <ac:chgData name="Scott" userId="ea75419e-d89f-4ba2-ac71-a680822e1234" providerId="ADAL" clId="{F5709BD6-2D24-43B2-A7A4-101E7C05D7A8}" dt="2021-01-05T01:35:31.499" v="3845" actId="14100"/>
          <ac:cxnSpMkLst>
            <pc:docMk/>
            <pc:sldMk cId="2627056954" sldId="285"/>
            <ac:cxnSpMk id="56" creationId="{77E88E1F-C0A4-4AB8-A521-7F6C6CE67B48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7" creationId="{17296B3D-7EAA-4241-88DF-AB96B07C2B98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8" creationId="{A6EE5F8F-065A-4ED6-9944-B029184B2583}"/>
          </ac:cxnSpMkLst>
        </pc:cxnChg>
        <pc:cxnChg chg="add mod">
          <ac:chgData name="Scott" userId="ea75419e-d89f-4ba2-ac71-a680822e1234" providerId="ADAL" clId="{F5709BD6-2D24-43B2-A7A4-101E7C05D7A8}" dt="2021-01-05T01:36:25.941" v="3852" actId="13822"/>
          <ac:cxnSpMkLst>
            <pc:docMk/>
            <pc:sldMk cId="2627056954" sldId="285"/>
            <ac:cxnSpMk id="63" creationId="{80E9D574-4B6D-4B98-9CDD-4A6DCD9E5481}"/>
          </ac:cxnSpMkLst>
        </pc:cxnChg>
        <pc:cxnChg chg="add mod">
          <ac:chgData name="Scott" userId="ea75419e-d89f-4ba2-ac71-a680822e1234" providerId="ADAL" clId="{F5709BD6-2D24-43B2-A7A4-101E7C05D7A8}" dt="2021-01-05T01:36:31.603" v="3854" actId="13822"/>
          <ac:cxnSpMkLst>
            <pc:docMk/>
            <pc:sldMk cId="2627056954" sldId="285"/>
            <ac:cxnSpMk id="65" creationId="{756F7AFC-C58F-4E4A-BAEA-7B7CBA47F322}"/>
          </ac:cxnSpMkLst>
        </pc:cxnChg>
        <pc:cxnChg chg="add mod">
          <ac:chgData name="Scott" userId="ea75419e-d89f-4ba2-ac71-a680822e1234" providerId="ADAL" clId="{F5709BD6-2D24-43B2-A7A4-101E7C05D7A8}" dt="2021-01-05T01:39:06.479" v="3894" actId="1036"/>
          <ac:cxnSpMkLst>
            <pc:docMk/>
            <pc:sldMk cId="2627056954" sldId="285"/>
            <ac:cxnSpMk id="70" creationId="{DCCCC5C4-1F30-4C91-8248-EA40F2E1C611}"/>
          </ac:cxnSpMkLst>
        </pc:cxnChg>
        <pc:cxnChg chg="add mod">
          <ac:chgData name="Scott" userId="ea75419e-d89f-4ba2-ac71-a680822e1234" providerId="ADAL" clId="{F5709BD6-2D24-43B2-A7A4-101E7C05D7A8}" dt="2021-01-05T01:39:06.479" v="3894" actId="1036"/>
          <ac:cxnSpMkLst>
            <pc:docMk/>
            <pc:sldMk cId="2627056954" sldId="285"/>
            <ac:cxnSpMk id="71" creationId="{4F81CCF4-5ECA-41ED-A53B-381524F2A3CB}"/>
          </ac:cxnSpMkLst>
        </pc:cxnChg>
        <pc:cxnChg chg="add mod">
          <ac:chgData name="Scott" userId="ea75419e-d89f-4ba2-ac71-a680822e1234" providerId="ADAL" clId="{F5709BD6-2D24-43B2-A7A4-101E7C05D7A8}" dt="2021-01-05T01:39:14.599" v="3896" actId="1076"/>
          <ac:cxnSpMkLst>
            <pc:docMk/>
            <pc:sldMk cId="2627056954" sldId="285"/>
            <ac:cxnSpMk id="73" creationId="{39DF793A-EDCF-4823-96D6-459321B73796}"/>
          </ac:cxnSpMkLst>
        </pc:cxnChg>
        <pc:cxnChg chg="add mod">
          <ac:chgData name="Scott" userId="ea75419e-d89f-4ba2-ac71-a680822e1234" providerId="ADAL" clId="{F5709BD6-2D24-43B2-A7A4-101E7C05D7A8}" dt="2021-01-05T01:39:14.599" v="3896" actId="1076"/>
          <ac:cxnSpMkLst>
            <pc:docMk/>
            <pc:sldMk cId="2627056954" sldId="285"/>
            <ac:cxnSpMk id="74" creationId="{F1F7540E-5999-4C50-BDF1-F1BD614387FB}"/>
          </ac:cxnSpMkLst>
        </pc:cxnChg>
        <pc:cxnChg chg="add mod">
          <ac:chgData name="Scott" userId="ea75419e-d89f-4ba2-ac71-a680822e1234" providerId="ADAL" clId="{F5709BD6-2D24-43B2-A7A4-101E7C05D7A8}" dt="2021-01-05T01:39:35.160" v="3923" actId="1035"/>
          <ac:cxnSpMkLst>
            <pc:docMk/>
            <pc:sldMk cId="2627056954" sldId="285"/>
            <ac:cxnSpMk id="76" creationId="{A80222AA-C024-47AC-B14B-E751F039A61A}"/>
          </ac:cxnSpMkLst>
        </pc:cxnChg>
        <pc:cxnChg chg="add mod">
          <ac:chgData name="Scott" userId="ea75419e-d89f-4ba2-ac71-a680822e1234" providerId="ADAL" clId="{F5709BD6-2D24-43B2-A7A4-101E7C05D7A8}" dt="2021-01-05T01:39:35.160" v="3923" actId="1035"/>
          <ac:cxnSpMkLst>
            <pc:docMk/>
            <pc:sldMk cId="2627056954" sldId="285"/>
            <ac:cxnSpMk id="77" creationId="{9DAF2B33-C23B-40A6-8E7A-A8FBB93E1B85}"/>
          </ac:cxnSpMkLst>
        </pc:cxnChg>
        <pc:cxnChg chg="add mod">
          <ac:chgData name="Scott" userId="ea75419e-d89f-4ba2-ac71-a680822e1234" providerId="ADAL" clId="{F5709BD6-2D24-43B2-A7A4-101E7C05D7A8}" dt="2021-01-05T01:39:41.818" v="3925" actId="1076"/>
          <ac:cxnSpMkLst>
            <pc:docMk/>
            <pc:sldMk cId="2627056954" sldId="285"/>
            <ac:cxnSpMk id="79" creationId="{97B6332D-6375-4996-8120-41F2118271DD}"/>
          </ac:cxnSpMkLst>
        </pc:cxnChg>
        <pc:cxnChg chg="add mod">
          <ac:chgData name="Scott" userId="ea75419e-d89f-4ba2-ac71-a680822e1234" providerId="ADAL" clId="{F5709BD6-2D24-43B2-A7A4-101E7C05D7A8}" dt="2021-01-05T01:39:41.818" v="3925" actId="1076"/>
          <ac:cxnSpMkLst>
            <pc:docMk/>
            <pc:sldMk cId="2627056954" sldId="285"/>
            <ac:cxnSpMk id="80" creationId="{45B6D6C3-BF75-48E6-9FBE-15C1E43F305D}"/>
          </ac:cxnSpMkLst>
        </pc:cxnChg>
        <pc:cxnChg chg="add mod">
          <ac:chgData name="Scott" userId="ea75419e-d89f-4ba2-ac71-a680822e1234" providerId="ADAL" clId="{F5709BD6-2D24-43B2-A7A4-101E7C05D7A8}" dt="2021-01-05T01:40:13.596" v="3975" actId="1035"/>
          <ac:cxnSpMkLst>
            <pc:docMk/>
            <pc:sldMk cId="2627056954" sldId="285"/>
            <ac:cxnSpMk id="82" creationId="{DE98C45D-F921-4BCE-8ADC-0D68ACF83F20}"/>
          </ac:cxnSpMkLst>
        </pc:cxnChg>
        <pc:cxnChg chg="add mod">
          <ac:chgData name="Scott" userId="ea75419e-d89f-4ba2-ac71-a680822e1234" providerId="ADAL" clId="{F5709BD6-2D24-43B2-A7A4-101E7C05D7A8}" dt="2021-01-05T01:40:13.596" v="3975" actId="1035"/>
          <ac:cxnSpMkLst>
            <pc:docMk/>
            <pc:sldMk cId="2627056954" sldId="285"/>
            <ac:cxnSpMk id="83" creationId="{D43948B9-B523-4A8D-9CBA-D55FE1F415A9}"/>
          </ac:cxnSpMkLst>
        </pc:cxnChg>
      </pc:sldChg>
      <pc:sldChg chg="modSp add del mod">
        <pc:chgData name="Scott" userId="ea75419e-d89f-4ba2-ac71-a680822e1234" providerId="ADAL" clId="{F5709BD6-2D24-43B2-A7A4-101E7C05D7A8}" dt="2021-01-05T00:08:07.502" v="1128" actId="47"/>
        <pc:sldMkLst>
          <pc:docMk/>
          <pc:sldMk cId="870716109" sldId="286"/>
        </pc:sldMkLst>
        <pc:spChg chg="mod">
          <ac:chgData name="Scott" userId="ea75419e-d89f-4ba2-ac71-a680822e1234" providerId="ADAL" clId="{F5709BD6-2D24-43B2-A7A4-101E7C05D7A8}" dt="2021-01-04T20:22:38.415" v="299" actId="20577"/>
          <ac:spMkLst>
            <pc:docMk/>
            <pc:sldMk cId="870716109" sldId="286"/>
            <ac:spMk id="2" creationId="{626F190E-76F9-494A-A1A0-05E15D5DAF51}"/>
          </ac:spMkLst>
        </pc:spChg>
      </pc:sldChg>
      <pc:sldChg chg="addSp modSp add mod">
        <pc:chgData name="Scott" userId="ea75419e-d89f-4ba2-ac71-a680822e1234" providerId="ADAL" clId="{F5709BD6-2D24-43B2-A7A4-101E7C05D7A8}" dt="2021-01-05T01:51:33.688" v="5083" actId="20577"/>
        <pc:sldMkLst>
          <pc:docMk/>
          <pc:sldMk cId="3254647745" sldId="286"/>
        </pc:sldMkLst>
        <pc:spChg chg="mod">
          <ac:chgData name="Scott" userId="ea75419e-d89f-4ba2-ac71-a680822e1234" providerId="ADAL" clId="{F5709BD6-2D24-43B2-A7A4-101E7C05D7A8}" dt="2021-01-05T01:44:09.094" v="4513" actId="6549"/>
          <ac:spMkLst>
            <pc:docMk/>
            <pc:sldMk cId="3254647745" sldId="286"/>
            <ac:spMk id="3" creationId="{C3B703EC-DF6A-4DED-8DC1-A392E8E713BE}"/>
          </ac:spMkLst>
        </pc:spChg>
        <pc:spChg chg="add mod">
          <ac:chgData name="Scott" userId="ea75419e-d89f-4ba2-ac71-a680822e1234" providerId="ADAL" clId="{F5709BD6-2D24-43B2-A7A4-101E7C05D7A8}" dt="2021-01-05T01:51:33.688" v="5083" actId="20577"/>
          <ac:spMkLst>
            <pc:docMk/>
            <pc:sldMk cId="3254647745" sldId="286"/>
            <ac:spMk id="4" creationId="{5DFBEDBF-2090-4AE3-8B07-CBB03FB992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5A41-DC52-4676-B5A7-7316F8ECFF2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805B7-4967-4461-97FB-17CF9A28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33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6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8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9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4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0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6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761D-9FCC-4E15-A3CD-FB0383B0B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EECE 71030 – Winter 2024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672CD-7BC3-45C6-A9D4-CC16410DA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– XOR-based bit-scrambling scheme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7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goal is to send secure messages over an insecure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a key alongside an algorithm turn plaintext to ciphertext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Cryptography: Creating / making secure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Turn plaintext to ciphertext</a:t>
            </a:r>
          </a:p>
          <a:p>
            <a:pPr marL="4572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Cryptology: Breaking secret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Turn ciphertext to plaintext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Prevent someone from eavesdropping or reading someone's messages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Prevent and attacker from modifying messages without being detected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dirty="0"/>
              <a:t>Authenticity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Prevent an attacker from </a:t>
            </a:r>
            <a:r>
              <a:rPr lang="en-US" sz="1800"/>
              <a:t>impersonating someone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5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Also known as “Symmetric Encryption”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Reference: https://upload.wikimedia.org/wikipedia/commons/thumb/6/61/Simple_symmetric_encryption.png/800px-Simple_symmetric_encryption.png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FEE5ECB-39FA-DE91-C898-67457D89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96" y="2157731"/>
            <a:ext cx="6722408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6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“With secret-key cryptography, both communicating parties, Alice and Bob, use the same key to encrypt and decrypt the messages.”</a:t>
            </a:r>
            <a:br>
              <a:rPr lang="en-US" sz="1800" dirty="0"/>
            </a:br>
            <a:r>
              <a:rPr lang="en-US" sz="900" dirty="0"/>
              <a:t>https://www.ibm.com/docs/en/sdk-java-technology/8?topic=processes-secret-key-cryptography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Eve does not know the key, she cannot recover the plaintext.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Problem: How to share the key?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Meet in public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Share over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Invent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409781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Gates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2B600F-7E51-03BF-7F39-276229B43426}"/>
              </a:ext>
            </a:extLst>
          </p:cNvPr>
          <p:cNvGraphicFramePr>
            <a:graphicFrameLocks noGrp="1"/>
          </p:cNvGraphicFramePr>
          <p:nvPr/>
        </p:nvGraphicFramePr>
        <p:xfrm>
          <a:off x="823959" y="4137038"/>
          <a:ext cx="1100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90">
                  <a:extLst>
                    <a:ext uri="{9D8B030D-6E8A-4147-A177-3AD203B41FA5}">
                      <a16:colId xmlns:a16="http://schemas.microsoft.com/office/drawing/2014/main" val="3427678851"/>
                    </a:ext>
                  </a:extLst>
                </a:gridCol>
                <a:gridCol w="371845">
                  <a:extLst>
                    <a:ext uri="{9D8B030D-6E8A-4147-A177-3AD203B41FA5}">
                      <a16:colId xmlns:a16="http://schemas.microsoft.com/office/drawing/2014/main" val="4116120142"/>
                    </a:ext>
                  </a:extLst>
                </a:gridCol>
                <a:gridCol w="351694">
                  <a:extLst>
                    <a:ext uri="{9D8B030D-6E8A-4147-A177-3AD203B41FA5}">
                      <a16:colId xmlns:a16="http://schemas.microsoft.com/office/drawing/2014/main" val="479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9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420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67BEC1-9310-3245-F7A7-F713DD4E6AAB}"/>
              </a:ext>
            </a:extLst>
          </p:cNvPr>
          <p:cNvSpPr txBox="1"/>
          <p:nvPr/>
        </p:nvSpPr>
        <p:spPr>
          <a:xfrm>
            <a:off x="1073551" y="23492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9AE075-97A3-C8E3-7F19-9511A755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8" y="3038595"/>
            <a:ext cx="1310754" cy="6629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DC7FF5-AC8B-856C-0A4F-325643E81967}"/>
              </a:ext>
            </a:extLst>
          </p:cNvPr>
          <p:cNvSpPr txBox="1"/>
          <p:nvPr/>
        </p:nvSpPr>
        <p:spPr>
          <a:xfrm>
            <a:off x="10473898" y="2349260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XOR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17E556-286D-620A-9FC2-530CE4B7E603}"/>
              </a:ext>
            </a:extLst>
          </p:cNvPr>
          <p:cNvSpPr txBox="1"/>
          <p:nvPr/>
        </p:nvSpPr>
        <p:spPr>
          <a:xfrm>
            <a:off x="5773724" y="23492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330CC-0872-13E3-1C0B-76AC821EB030}"/>
              </a:ext>
            </a:extLst>
          </p:cNvPr>
          <p:cNvSpPr txBox="1"/>
          <p:nvPr/>
        </p:nvSpPr>
        <p:spPr>
          <a:xfrm>
            <a:off x="3423637" y="234926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897D90-E07E-BC9B-F1AE-F31E0C2640A8}"/>
              </a:ext>
            </a:extLst>
          </p:cNvPr>
          <p:cNvSpPr txBox="1"/>
          <p:nvPr/>
        </p:nvSpPr>
        <p:spPr>
          <a:xfrm>
            <a:off x="8310517" y="23492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NOR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F36715FE-032B-82FB-0602-E3DF20ACDEE8}"/>
              </a:ext>
            </a:extLst>
          </p:cNvPr>
          <p:cNvGraphicFramePr>
            <a:graphicFrameLocks noGrp="1"/>
          </p:cNvGraphicFramePr>
          <p:nvPr/>
        </p:nvGraphicFramePr>
        <p:xfrm>
          <a:off x="3174046" y="4137038"/>
          <a:ext cx="1100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90">
                  <a:extLst>
                    <a:ext uri="{9D8B030D-6E8A-4147-A177-3AD203B41FA5}">
                      <a16:colId xmlns:a16="http://schemas.microsoft.com/office/drawing/2014/main" val="3427678851"/>
                    </a:ext>
                  </a:extLst>
                </a:gridCol>
                <a:gridCol w="371845">
                  <a:extLst>
                    <a:ext uri="{9D8B030D-6E8A-4147-A177-3AD203B41FA5}">
                      <a16:colId xmlns:a16="http://schemas.microsoft.com/office/drawing/2014/main" val="4116120142"/>
                    </a:ext>
                  </a:extLst>
                </a:gridCol>
                <a:gridCol w="351694">
                  <a:extLst>
                    <a:ext uri="{9D8B030D-6E8A-4147-A177-3AD203B41FA5}">
                      <a16:colId xmlns:a16="http://schemas.microsoft.com/office/drawing/2014/main" val="479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9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4203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ACE87A81-CFAF-8683-CBE1-A456FBB4422B}"/>
              </a:ext>
            </a:extLst>
          </p:cNvPr>
          <p:cNvGraphicFramePr>
            <a:graphicFrameLocks noGrp="1"/>
          </p:cNvGraphicFramePr>
          <p:nvPr/>
        </p:nvGraphicFramePr>
        <p:xfrm>
          <a:off x="5524133" y="4021595"/>
          <a:ext cx="1100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90">
                  <a:extLst>
                    <a:ext uri="{9D8B030D-6E8A-4147-A177-3AD203B41FA5}">
                      <a16:colId xmlns:a16="http://schemas.microsoft.com/office/drawing/2014/main" val="3427678851"/>
                    </a:ext>
                  </a:extLst>
                </a:gridCol>
                <a:gridCol w="371845">
                  <a:extLst>
                    <a:ext uri="{9D8B030D-6E8A-4147-A177-3AD203B41FA5}">
                      <a16:colId xmlns:a16="http://schemas.microsoft.com/office/drawing/2014/main" val="4116120142"/>
                    </a:ext>
                  </a:extLst>
                </a:gridCol>
                <a:gridCol w="351694">
                  <a:extLst>
                    <a:ext uri="{9D8B030D-6E8A-4147-A177-3AD203B41FA5}">
                      <a16:colId xmlns:a16="http://schemas.microsoft.com/office/drawing/2014/main" val="479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9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4203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68E98EC5-6421-100B-52CE-1FDB0CEEF691}"/>
              </a:ext>
            </a:extLst>
          </p:cNvPr>
          <p:cNvGraphicFramePr>
            <a:graphicFrameLocks noGrp="1"/>
          </p:cNvGraphicFramePr>
          <p:nvPr/>
        </p:nvGraphicFramePr>
        <p:xfrm>
          <a:off x="8058521" y="4021595"/>
          <a:ext cx="1100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90">
                  <a:extLst>
                    <a:ext uri="{9D8B030D-6E8A-4147-A177-3AD203B41FA5}">
                      <a16:colId xmlns:a16="http://schemas.microsoft.com/office/drawing/2014/main" val="3427678851"/>
                    </a:ext>
                  </a:extLst>
                </a:gridCol>
                <a:gridCol w="371845">
                  <a:extLst>
                    <a:ext uri="{9D8B030D-6E8A-4147-A177-3AD203B41FA5}">
                      <a16:colId xmlns:a16="http://schemas.microsoft.com/office/drawing/2014/main" val="4116120142"/>
                    </a:ext>
                  </a:extLst>
                </a:gridCol>
                <a:gridCol w="351694">
                  <a:extLst>
                    <a:ext uri="{9D8B030D-6E8A-4147-A177-3AD203B41FA5}">
                      <a16:colId xmlns:a16="http://schemas.microsoft.com/office/drawing/2014/main" val="479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9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4203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78940F49-C3E1-05EF-EF64-E110A04A874B}"/>
              </a:ext>
            </a:extLst>
          </p:cNvPr>
          <p:cNvGraphicFramePr>
            <a:graphicFrameLocks noGrp="1"/>
          </p:cNvGraphicFramePr>
          <p:nvPr/>
        </p:nvGraphicFramePr>
        <p:xfrm>
          <a:off x="10224307" y="4021595"/>
          <a:ext cx="1100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90">
                  <a:extLst>
                    <a:ext uri="{9D8B030D-6E8A-4147-A177-3AD203B41FA5}">
                      <a16:colId xmlns:a16="http://schemas.microsoft.com/office/drawing/2014/main" val="3427678851"/>
                    </a:ext>
                  </a:extLst>
                </a:gridCol>
                <a:gridCol w="371845">
                  <a:extLst>
                    <a:ext uri="{9D8B030D-6E8A-4147-A177-3AD203B41FA5}">
                      <a16:colId xmlns:a16="http://schemas.microsoft.com/office/drawing/2014/main" val="4116120142"/>
                    </a:ext>
                  </a:extLst>
                </a:gridCol>
                <a:gridCol w="351694">
                  <a:extLst>
                    <a:ext uri="{9D8B030D-6E8A-4147-A177-3AD203B41FA5}">
                      <a16:colId xmlns:a16="http://schemas.microsoft.com/office/drawing/2014/main" val="479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9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9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42035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F6CEF920-1313-D776-88DE-93386380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59" y="3154656"/>
            <a:ext cx="1181202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577EF64-D30C-6737-1066-9462694F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778" y="3177518"/>
            <a:ext cx="1196444" cy="5029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2E5A5F-A77A-FFF6-721D-8A391437F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665" y="3169898"/>
            <a:ext cx="1158340" cy="51058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848FA5D-C739-839D-7EAE-2EFCBF32F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566" y="3178406"/>
            <a:ext cx="1181202" cy="51058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2915C9B-0264-3EC9-6AEE-05D586D1E4E5}"/>
              </a:ext>
            </a:extLst>
          </p:cNvPr>
          <p:cNvSpPr txBox="1"/>
          <p:nvPr/>
        </p:nvSpPr>
        <p:spPr>
          <a:xfrm>
            <a:off x="718898" y="6424932"/>
            <a:ext cx="2608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Reference: https://en.wikipedia.org/wiki/Logic_gate</a:t>
            </a:r>
          </a:p>
        </p:txBody>
      </p:sp>
    </p:spTree>
    <p:extLst>
      <p:ext uri="{BB962C8B-B14F-4D97-AF65-F5344CB8AC3E}">
        <p14:creationId xmlns:p14="http://schemas.microsoft.com/office/powerpoint/2010/main" val="33227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XOR-based bit-scrambling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E5E0-8784-F2C6-FB12-5542655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An effective symmetric encryption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Easy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Low resource utilization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Same key to encrypt and decrypt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Uses 8-bit ASCII interpretation for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Key has to be the same size as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Hard to crack via brute-forcing if truly random key used</a:t>
            </a:r>
          </a:p>
        </p:txBody>
      </p:sp>
    </p:spTree>
    <p:extLst>
      <p:ext uri="{BB962C8B-B14F-4D97-AF65-F5344CB8AC3E}">
        <p14:creationId xmlns:p14="http://schemas.microsoft.com/office/powerpoint/2010/main" val="424297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XOR-based bit-scrambling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F386B-A1CD-9690-4CB2-CF63A83D1E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>
                  <a:extLst>
                    <a:ext uri="{9D8B030D-6E8A-4147-A177-3AD203B41FA5}">
                      <a16:colId xmlns:a16="http://schemas.microsoft.com/office/drawing/2014/main" val="38183515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35050578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447622365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1842913793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1386452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Plaintext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3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6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0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1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1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98A7A6-BC0D-CC52-ACE4-159E6FAD906B}"/>
              </a:ext>
            </a:extLst>
          </p:cNvPr>
          <p:cNvSpPr txBox="1"/>
          <p:nvPr/>
        </p:nvSpPr>
        <p:spPr>
          <a:xfrm>
            <a:off x="657224" y="5785338"/>
            <a:ext cx="632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Encrypting the letter “B” with a random key and then decrypting it.</a:t>
            </a:r>
          </a:p>
        </p:txBody>
      </p:sp>
    </p:spTree>
    <p:extLst>
      <p:ext uri="{BB962C8B-B14F-4D97-AF65-F5344CB8AC3E}">
        <p14:creationId xmlns:p14="http://schemas.microsoft.com/office/powerpoint/2010/main" val="30186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54F-56D4-7144-B820-058002FC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C897F-2438-5BB6-8DB2-7928BE884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2098500"/>
            <a:ext cx="10753725" cy="3592863"/>
          </a:xfrm>
        </p:spPr>
      </p:pic>
    </p:spTree>
    <p:extLst>
      <p:ext uri="{BB962C8B-B14F-4D97-AF65-F5344CB8AC3E}">
        <p14:creationId xmlns:p14="http://schemas.microsoft.com/office/powerpoint/2010/main" val="456861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2665</TotalTime>
  <Words>420</Words>
  <Application>Microsoft Office PowerPoint</Application>
  <PresentationFormat>Widescreen</PresentationFormat>
  <Paragraphs>179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EECE 71030 – Winter 2024</vt:lpstr>
      <vt:lpstr>Cryptography</vt:lpstr>
      <vt:lpstr>Cryptography</vt:lpstr>
      <vt:lpstr>Secret-key encryption</vt:lpstr>
      <vt:lpstr>Secret-key encryption</vt:lpstr>
      <vt:lpstr>Logic Gates</vt:lpstr>
      <vt:lpstr>XOR-based bit-scrambling</vt:lpstr>
      <vt:lpstr>XOR-based bit-scrambling</vt:lpstr>
      <vt:lpstr>Assignment 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71355</dc:title>
  <dc:creator>Scott Chen</dc:creator>
  <cp:lastModifiedBy>Waleed Khan</cp:lastModifiedBy>
  <cp:revision>11</cp:revision>
  <dcterms:created xsi:type="dcterms:W3CDTF">2020-02-01T18:30:11Z</dcterms:created>
  <dcterms:modified xsi:type="dcterms:W3CDTF">2024-01-16T02:15:50Z</dcterms:modified>
</cp:coreProperties>
</file>