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65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0ADFA-74DD-4B0F-887B-B39826D4DB36}" v="178" dt="2024-01-17T20:00:39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icel Ramos" userId="20312e02ba202620" providerId="LiveId" clId="{FAA0ADFA-74DD-4B0F-887B-B39826D4DB36}"/>
    <pc:docChg chg="undo custSel addSld modSld">
      <pc:chgData name="Claricel Ramos" userId="20312e02ba202620" providerId="LiveId" clId="{FAA0ADFA-74DD-4B0F-887B-B39826D4DB36}" dt="2024-01-17T20:03:13.228" v="1928" actId="14100"/>
      <pc:docMkLst>
        <pc:docMk/>
      </pc:docMkLst>
      <pc:sldChg chg="addSp delSp modSp mod setBg">
        <pc:chgData name="Claricel Ramos" userId="20312e02ba202620" providerId="LiveId" clId="{FAA0ADFA-74DD-4B0F-887B-B39826D4DB36}" dt="2024-01-17T18:57:32.007" v="1817" actId="113"/>
        <pc:sldMkLst>
          <pc:docMk/>
          <pc:sldMk cId="2105925265" sldId="257"/>
        </pc:sldMkLst>
        <pc:spChg chg="mod">
          <ac:chgData name="Claricel Ramos" userId="20312e02ba202620" providerId="LiveId" clId="{FAA0ADFA-74DD-4B0F-887B-B39826D4DB36}" dt="2024-01-17T18:57:32.007" v="1817" actId="113"/>
          <ac:spMkLst>
            <pc:docMk/>
            <pc:sldMk cId="2105925265" sldId="257"/>
            <ac:spMk id="3" creationId="{9C443631-FD68-8850-F851-C76DC3FA5F8D}"/>
          </ac:spMkLst>
        </pc:spChg>
        <pc:spChg chg="add">
          <ac:chgData name="Claricel Ramos" userId="20312e02ba202620" providerId="LiveId" clId="{FAA0ADFA-74DD-4B0F-887B-B39826D4DB36}" dt="2024-01-17T18:56:56.764" v="1813" actId="26606"/>
          <ac:spMkLst>
            <pc:docMk/>
            <pc:sldMk cId="2105925265" sldId="257"/>
            <ac:spMk id="8" creationId="{ECC07320-C2CA-4E29-8481-9D9E143C7788}"/>
          </ac:spMkLst>
        </pc:spChg>
        <pc:spChg chg="add">
          <ac:chgData name="Claricel Ramos" userId="20312e02ba202620" providerId="LiveId" clId="{FAA0ADFA-74DD-4B0F-887B-B39826D4DB36}" dt="2024-01-17T18:56:56.764" v="1813" actId="26606"/>
          <ac:spMkLst>
            <pc:docMk/>
            <pc:sldMk cId="2105925265" sldId="257"/>
            <ac:spMk id="9" creationId="{178FB36B-5BFE-42CA-BC60-1115E0D95EEC}"/>
          </ac:spMkLst>
        </pc:spChg>
        <pc:spChg chg="add del">
          <ac:chgData name="Claricel Ramos" userId="20312e02ba202620" providerId="LiveId" clId="{FAA0ADFA-74DD-4B0F-887B-B39826D4DB36}" dt="2024-01-17T18:56:23.581" v="1810" actId="26606"/>
          <ac:spMkLst>
            <pc:docMk/>
            <pc:sldMk cId="2105925265" sldId="257"/>
            <ac:spMk id="11" creationId="{E91DC736-0EF8-4F87-9146-EBF1D2EE4D3D}"/>
          </ac:spMkLst>
        </pc:spChg>
        <pc:spChg chg="add del">
          <ac:chgData name="Claricel Ramos" userId="20312e02ba202620" providerId="LiveId" clId="{FAA0ADFA-74DD-4B0F-887B-B39826D4DB36}" dt="2024-01-17T18:56:23.581" v="1810" actId="26606"/>
          <ac:spMkLst>
            <pc:docMk/>
            <pc:sldMk cId="2105925265" sldId="257"/>
            <ac:spMk id="13" creationId="{097CD68E-23E3-4007-8847-CD0944C4F7BE}"/>
          </ac:spMkLst>
        </pc:spChg>
        <pc:spChg chg="add del">
          <ac:chgData name="Claricel Ramos" userId="20312e02ba202620" providerId="LiveId" clId="{FAA0ADFA-74DD-4B0F-887B-B39826D4DB36}" dt="2024-01-17T18:56:23.581" v="1810" actId="26606"/>
          <ac:spMkLst>
            <pc:docMk/>
            <pc:sldMk cId="2105925265" sldId="257"/>
            <ac:spMk id="15" creationId="{AF2F604E-43BE-4DC3-B983-E071523364F8}"/>
          </ac:spMkLst>
        </pc:spChg>
        <pc:spChg chg="add del">
          <ac:chgData name="Claricel Ramos" userId="20312e02ba202620" providerId="LiveId" clId="{FAA0ADFA-74DD-4B0F-887B-B39826D4DB36}" dt="2024-01-17T18:56:23.581" v="1810" actId="26606"/>
          <ac:spMkLst>
            <pc:docMk/>
            <pc:sldMk cId="2105925265" sldId="257"/>
            <ac:spMk id="17" creationId="{08C9B587-E65E-4B52-B37C-ABEBB6E87928}"/>
          </ac:spMkLst>
        </pc:spChg>
        <pc:spChg chg="add del">
          <ac:chgData name="Claricel Ramos" userId="20312e02ba202620" providerId="LiveId" clId="{FAA0ADFA-74DD-4B0F-887B-B39826D4DB36}" dt="2024-01-17T18:56:33.278" v="1812" actId="26606"/>
          <ac:spMkLst>
            <pc:docMk/>
            <pc:sldMk cId="2105925265" sldId="257"/>
            <ac:spMk id="19" creationId="{7DA3C418-758E-4180-A5D0-8655D6804587}"/>
          </ac:spMkLst>
        </pc:spChg>
        <pc:spChg chg="add del">
          <ac:chgData name="Claricel Ramos" userId="20312e02ba202620" providerId="LiveId" clId="{FAA0ADFA-74DD-4B0F-887B-B39826D4DB36}" dt="2024-01-17T18:56:33.278" v="1812" actId="26606"/>
          <ac:spMkLst>
            <pc:docMk/>
            <pc:sldMk cId="2105925265" sldId="257"/>
            <ac:spMk id="20" creationId="{28C8EF06-5EC3-4883-AFAF-D74FF46550FB}"/>
          </ac:spMkLst>
        </pc:spChg>
        <pc:picChg chg="add mod ord">
          <ac:chgData name="Claricel Ramos" userId="20312e02ba202620" providerId="LiveId" clId="{FAA0ADFA-74DD-4B0F-887B-B39826D4DB36}" dt="2024-01-17T18:56:56.764" v="1813" actId="26606"/>
          <ac:picMkLst>
            <pc:docMk/>
            <pc:sldMk cId="2105925265" sldId="257"/>
            <ac:picMk id="2" creationId="{8E2AE23E-1EF1-9B40-E34F-C301F7B092FA}"/>
          </ac:picMkLst>
        </pc:picChg>
        <pc:picChg chg="del mod">
          <ac:chgData name="Claricel Ramos" userId="20312e02ba202620" providerId="LiveId" clId="{FAA0ADFA-74DD-4B0F-887B-B39826D4DB36}" dt="2024-01-17T18:55:35.797" v="1807" actId="21"/>
          <ac:picMkLst>
            <pc:docMk/>
            <pc:sldMk cId="2105925265" sldId="257"/>
            <ac:picMk id="1026" creationId="{8E2AE23E-1EF1-9B40-E34F-C301F7B092FA}"/>
          </ac:picMkLst>
        </pc:picChg>
      </pc:sldChg>
      <pc:sldChg chg="modSp">
        <pc:chgData name="Claricel Ramos" userId="20312e02ba202620" providerId="LiveId" clId="{FAA0ADFA-74DD-4B0F-887B-B39826D4DB36}" dt="2024-01-17T04:43:02.361" v="801" actId="20577"/>
        <pc:sldMkLst>
          <pc:docMk/>
          <pc:sldMk cId="2030849594" sldId="258"/>
        </pc:sldMkLst>
        <pc:graphicFrameChg chg="mod">
          <ac:chgData name="Claricel Ramos" userId="20312e02ba202620" providerId="LiveId" clId="{FAA0ADFA-74DD-4B0F-887B-B39826D4DB36}" dt="2024-01-17T04:43:02.361" v="801" actId="20577"/>
          <ac:graphicFrameMkLst>
            <pc:docMk/>
            <pc:sldMk cId="2030849594" sldId="258"/>
            <ac:graphicFrameMk id="21" creationId="{F63A5418-68B1-3BBB-82A1-DF111D2D935A}"/>
          </ac:graphicFrameMkLst>
        </pc:graphicFrameChg>
      </pc:sldChg>
      <pc:sldChg chg="addSp delSp modSp mod setBg">
        <pc:chgData name="Claricel Ramos" userId="20312e02ba202620" providerId="LiveId" clId="{FAA0ADFA-74DD-4B0F-887B-B39826D4DB36}" dt="2024-01-17T04:44:35.511" v="807" actId="5793"/>
        <pc:sldMkLst>
          <pc:docMk/>
          <pc:sldMk cId="1206841727" sldId="259"/>
        </pc:sldMkLst>
        <pc:spChg chg="mod">
          <ac:chgData name="Claricel Ramos" userId="20312e02ba202620" providerId="LiveId" clId="{FAA0ADFA-74DD-4B0F-887B-B39826D4DB36}" dt="2024-01-17T04:37:30.703" v="673" actId="122"/>
          <ac:spMkLst>
            <pc:docMk/>
            <pc:sldMk cId="1206841727" sldId="259"/>
            <ac:spMk id="2" creationId="{D953CAB0-6654-3B0D-8E9D-2C86E5DBDA87}"/>
          </ac:spMkLst>
        </pc:spChg>
        <pc:spChg chg="mod">
          <ac:chgData name="Claricel Ramos" userId="20312e02ba202620" providerId="LiveId" clId="{FAA0ADFA-74DD-4B0F-887B-B39826D4DB36}" dt="2024-01-17T04:35:49.948" v="671" actId="20577"/>
          <ac:spMkLst>
            <pc:docMk/>
            <pc:sldMk cId="1206841727" sldId="259"/>
            <ac:spMk id="3" creationId="{7585608A-19C0-66D2-0A9A-A21A12CE5C94}"/>
          </ac:spMkLst>
        </pc:spChg>
        <pc:spChg chg="add mod">
          <ac:chgData name="Claricel Ramos" userId="20312e02ba202620" providerId="LiveId" clId="{FAA0ADFA-74DD-4B0F-887B-B39826D4DB36}" dt="2024-01-17T04:44:35.511" v="807" actId="5793"/>
          <ac:spMkLst>
            <pc:docMk/>
            <pc:sldMk cId="1206841727" sldId="259"/>
            <ac:spMk id="4" creationId="{54B5940E-9E8C-5EAF-49B4-FAEA660A8CDB}"/>
          </ac:spMkLst>
        </pc:spChg>
        <pc:spChg chg="add del">
          <ac:chgData name="Claricel Ramos" userId="20312e02ba202620" providerId="LiveId" clId="{FAA0ADFA-74DD-4B0F-887B-B39826D4DB36}" dt="2024-01-17T04:15:04.601" v="269" actId="26606"/>
          <ac:spMkLst>
            <pc:docMk/>
            <pc:sldMk cId="1206841727" sldId="259"/>
            <ac:spMk id="8" creationId="{907EF6B7-1338-4443-8C46-6A318D952DFD}"/>
          </ac:spMkLst>
        </pc:spChg>
        <pc:spChg chg="add del">
          <ac:chgData name="Claricel Ramos" userId="20312e02ba202620" providerId="LiveId" clId="{FAA0ADFA-74DD-4B0F-887B-B39826D4DB36}" dt="2024-01-17T04:15:04.601" v="269" actId="26606"/>
          <ac:spMkLst>
            <pc:docMk/>
            <pc:sldMk cId="1206841727" sldId="259"/>
            <ac:spMk id="10" creationId="{DAAE4CDD-124C-4DCF-9584-B6033B545DD5}"/>
          </ac:spMkLst>
        </pc:spChg>
        <pc:spChg chg="add del">
          <ac:chgData name="Claricel Ramos" userId="20312e02ba202620" providerId="LiveId" clId="{FAA0ADFA-74DD-4B0F-887B-B39826D4DB36}" dt="2024-01-17T04:15:04.601" v="269" actId="26606"/>
          <ac:spMkLst>
            <pc:docMk/>
            <pc:sldMk cId="1206841727" sldId="259"/>
            <ac:spMk id="12" creationId="{081E4A58-353D-44AE-B2FC-2A74E2E400F7}"/>
          </ac:spMkLst>
        </pc:spChg>
        <pc:spChg chg="add">
          <ac:chgData name="Claricel Ramos" userId="20312e02ba202620" providerId="LiveId" clId="{FAA0ADFA-74DD-4B0F-887B-B39826D4DB36}" dt="2024-01-17T04:15:04.621" v="270" actId="26606"/>
          <ac:spMkLst>
            <pc:docMk/>
            <pc:sldMk cId="1206841727" sldId="259"/>
            <ac:spMk id="14" creationId="{100EDD19-6802-4EC3-95CE-CFFAB042CFD6}"/>
          </ac:spMkLst>
        </pc:spChg>
        <pc:spChg chg="add">
          <ac:chgData name="Claricel Ramos" userId="20312e02ba202620" providerId="LiveId" clId="{FAA0ADFA-74DD-4B0F-887B-B39826D4DB36}" dt="2024-01-17T04:15:04.621" v="270" actId="26606"/>
          <ac:spMkLst>
            <pc:docMk/>
            <pc:sldMk cId="1206841727" sldId="259"/>
            <ac:spMk id="15" creationId="{DB17E863-922E-4C26-BD64-E8FD41D28661}"/>
          </ac:spMkLst>
        </pc:spChg>
      </pc:sldChg>
      <pc:sldChg chg="addSp delSp modSp mod setBg">
        <pc:chgData name="Claricel Ramos" userId="20312e02ba202620" providerId="LiveId" clId="{FAA0ADFA-74DD-4B0F-887B-B39826D4DB36}" dt="2024-01-17T03:53:26.313" v="8" actId="255"/>
        <pc:sldMkLst>
          <pc:docMk/>
          <pc:sldMk cId="1465315667" sldId="260"/>
        </pc:sldMkLst>
        <pc:spChg chg="mod">
          <ac:chgData name="Claricel Ramos" userId="20312e02ba202620" providerId="LiveId" clId="{FAA0ADFA-74DD-4B0F-887B-B39826D4DB36}" dt="2024-01-17T03:53:26.313" v="8" actId="255"/>
          <ac:spMkLst>
            <pc:docMk/>
            <pc:sldMk cId="1465315667" sldId="260"/>
            <ac:spMk id="2" creationId="{505F4B9E-0B46-0E03-3925-F47327173B92}"/>
          </ac:spMkLst>
        </pc:spChg>
        <pc:spChg chg="mod">
          <ac:chgData name="Claricel Ramos" userId="20312e02ba202620" providerId="LiveId" clId="{FAA0ADFA-74DD-4B0F-887B-B39826D4DB36}" dt="2024-01-17T03:53:13.562" v="6" actId="13900"/>
          <ac:spMkLst>
            <pc:docMk/>
            <pc:sldMk cId="1465315667" sldId="260"/>
            <ac:spMk id="3" creationId="{D049E51E-3D38-3D01-D590-03F2844EFFE6}"/>
          </ac:spMkLst>
        </pc:spChg>
        <pc:spChg chg="add del">
          <ac:chgData name="Claricel Ramos" userId="20312e02ba202620" providerId="LiveId" clId="{FAA0ADFA-74DD-4B0F-887B-B39826D4DB36}" dt="2024-01-17T03:52:54.418" v="3" actId="26606"/>
          <ac:spMkLst>
            <pc:docMk/>
            <pc:sldMk cId="1465315667" sldId="260"/>
            <ac:spMk id="9" creationId="{8FC9BE17-9A7B-462D-AE50-3D8777387304}"/>
          </ac:spMkLst>
        </pc:spChg>
        <pc:spChg chg="add del">
          <ac:chgData name="Claricel Ramos" userId="20312e02ba202620" providerId="LiveId" clId="{FAA0ADFA-74DD-4B0F-887B-B39826D4DB36}" dt="2024-01-17T03:52:54.418" v="3" actId="26606"/>
          <ac:spMkLst>
            <pc:docMk/>
            <pc:sldMk cId="1465315667" sldId="260"/>
            <ac:spMk id="11" creationId="{3EBE8569-6AEC-4B8C-8D53-2DE337CDBA65}"/>
          </ac:spMkLst>
        </pc:spChg>
        <pc:spChg chg="add del">
          <ac:chgData name="Claricel Ramos" userId="20312e02ba202620" providerId="LiveId" clId="{FAA0ADFA-74DD-4B0F-887B-B39826D4DB36}" dt="2024-01-17T03:52:54.418" v="3" actId="26606"/>
          <ac:spMkLst>
            <pc:docMk/>
            <pc:sldMk cId="1465315667" sldId="260"/>
            <ac:spMk id="13" creationId="{55D4142C-5077-457F-A6AD-3FECFDB39685}"/>
          </ac:spMkLst>
        </pc:spChg>
        <pc:spChg chg="add del">
          <ac:chgData name="Claricel Ramos" userId="20312e02ba202620" providerId="LiveId" clId="{FAA0ADFA-74DD-4B0F-887B-B39826D4DB36}" dt="2024-01-17T03:52:54.418" v="3" actId="26606"/>
          <ac:spMkLst>
            <pc:docMk/>
            <pc:sldMk cId="1465315667" sldId="260"/>
            <ac:spMk id="15" creationId="{7A5F0580-5EE9-419F-96EE-B6529EF6E7D0}"/>
          </ac:spMkLst>
        </pc:spChg>
        <pc:picChg chg="add del">
          <ac:chgData name="Claricel Ramos" userId="20312e02ba202620" providerId="LiveId" clId="{FAA0ADFA-74DD-4B0F-887B-B39826D4DB36}" dt="2024-01-17T03:52:54.418" v="3" actId="26606"/>
          <ac:picMkLst>
            <pc:docMk/>
            <pc:sldMk cId="1465315667" sldId="260"/>
            <ac:picMk id="5" creationId="{27EB8597-0C13-12B0-76D4-4D721BC668BA}"/>
          </ac:picMkLst>
        </pc:picChg>
        <pc:picChg chg="add del">
          <ac:chgData name="Claricel Ramos" userId="20312e02ba202620" providerId="LiveId" clId="{FAA0ADFA-74DD-4B0F-887B-B39826D4DB36}" dt="2024-01-17T03:52:49.374" v="1" actId="26606"/>
          <ac:picMkLst>
            <pc:docMk/>
            <pc:sldMk cId="1465315667" sldId="260"/>
            <ac:picMk id="7" creationId="{402E1AB2-0371-6B6B-3417-9C0A60694A9A}"/>
          </ac:picMkLst>
        </pc:picChg>
        <pc:picChg chg="add">
          <ac:chgData name="Claricel Ramos" userId="20312e02ba202620" providerId="LiveId" clId="{FAA0ADFA-74DD-4B0F-887B-B39826D4DB36}" dt="2024-01-17T03:52:54.428" v="4" actId="26606"/>
          <ac:picMkLst>
            <pc:docMk/>
            <pc:sldMk cId="1465315667" sldId="260"/>
            <ac:picMk id="18" creationId="{402E1AB2-0371-6B6B-3417-9C0A60694A9A}"/>
          </ac:picMkLst>
        </pc:picChg>
        <pc:cxnChg chg="add del">
          <ac:chgData name="Claricel Ramos" userId="20312e02ba202620" providerId="LiveId" clId="{FAA0ADFA-74DD-4B0F-887B-B39826D4DB36}" dt="2024-01-17T03:52:49.374" v="1" actId="26606"/>
          <ac:cxnSpMkLst>
            <pc:docMk/>
            <pc:sldMk cId="1465315667" sldId="260"/>
            <ac:cxnSpMk id="10" creationId="{FC23E3B9-5ABF-58B3-E2B0-E9A5DAA90037}"/>
          </ac:cxnSpMkLst>
        </pc:cxnChg>
        <pc:cxnChg chg="add">
          <ac:chgData name="Claricel Ramos" userId="20312e02ba202620" providerId="LiveId" clId="{FAA0ADFA-74DD-4B0F-887B-B39826D4DB36}" dt="2024-01-17T03:52:54.428" v="4" actId="26606"/>
          <ac:cxnSpMkLst>
            <pc:docMk/>
            <pc:sldMk cId="1465315667" sldId="260"/>
            <ac:cxnSpMk id="17" creationId="{FC23E3B9-5ABF-58B3-E2B0-E9A5DAA90037}"/>
          </ac:cxnSpMkLst>
        </pc:cxnChg>
      </pc:sldChg>
      <pc:sldChg chg="addSp delSp modSp mod setBg">
        <pc:chgData name="Claricel Ramos" userId="20312e02ba202620" providerId="LiveId" clId="{FAA0ADFA-74DD-4B0F-887B-B39826D4DB36}" dt="2024-01-17T03:56:34.831" v="48" actId="20577"/>
        <pc:sldMkLst>
          <pc:docMk/>
          <pc:sldMk cId="3877897051" sldId="261"/>
        </pc:sldMkLst>
        <pc:spChg chg="mod">
          <ac:chgData name="Claricel Ramos" userId="20312e02ba202620" providerId="LiveId" clId="{FAA0ADFA-74DD-4B0F-887B-B39826D4DB36}" dt="2024-01-17T03:56:34.831" v="48" actId="20577"/>
          <ac:spMkLst>
            <pc:docMk/>
            <pc:sldMk cId="3877897051" sldId="261"/>
            <ac:spMk id="2" creationId="{48B96995-411F-1811-37AF-BD02A9277436}"/>
          </ac:spMkLst>
        </pc:spChg>
        <pc:spChg chg="del">
          <ac:chgData name="Claricel Ramos" userId="20312e02ba202620" providerId="LiveId" clId="{FAA0ADFA-74DD-4B0F-887B-B39826D4DB36}" dt="2024-01-17T03:53:51.542" v="9" actId="478"/>
          <ac:spMkLst>
            <pc:docMk/>
            <pc:sldMk cId="3877897051" sldId="261"/>
            <ac:spMk id="3" creationId="{7758178C-2283-DBE3-BE8D-DA9984A114C2}"/>
          </ac:spMkLst>
        </pc:spChg>
        <pc:spChg chg="add">
          <ac:chgData name="Claricel Ramos" userId="20312e02ba202620" providerId="LiveId" clId="{FAA0ADFA-74DD-4B0F-887B-B39826D4DB36}" dt="2024-01-17T03:54:25.313" v="17" actId="26606"/>
          <ac:spMkLst>
            <pc:docMk/>
            <pc:sldMk cId="3877897051" sldId="261"/>
            <ac:spMk id="7" creationId="{1ACA2EA0-FFD3-42EC-9406-B595015ED96E}"/>
          </ac:spMkLst>
        </pc:spChg>
        <pc:spChg chg="add">
          <ac:chgData name="Claricel Ramos" userId="20312e02ba202620" providerId="LiveId" clId="{FAA0ADFA-74DD-4B0F-887B-B39826D4DB36}" dt="2024-01-17T03:54:25.313" v="17" actId="26606"/>
          <ac:spMkLst>
            <pc:docMk/>
            <pc:sldMk cId="3877897051" sldId="261"/>
            <ac:spMk id="9" creationId="{D5288BCE-665C-472A-8C43-664BCFA31E43}"/>
          </ac:spMkLst>
        </pc:spChg>
        <pc:spChg chg="add">
          <ac:chgData name="Claricel Ramos" userId="20312e02ba202620" providerId="LiveId" clId="{FAA0ADFA-74DD-4B0F-887B-B39826D4DB36}" dt="2024-01-17T03:54:25.313" v="17" actId="26606"/>
          <ac:spMkLst>
            <pc:docMk/>
            <pc:sldMk cId="3877897051" sldId="261"/>
            <ac:spMk id="11" creationId="{46C57131-53A7-4C1A-BEA8-25F06A06AD29}"/>
          </ac:spMkLst>
        </pc:spChg>
      </pc:sldChg>
      <pc:sldChg chg="addSp delSp modSp new mod setBg">
        <pc:chgData name="Claricel Ramos" userId="20312e02ba202620" providerId="LiveId" clId="{FAA0ADFA-74DD-4B0F-887B-B39826D4DB36}" dt="2024-01-17T20:03:13.228" v="1928" actId="14100"/>
        <pc:sldMkLst>
          <pc:docMk/>
          <pc:sldMk cId="3932958929" sldId="262"/>
        </pc:sldMkLst>
        <pc:spChg chg="mod">
          <ac:chgData name="Claricel Ramos" userId="20312e02ba202620" providerId="LiveId" clId="{FAA0ADFA-74DD-4B0F-887B-B39826D4DB36}" dt="2024-01-17T20:03:13.228" v="1928" actId="14100"/>
          <ac:spMkLst>
            <pc:docMk/>
            <pc:sldMk cId="3932958929" sldId="262"/>
            <ac:spMk id="2" creationId="{CEAFFE93-69A0-0FDE-19A1-97F45DCE0CA3}"/>
          </ac:spMkLst>
        </pc:spChg>
        <pc:spChg chg="del">
          <ac:chgData name="Claricel Ramos" userId="20312e02ba202620" providerId="LiveId" clId="{FAA0ADFA-74DD-4B0F-887B-B39826D4DB36}" dt="2024-01-17T20:02:44.717" v="1917" actId="26606"/>
          <ac:spMkLst>
            <pc:docMk/>
            <pc:sldMk cId="3932958929" sldId="262"/>
            <ac:spMk id="3" creationId="{0178CF52-26B8-793F-A007-413394DEB3B8}"/>
          </ac:spMkLst>
        </pc:spChg>
        <pc:spChg chg="add del">
          <ac:chgData name="Claricel Ramos" userId="20312e02ba202620" providerId="LiveId" clId="{FAA0ADFA-74DD-4B0F-887B-B39826D4DB36}" dt="2024-01-17T20:03:02.930" v="1926" actId="26606"/>
          <ac:spMkLst>
            <pc:docMk/>
            <pc:sldMk cId="3932958929" sldId="262"/>
            <ac:spMk id="9" creationId="{C1DD1A8A-57D5-4A81-AD04-532B043C5611}"/>
          </ac:spMkLst>
        </pc:spChg>
        <pc:spChg chg="add del">
          <ac:chgData name="Claricel Ramos" userId="20312e02ba202620" providerId="LiveId" clId="{FAA0ADFA-74DD-4B0F-887B-B39826D4DB36}" dt="2024-01-17T20:03:02.930" v="1926" actId="26606"/>
          <ac:spMkLst>
            <pc:docMk/>
            <pc:sldMk cId="3932958929" sldId="262"/>
            <ac:spMk id="11" creationId="{007891EC-4501-44ED-A8C8-B11B6DB767AB}"/>
          </ac:spMkLst>
        </pc:spChg>
        <pc:spChg chg="add">
          <ac:chgData name="Claricel Ramos" userId="20312e02ba202620" providerId="LiveId" clId="{FAA0ADFA-74DD-4B0F-887B-B39826D4DB36}" dt="2024-01-17T20:03:02.930" v="1926" actId="26606"/>
          <ac:spMkLst>
            <pc:docMk/>
            <pc:sldMk cId="3932958929" sldId="262"/>
            <ac:spMk id="16" creationId="{E91DC736-0EF8-4F87-9146-EBF1D2EE4D3D}"/>
          </ac:spMkLst>
        </pc:spChg>
        <pc:spChg chg="add">
          <ac:chgData name="Claricel Ramos" userId="20312e02ba202620" providerId="LiveId" clId="{FAA0ADFA-74DD-4B0F-887B-B39826D4DB36}" dt="2024-01-17T20:03:02.930" v="1926" actId="26606"/>
          <ac:spMkLst>
            <pc:docMk/>
            <pc:sldMk cId="3932958929" sldId="262"/>
            <ac:spMk id="18" creationId="{097CD68E-23E3-4007-8847-CD0944C4F7BE}"/>
          </ac:spMkLst>
        </pc:spChg>
        <pc:spChg chg="add">
          <ac:chgData name="Claricel Ramos" userId="20312e02ba202620" providerId="LiveId" clId="{FAA0ADFA-74DD-4B0F-887B-B39826D4DB36}" dt="2024-01-17T20:03:02.930" v="1926" actId="26606"/>
          <ac:spMkLst>
            <pc:docMk/>
            <pc:sldMk cId="3932958929" sldId="262"/>
            <ac:spMk id="20" creationId="{AF2F604E-43BE-4DC3-B983-E071523364F8}"/>
          </ac:spMkLst>
        </pc:spChg>
        <pc:spChg chg="add">
          <ac:chgData name="Claricel Ramos" userId="20312e02ba202620" providerId="LiveId" clId="{FAA0ADFA-74DD-4B0F-887B-B39826D4DB36}" dt="2024-01-17T20:03:02.930" v="1926" actId="26606"/>
          <ac:spMkLst>
            <pc:docMk/>
            <pc:sldMk cId="3932958929" sldId="262"/>
            <ac:spMk id="22" creationId="{08C9B587-E65E-4B52-B37C-ABEBB6E87928}"/>
          </ac:spMkLst>
        </pc:spChg>
        <pc:picChg chg="add mod">
          <ac:chgData name="Claricel Ramos" userId="20312e02ba202620" providerId="LiveId" clId="{FAA0ADFA-74DD-4B0F-887B-B39826D4DB36}" dt="2024-01-17T20:03:02.930" v="1926" actId="26606"/>
          <ac:picMkLst>
            <pc:docMk/>
            <pc:sldMk cId="3932958929" sldId="262"/>
            <ac:picMk id="5" creationId="{C9BB342D-788E-F34D-A59E-09B80F83F669}"/>
          </ac:picMkLst>
        </pc:picChg>
      </pc:sldChg>
      <pc:sldChg chg="addSp delSp modSp new mod setBg">
        <pc:chgData name="Claricel Ramos" userId="20312e02ba202620" providerId="LiveId" clId="{FAA0ADFA-74DD-4B0F-887B-B39826D4DB36}" dt="2024-01-17T18:44:40.786" v="1634" actId="5793"/>
        <pc:sldMkLst>
          <pc:docMk/>
          <pc:sldMk cId="190928037" sldId="263"/>
        </pc:sldMkLst>
        <pc:spChg chg="mod">
          <ac:chgData name="Claricel Ramos" userId="20312e02ba202620" providerId="LiveId" clId="{FAA0ADFA-74DD-4B0F-887B-B39826D4DB36}" dt="2024-01-17T05:54:45.725" v="1306" actId="26606"/>
          <ac:spMkLst>
            <pc:docMk/>
            <pc:sldMk cId="190928037" sldId="263"/>
            <ac:spMk id="2" creationId="{E40FD558-8B53-6720-9701-4500BDE29C73}"/>
          </ac:spMkLst>
        </pc:spChg>
        <pc:spChg chg="add del mod">
          <ac:chgData name="Claricel Ramos" userId="20312e02ba202620" providerId="LiveId" clId="{FAA0ADFA-74DD-4B0F-887B-B39826D4DB36}" dt="2024-01-17T05:54:45.725" v="1306" actId="26606"/>
          <ac:spMkLst>
            <pc:docMk/>
            <pc:sldMk cId="190928037" sldId="263"/>
            <ac:spMk id="3" creationId="{223A7FA2-E638-EB80-FE14-EBE6FE9EE016}"/>
          </ac:spMkLst>
        </pc:spChg>
        <pc:spChg chg="add del">
          <ac:chgData name="Claricel Ramos" userId="20312e02ba202620" providerId="LiveId" clId="{FAA0ADFA-74DD-4B0F-887B-B39826D4DB36}" dt="2024-01-17T05:54:45.700" v="1305" actId="26606"/>
          <ac:spMkLst>
            <pc:docMk/>
            <pc:sldMk cId="190928037" sldId="263"/>
            <ac:spMk id="8" creationId="{7517A47C-B2E5-4B79-8061-D74B1311AF6E}"/>
          </ac:spMkLst>
        </pc:spChg>
        <pc:spChg chg="add del">
          <ac:chgData name="Claricel Ramos" userId="20312e02ba202620" providerId="LiveId" clId="{FAA0ADFA-74DD-4B0F-887B-B39826D4DB36}" dt="2024-01-17T05:54:02.997" v="1301" actId="26606"/>
          <ac:spMkLst>
            <pc:docMk/>
            <pc:sldMk cId="190928037" sldId="263"/>
            <ac:spMk id="9" creationId="{C0763A76-9F1C-4FC5-82B7-DD475DA461B2}"/>
          </ac:spMkLst>
        </pc:spChg>
        <pc:spChg chg="add del">
          <ac:chgData name="Claricel Ramos" userId="20312e02ba202620" providerId="LiveId" clId="{FAA0ADFA-74DD-4B0F-887B-B39826D4DB36}" dt="2024-01-17T05:54:45.700" v="1305" actId="26606"/>
          <ac:spMkLst>
            <pc:docMk/>
            <pc:sldMk cId="190928037" sldId="263"/>
            <ac:spMk id="10" creationId="{C505E780-2083-4CB5-A42A-5E0E2908ECC3}"/>
          </ac:spMkLst>
        </pc:spChg>
        <pc:spChg chg="add del">
          <ac:chgData name="Claricel Ramos" userId="20312e02ba202620" providerId="LiveId" clId="{FAA0ADFA-74DD-4B0F-887B-B39826D4DB36}" dt="2024-01-17T05:54:02.997" v="1301" actId="26606"/>
          <ac:spMkLst>
            <pc:docMk/>
            <pc:sldMk cId="190928037" sldId="263"/>
            <ac:spMk id="11" creationId="{E81BF4F6-F2CF-4984-9D14-D6966D92F99F}"/>
          </ac:spMkLst>
        </pc:spChg>
        <pc:spChg chg="add del">
          <ac:chgData name="Claricel Ramos" userId="20312e02ba202620" providerId="LiveId" clId="{FAA0ADFA-74DD-4B0F-887B-B39826D4DB36}" dt="2024-01-17T05:54:45.700" v="1305" actId="26606"/>
          <ac:spMkLst>
            <pc:docMk/>
            <pc:sldMk cId="190928037" sldId="263"/>
            <ac:spMk id="13" creationId="{D2C0AE1C-0118-41AE-8A10-7CDCBF10E96F}"/>
          </ac:spMkLst>
        </pc:spChg>
        <pc:spChg chg="add del">
          <ac:chgData name="Claricel Ramos" userId="20312e02ba202620" providerId="LiveId" clId="{FAA0ADFA-74DD-4B0F-887B-B39826D4DB36}" dt="2024-01-17T05:54:45.700" v="1305" actId="26606"/>
          <ac:spMkLst>
            <pc:docMk/>
            <pc:sldMk cId="190928037" sldId="263"/>
            <ac:spMk id="15" creationId="{463EEC44-1BA3-44ED-81FC-A644B04B2A44}"/>
          </ac:spMkLst>
        </pc:spChg>
        <pc:spChg chg="add del">
          <ac:chgData name="Claricel Ramos" userId="20312e02ba202620" providerId="LiveId" clId="{FAA0ADFA-74DD-4B0F-887B-B39826D4DB36}" dt="2024-01-17T05:53:55.511" v="1297" actId="26606"/>
          <ac:spMkLst>
            <pc:docMk/>
            <pc:sldMk cId="190928037" sldId="263"/>
            <ac:spMk id="16" creationId="{8FC9BE17-9A7B-462D-AE50-3D8777387304}"/>
          </ac:spMkLst>
        </pc:spChg>
        <pc:spChg chg="add">
          <ac:chgData name="Claricel Ramos" userId="20312e02ba202620" providerId="LiveId" clId="{FAA0ADFA-74DD-4B0F-887B-B39826D4DB36}" dt="2024-01-17T05:54:45.725" v="1306" actId="26606"/>
          <ac:spMkLst>
            <pc:docMk/>
            <pc:sldMk cId="190928037" sldId="263"/>
            <ac:spMk id="17" creationId="{907EF6B7-1338-4443-8C46-6A318D952DFD}"/>
          </ac:spMkLst>
        </pc:spChg>
        <pc:spChg chg="add del">
          <ac:chgData name="Claricel Ramos" userId="20312e02ba202620" providerId="LiveId" clId="{FAA0ADFA-74DD-4B0F-887B-B39826D4DB36}" dt="2024-01-17T05:53:55.511" v="1297" actId="26606"/>
          <ac:spMkLst>
            <pc:docMk/>
            <pc:sldMk cId="190928037" sldId="263"/>
            <ac:spMk id="18" creationId="{3EBE8569-6AEC-4B8C-8D53-2DE337CDBA65}"/>
          </ac:spMkLst>
        </pc:spChg>
        <pc:spChg chg="add">
          <ac:chgData name="Claricel Ramos" userId="20312e02ba202620" providerId="LiveId" clId="{FAA0ADFA-74DD-4B0F-887B-B39826D4DB36}" dt="2024-01-17T05:54:45.725" v="1306" actId="26606"/>
          <ac:spMkLst>
            <pc:docMk/>
            <pc:sldMk cId="190928037" sldId="263"/>
            <ac:spMk id="19" creationId="{DAAE4CDD-124C-4DCF-9584-B6033B545DD5}"/>
          </ac:spMkLst>
        </pc:spChg>
        <pc:spChg chg="add del">
          <ac:chgData name="Claricel Ramos" userId="20312e02ba202620" providerId="LiveId" clId="{FAA0ADFA-74DD-4B0F-887B-B39826D4DB36}" dt="2024-01-17T05:53:55.511" v="1297" actId="26606"/>
          <ac:spMkLst>
            <pc:docMk/>
            <pc:sldMk cId="190928037" sldId="263"/>
            <ac:spMk id="20" creationId="{55D4142C-5077-457F-A6AD-3FECFDB39685}"/>
          </ac:spMkLst>
        </pc:spChg>
        <pc:spChg chg="add">
          <ac:chgData name="Claricel Ramos" userId="20312e02ba202620" providerId="LiveId" clId="{FAA0ADFA-74DD-4B0F-887B-B39826D4DB36}" dt="2024-01-17T05:54:45.725" v="1306" actId="26606"/>
          <ac:spMkLst>
            <pc:docMk/>
            <pc:sldMk cId="190928037" sldId="263"/>
            <ac:spMk id="21" creationId="{081E4A58-353D-44AE-B2FC-2A74E2E400F7}"/>
          </ac:spMkLst>
        </pc:spChg>
        <pc:spChg chg="add del">
          <ac:chgData name="Claricel Ramos" userId="20312e02ba202620" providerId="LiveId" clId="{FAA0ADFA-74DD-4B0F-887B-B39826D4DB36}" dt="2024-01-17T05:53:55.511" v="1297" actId="26606"/>
          <ac:spMkLst>
            <pc:docMk/>
            <pc:sldMk cId="190928037" sldId="263"/>
            <ac:spMk id="22" creationId="{7A5F0580-5EE9-419F-96EE-B6529EF6E7D0}"/>
          </ac:spMkLst>
        </pc:spChg>
        <pc:spChg chg="add mod">
          <ac:chgData name="Claricel Ramos" userId="20312e02ba202620" providerId="LiveId" clId="{FAA0ADFA-74DD-4B0F-887B-B39826D4DB36}" dt="2024-01-17T18:44:40.786" v="1634" actId="5793"/>
          <ac:spMkLst>
            <pc:docMk/>
            <pc:sldMk cId="190928037" sldId="263"/>
            <ac:spMk id="23" creationId="{223A7FA2-E638-EB80-FE14-EBE6FE9EE016}"/>
          </ac:spMkLst>
        </pc:spChg>
        <pc:graphicFrameChg chg="add del">
          <ac:chgData name="Claricel Ramos" userId="20312e02ba202620" providerId="LiveId" clId="{FAA0ADFA-74DD-4B0F-887B-B39826D4DB36}" dt="2024-01-17T05:54:36.927" v="1303" actId="26606"/>
          <ac:graphicFrameMkLst>
            <pc:docMk/>
            <pc:sldMk cId="190928037" sldId="263"/>
            <ac:graphicFrameMk id="6" creationId="{0A63387F-5849-B7BD-5987-8973147C48FC}"/>
          </ac:graphicFrameMkLst>
        </pc:graphicFrameChg>
        <pc:graphicFrameChg chg="add del">
          <ac:chgData name="Claricel Ramos" userId="20312e02ba202620" providerId="LiveId" clId="{FAA0ADFA-74DD-4B0F-887B-B39826D4DB36}" dt="2024-01-17T05:54:45.700" v="1305" actId="26606"/>
          <ac:graphicFrameMkLst>
            <pc:docMk/>
            <pc:sldMk cId="190928037" sldId="263"/>
            <ac:graphicFrameMk id="12" creationId="{8AD1AF79-1A9C-3D97-4FEE-80832CA94F4C}"/>
          </ac:graphicFrameMkLst>
        </pc:graphicFrameChg>
        <pc:picChg chg="add del mod ord">
          <ac:chgData name="Claricel Ramos" userId="20312e02ba202620" providerId="LiveId" clId="{FAA0ADFA-74DD-4B0F-887B-B39826D4DB36}" dt="2024-01-17T05:54:02.997" v="1301" actId="26606"/>
          <ac:picMkLst>
            <pc:docMk/>
            <pc:sldMk cId="190928037" sldId="263"/>
            <ac:picMk id="5" creationId="{0454DC4F-0CA3-4CE3-87F0-CA933BC1A08E}"/>
          </ac:picMkLst>
        </pc:picChg>
      </pc:sldChg>
      <pc:sldChg chg="addSp delSp modSp new mod">
        <pc:chgData name="Claricel Ramos" userId="20312e02ba202620" providerId="LiveId" clId="{FAA0ADFA-74DD-4B0F-887B-B39826D4DB36}" dt="2024-01-17T19:29:15.064" v="1876"/>
        <pc:sldMkLst>
          <pc:docMk/>
          <pc:sldMk cId="1099262927" sldId="264"/>
        </pc:sldMkLst>
        <pc:spChg chg="mod">
          <ac:chgData name="Claricel Ramos" userId="20312e02ba202620" providerId="LiveId" clId="{FAA0ADFA-74DD-4B0F-887B-B39826D4DB36}" dt="2024-01-17T18:47:46.683" v="1707" actId="20577"/>
          <ac:spMkLst>
            <pc:docMk/>
            <pc:sldMk cId="1099262927" sldId="264"/>
            <ac:spMk id="2" creationId="{F708F0C4-9484-BCC3-8D7C-F35D15F1AABD}"/>
          </ac:spMkLst>
        </pc:spChg>
        <pc:spChg chg="add del mod">
          <ac:chgData name="Claricel Ramos" userId="20312e02ba202620" providerId="LiveId" clId="{FAA0ADFA-74DD-4B0F-887B-B39826D4DB36}" dt="2024-01-17T19:22:38.948" v="1869" actId="26606"/>
          <ac:spMkLst>
            <pc:docMk/>
            <pc:sldMk cId="1099262927" sldId="264"/>
            <ac:spMk id="3" creationId="{23164347-867D-479C-7C5B-8C3A4D97F876}"/>
          </ac:spMkLst>
        </pc:spChg>
        <pc:graphicFrameChg chg="add del">
          <ac:chgData name="Claricel Ramos" userId="20312e02ba202620" providerId="LiveId" clId="{FAA0ADFA-74DD-4B0F-887B-B39826D4DB36}" dt="2024-01-17T19:22:38.935" v="1868" actId="26606"/>
          <ac:graphicFrameMkLst>
            <pc:docMk/>
            <pc:sldMk cId="1099262927" sldId="264"/>
            <ac:graphicFrameMk id="5" creationId="{002203C1-ABC0-0E05-002A-4F3D81C95EDE}"/>
          </ac:graphicFrameMkLst>
        </pc:graphicFrameChg>
        <pc:graphicFrameChg chg="add mod">
          <ac:chgData name="Claricel Ramos" userId="20312e02ba202620" providerId="LiveId" clId="{FAA0ADFA-74DD-4B0F-887B-B39826D4DB36}" dt="2024-01-17T19:29:15.064" v="1876"/>
          <ac:graphicFrameMkLst>
            <pc:docMk/>
            <pc:sldMk cId="1099262927" sldId="264"/>
            <ac:graphicFrameMk id="7" creationId="{4F630D3F-6836-7218-B892-539E3EFB26B1}"/>
          </ac:graphicFrameMkLst>
        </pc:graphicFrameChg>
      </pc:sldChg>
      <pc:sldChg chg="addSp delSp modSp new mod setBg">
        <pc:chgData name="Claricel Ramos" userId="20312e02ba202620" providerId="LiveId" clId="{FAA0ADFA-74DD-4B0F-887B-B39826D4DB36}" dt="2024-01-17T20:02:24.351" v="1916" actId="1076"/>
        <pc:sldMkLst>
          <pc:docMk/>
          <pc:sldMk cId="3992961054" sldId="265"/>
        </pc:sldMkLst>
        <pc:spChg chg="mod">
          <ac:chgData name="Claricel Ramos" userId="20312e02ba202620" providerId="LiveId" clId="{FAA0ADFA-74DD-4B0F-887B-B39826D4DB36}" dt="2024-01-17T20:02:15.017" v="1914" actId="26606"/>
          <ac:spMkLst>
            <pc:docMk/>
            <pc:sldMk cId="3992961054" sldId="265"/>
            <ac:spMk id="2" creationId="{981B6060-EDDB-8B23-CDE1-0371A64A26AF}"/>
          </ac:spMkLst>
        </pc:spChg>
        <pc:spChg chg="del">
          <ac:chgData name="Claricel Ramos" userId="20312e02ba202620" providerId="LiveId" clId="{FAA0ADFA-74DD-4B0F-887B-B39826D4DB36}" dt="2024-01-17T20:00:39.591" v="1878"/>
          <ac:spMkLst>
            <pc:docMk/>
            <pc:sldMk cId="3992961054" sldId="265"/>
            <ac:spMk id="3" creationId="{E5E364C3-E6B0-35EA-FF01-C44E940F7ED2}"/>
          </ac:spMkLst>
        </pc:spChg>
        <pc:spChg chg="add del">
          <ac:chgData name="Claricel Ramos" userId="20312e02ba202620" providerId="LiveId" clId="{FAA0ADFA-74DD-4B0F-887B-B39826D4DB36}" dt="2024-01-17T20:02:20.400" v="1915" actId="478"/>
          <ac:spMkLst>
            <pc:docMk/>
            <pc:sldMk cId="3992961054" sldId="265"/>
            <ac:spMk id="9" creationId="{DBB186AD-D257-1B9C-3A60-B7E35D67D254}"/>
          </ac:spMkLst>
        </pc:spChg>
        <pc:picChg chg="add mod">
          <ac:chgData name="Claricel Ramos" userId="20312e02ba202620" providerId="LiveId" clId="{FAA0ADFA-74DD-4B0F-887B-B39826D4DB36}" dt="2024-01-17T20:02:24.351" v="1916" actId="1076"/>
          <ac:picMkLst>
            <pc:docMk/>
            <pc:sldMk cId="3992961054" sldId="265"/>
            <ac:picMk id="5" creationId="{D9B237C2-072B-CF92-DCAB-62AE8338DC7B}"/>
          </ac:picMkLst>
        </pc:picChg>
        <pc:cxnChg chg="add">
          <ac:chgData name="Claricel Ramos" userId="20312e02ba202620" providerId="LiveId" clId="{FAA0ADFA-74DD-4B0F-887B-B39826D4DB36}" dt="2024-01-17T20:02:15.017" v="1914" actId="26606"/>
          <ac:cxnSpMkLst>
            <pc:docMk/>
            <pc:sldMk cId="3992961054" sldId="265"/>
            <ac:cxnSpMk id="12" creationId="{37C77032-C865-6057-7D7A-E2743CFA20F9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EB290-4025-4676-B079-DE35388EB43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527C11-AD32-459B-9FE1-B68A55DA10F9}">
      <dgm:prSet custT="1"/>
      <dgm:spPr/>
      <dgm:t>
        <a:bodyPr/>
        <a:lstStyle/>
        <a:p>
          <a:r>
            <a:rPr lang="en-CA" sz="3200" b="1" dirty="0">
              <a:solidFill>
                <a:schemeClr val="tx1"/>
              </a:solidFill>
            </a:rPr>
            <a:t> </a:t>
          </a:r>
          <a:r>
            <a:rPr lang="en-CA" sz="3200" b="1" dirty="0" err="1">
              <a:solidFill>
                <a:schemeClr val="tx1"/>
              </a:solidFill>
            </a:rPr>
            <a:t>Luhn</a:t>
          </a:r>
          <a:r>
            <a:rPr lang="en-CA" sz="3200" b="1" dirty="0">
              <a:solidFill>
                <a:schemeClr val="tx1"/>
              </a:solidFill>
            </a:rPr>
            <a:t> Algorithm </a:t>
          </a:r>
          <a:endParaRPr lang="en-US" sz="3200" b="1" dirty="0">
            <a:solidFill>
              <a:schemeClr val="tx1"/>
            </a:solidFill>
          </a:endParaRPr>
        </a:p>
      </dgm:t>
    </dgm:pt>
    <dgm:pt modelId="{30F4135F-C111-4931-863B-DBB33C6B7912}" type="parTrans" cxnId="{8689924A-6C79-4EB4-8B5F-A64C533507F1}">
      <dgm:prSet/>
      <dgm:spPr/>
      <dgm:t>
        <a:bodyPr/>
        <a:lstStyle/>
        <a:p>
          <a:endParaRPr lang="en-US"/>
        </a:p>
      </dgm:t>
    </dgm:pt>
    <dgm:pt modelId="{C8789B8D-A104-4FFB-BF32-C6BF5AF37FFC}" type="sibTrans" cxnId="{8689924A-6C79-4EB4-8B5F-A64C533507F1}">
      <dgm:prSet/>
      <dgm:spPr/>
      <dgm:t>
        <a:bodyPr/>
        <a:lstStyle/>
        <a:p>
          <a:endParaRPr lang="en-US"/>
        </a:p>
      </dgm:t>
    </dgm:pt>
    <dgm:pt modelId="{1B6FB2B7-355A-42B3-8D91-71EFB1B05D98}">
      <dgm:prSet/>
      <dgm:spPr/>
      <dgm:t>
        <a:bodyPr/>
        <a:lstStyle/>
        <a:p>
          <a:r>
            <a:rPr lang="en-CA" dirty="0"/>
            <a:t>Create a program that uses the </a:t>
          </a:r>
          <a:r>
            <a:rPr lang="en-CA" dirty="0" err="1"/>
            <a:t>Luhn</a:t>
          </a:r>
          <a:r>
            <a:rPr lang="en-CA" dirty="0"/>
            <a:t> Algorithm to evaluate a list of credit card numbers from a file and determine whether or not each number is legitimate.</a:t>
          </a:r>
          <a:endParaRPr lang="en-US" dirty="0"/>
        </a:p>
      </dgm:t>
    </dgm:pt>
    <dgm:pt modelId="{7137F817-9F65-4606-8F61-9D6073A363ED}" type="parTrans" cxnId="{2B218D77-4C61-4091-90EA-1FEBD2C547DF}">
      <dgm:prSet/>
      <dgm:spPr/>
      <dgm:t>
        <a:bodyPr/>
        <a:lstStyle/>
        <a:p>
          <a:endParaRPr lang="en-US"/>
        </a:p>
      </dgm:t>
    </dgm:pt>
    <dgm:pt modelId="{CE553FE4-5E54-4A77-B3F5-5FB8C4E5CB37}" type="sibTrans" cxnId="{2B218D77-4C61-4091-90EA-1FEBD2C547DF}">
      <dgm:prSet/>
      <dgm:spPr/>
      <dgm:t>
        <a:bodyPr/>
        <a:lstStyle/>
        <a:p>
          <a:endParaRPr lang="en-US"/>
        </a:p>
      </dgm:t>
    </dgm:pt>
    <dgm:pt modelId="{94AF84E8-680B-4FCB-82E1-DFAFA3BA4CBC}">
      <dgm:prSet/>
      <dgm:spPr/>
      <dgm:t>
        <a:bodyPr/>
        <a:lstStyle/>
        <a:p>
          <a:r>
            <a:rPr lang="en-CA" b="1" dirty="0"/>
            <a:t>Read File </a:t>
          </a:r>
          <a:r>
            <a:rPr lang="en-CA" dirty="0"/>
            <a:t>– Credit card number should be read from “input.txt”</a:t>
          </a:r>
          <a:endParaRPr lang="en-US" dirty="0"/>
        </a:p>
      </dgm:t>
    </dgm:pt>
    <dgm:pt modelId="{BE80D7D1-4ABD-4D7A-BDAE-F35C336A8926}" type="parTrans" cxnId="{224A9006-4662-487D-902A-9AE3C40ED1F2}">
      <dgm:prSet/>
      <dgm:spPr/>
      <dgm:t>
        <a:bodyPr/>
        <a:lstStyle/>
        <a:p>
          <a:endParaRPr lang="en-US"/>
        </a:p>
      </dgm:t>
    </dgm:pt>
    <dgm:pt modelId="{6320EF82-B98A-4F17-AE9F-8F74D5C61F18}" type="sibTrans" cxnId="{224A9006-4662-487D-902A-9AE3C40ED1F2}">
      <dgm:prSet/>
      <dgm:spPr/>
      <dgm:t>
        <a:bodyPr/>
        <a:lstStyle/>
        <a:p>
          <a:endParaRPr lang="en-US"/>
        </a:p>
      </dgm:t>
    </dgm:pt>
    <dgm:pt modelId="{67EFD3E5-37B0-4D37-8ADF-CA1CE24D1DCC}">
      <dgm:prSet/>
      <dgm:spPr/>
      <dgm:t>
        <a:bodyPr/>
        <a:lstStyle/>
        <a:p>
          <a:r>
            <a:rPr lang="en-CA" b="1" dirty="0" err="1"/>
            <a:t>Luhn</a:t>
          </a:r>
          <a:r>
            <a:rPr lang="en-CA" b="1" dirty="0"/>
            <a:t> Test </a:t>
          </a:r>
          <a:r>
            <a:rPr lang="en-CA" dirty="0"/>
            <a:t>– Implement the </a:t>
          </a:r>
          <a:r>
            <a:rPr lang="en-CA" dirty="0" err="1"/>
            <a:t>Luhn</a:t>
          </a:r>
          <a:r>
            <a:rPr lang="en-CA" dirty="0"/>
            <a:t> algorithm to check the validity of each number</a:t>
          </a:r>
          <a:endParaRPr lang="en-US" dirty="0"/>
        </a:p>
      </dgm:t>
    </dgm:pt>
    <dgm:pt modelId="{77FF0161-2D44-40B2-80E4-395984206F8A}" type="parTrans" cxnId="{74A950DF-4CDC-4F08-A4D1-3A9DE5A7CB87}">
      <dgm:prSet/>
      <dgm:spPr/>
      <dgm:t>
        <a:bodyPr/>
        <a:lstStyle/>
        <a:p>
          <a:endParaRPr lang="en-US"/>
        </a:p>
      </dgm:t>
    </dgm:pt>
    <dgm:pt modelId="{80DC6CE2-6CBD-437B-992F-C1A59FF13B76}" type="sibTrans" cxnId="{74A950DF-4CDC-4F08-A4D1-3A9DE5A7CB87}">
      <dgm:prSet/>
      <dgm:spPr/>
      <dgm:t>
        <a:bodyPr/>
        <a:lstStyle/>
        <a:p>
          <a:endParaRPr lang="en-US"/>
        </a:p>
      </dgm:t>
    </dgm:pt>
    <dgm:pt modelId="{25B2CD5B-B329-433F-AE28-63C488679F78}">
      <dgm:prSet/>
      <dgm:spPr/>
      <dgm:t>
        <a:bodyPr/>
        <a:lstStyle/>
        <a:p>
          <a:r>
            <a:rPr lang="en-CA" b="1" dirty="0"/>
            <a:t>Output </a:t>
          </a:r>
          <a:r>
            <a:rPr lang="en-CA" dirty="0"/>
            <a:t>– Print the console whether it is valid or invalid</a:t>
          </a:r>
          <a:endParaRPr lang="en-US" dirty="0"/>
        </a:p>
      </dgm:t>
    </dgm:pt>
    <dgm:pt modelId="{5EC42FA5-ED3B-4F59-B078-F4CF59F96F7D}" type="parTrans" cxnId="{AC067E80-8F20-43BB-A8A1-07A6A2661A52}">
      <dgm:prSet/>
      <dgm:spPr/>
      <dgm:t>
        <a:bodyPr/>
        <a:lstStyle/>
        <a:p>
          <a:endParaRPr lang="en-US"/>
        </a:p>
      </dgm:t>
    </dgm:pt>
    <dgm:pt modelId="{240FE39A-F9EE-4849-9DAC-219942C82637}" type="sibTrans" cxnId="{AC067E80-8F20-43BB-A8A1-07A6A2661A52}">
      <dgm:prSet/>
      <dgm:spPr/>
      <dgm:t>
        <a:bodyPr/>
        <a:lstStyle/>
        <a:p>
          <a:endParaRPr lang="en-US"/>
        </a:p>
      </dgm:t>
    </dgm:pt>
    <dgm:pt modelId="{38F5634F-132A-42EF-A97F-71D5EC63D923}" type="pres">
      <dgm:prSet presAssocID="{905EB290-4025-4676-B079-DE35388EB43D}" presName="Name0" presStyleCnt="0">
        <dgm:presLayoutVars>
          <dgm:dir/>
          <dgm:animLvl val="lvl"/>
          <dgm:resizeHandles val="exact"/>
        </dgm:presLayoutVars>
      </dgm:prSet>
      <dgm:spPr/>
    </dgm:pt>
    <dgm:pt modelId="{32F1134E-50C5-4E61-9F30-EBDF0CD05C3A}" type="pres">
      <dgm:prSet presAssocID="{1B6FB2B7-355A-42B3-8D91-71EFB1B05D98}" presName="boxAndChildren" presStyleCnt="0"/>
      <dgm:spPr/>
    </dgm:pt>
    <dgm:pt modelId="{74C1A938-AD0D-446A-B47A-73BA8330CE13}" type="pres">
      <dgm:prSet presAssocID="{1B6FB2B7-355A-42B3-8D91-71EFB1B05D98}" presName="parentTextBox" presStyleLbl="node1" presStyleIdx="0" presStyleCnt="2"/>
      <dgm:spPr/>
    </dgm:pt>
    <dgm:pt modelId="{9BE92EFF-290A-422A-9792-42859CB58A6B}" type="pres">
      <dgm:prSet presAssocID="{1B6FB2B7-355A-42B3-8D91-71EFB1B05D98}" presName="entireBox" presStyleLbl="node1" presStyleIdx="0" presStyleCnt="2"/>
      <dgm:spPr/>
    </dgm:pt>
    <dgm:pt modelId="{27B4B8CF-5109-4834-B711-A539146CFDC9}" type="pres">
      <dgm:prSet presAssocID="{1B6FB2B7-355A-42B3-8D91-71EFB1B05D98}" presName="descendantBox" presStyleCnt="0"/>
      <dgm:spPr/>
    </dgm:pt>
    <dgm:pt modelId="{B6CAF346-93CB-49D7-AD7B-BA02F03454B1}" type="pres">
      <dgm:prSet presAssocID="{94AF84E8-680B-4FCB-82E1-DFAFA3BA4CBC}" presName="childTextBox" presStyleLbl="fgAccFollowNode1" presStyleIdx="0" presStyleCnt="3">
        <dgm:presLayoutVars>
          <dgm:bulletEnabled val="1"/>
        </dgm:presLayoutVars>
      </dgm:prSet>
      <dgm:spPr/>
    </dgm:pt>
    <dgm:pt modelId="{7A4AD75C-67FA-4440-9134-51C544D9A2FB}" type="pres">
      <dgm:prSet presAssocID="{67EFD3E5-37B0-4D37-8ADF-CA1CE24D1DCC}" presName="childTextBox" presStyleLbl="fgAccFollowNode1" presStyleIdx="1" presStyleCnt="3">
        <dgm:presLayoutVars>
          <dgm:bulletEnabled val="1"/>
        </dgm:presLayoutVars>
      </dgm:prSet>
      <dgm:spPr/>
    </dgm:pt>
    <dgm:pt modelId="{E984AF3A-95C8-4EF7-9BA4-487314062D35}" type="pres">
      <dgm:prSet presAssocID="{25B2CD5B-B329-433F-AE28-63C488679F78}" presName="childTextBox" presStyleLbl="fgAccFollowNode1" presStyleIdx="2" presStyleCnt="3">
        <dgm:presLayoutVars>
          <dgm:bulletEnabled val="1"/>
        </dgm:presLayoutVars>
      </dgm:prSet>
      <dgm:spPr/>
    </dgm:pt>
    <dgm:pt modelId="{D8C956D8-15BF-4F35-9A69-740098C3ED3E}" type="pres">
      <dgm:prSet presAssocID="{C8789B8D-A104-4FFB-BF32-C6BF5AF37FFC}" presName="sp" presStyleCnt="0"/>
      <dgm:spPr/>
    </dgm:pt>
    <dgm:pt modelId="{7C8D74DB-90B0-4FB1-9C4A-AB9B4B369C69}" type="pres">
      <dgm:prSet presAssocID="{95527C11-AD32-459B-9FE1-B68A55DA10F9}" presName="arrowAndChildren" presStyleCnt="0"/>
      <dgm:spPr/>
    </dgm:pt>
    <dgm:pt modelId="{D974F27A-AAEC-4FFC-8E4B-6912CEF3D1EB}" type="pres">
      <dgm:prSet presAssocID="{95527C11-AD32-459B-9FE1-B68A55DA10F9}" presName="parentTextArrow" presStyleLbl="node1" presStyleIdx="1" presStyleCnt="2"/>
      <dgm:spPr/>
    </dgm:pt>
  </dgm:ptLst>
  <dgm:cxnLst>
    <dgm:cxn modelId="{224A9006-4662-487D-902A-9AE3C40ED1F2}" srcId="{1B6FB2B7-355A-42B3-8D91-71EFB1B05D98}" destId="{94AF84E8-680B-4FCB-82E1-DFAFA3BA4CBC}" srcOrd="0" destOrd="0" parTransId="{BE80D7D1-4ABD-4D7A-BDAE-F35C336A8926}" sibTransId="{6320EF82-B98A-4F17-AE9F-8F74D5C61F18}"/>
    <dgm:cxn modelId="{A78F8618-CA3D-406E-B77C-EAC8E43E4357}" type="presOf" srcId="{94AF84E8-680B-4FCB-82E1-DFAFA3BA4CBC}" destId="{B6CAF346-93CB-49D7-AD7B-BA02F03454B1}" srcOrd="0" destOrd="0" presId="urn:microsoft.com/office/officeart/2005/8/layout/process4"/>
    <dgm:cxn modelId="{AF545D68-6C45-46E1-8B7A-A9243BCE7866}" type="presOf" srcId="{905EB290-4025-4676-B079-DE35388EB43D}" destId="{38F5634F-132A-42EF-A97F-71D5EC63D923}" srcOrd="0" destOrd="0" presId="urn:microsoft.com/office/officeart/2005/8/layout/process4"/>
    <dgm:cxn modelId="{8689924A-6C79-4EB4-8B5F-A64C533507F1}" srcId="{905EB290-4025-4676-B079-DE35388EB43D}" destId="{95527C11-AD32-459B-9FE1-B68A55DA10F9}" srcOrd="0" destOrd="0" parTransId="{30F4135F-C111-4931-863B-DBB33C6B7912}" sibTransId="{C8789B8D-A104-4FFB-BF32-C6BF5AF37FFC}"/>
    <dgm:cxn modelId="{2B218D77-4C61-4091-90EA-1FEBD2C547DF}" srcId="{905EB290-4025-4676-B079-DE35388EB43D}" destId="{1B6FB2B7-355A-42B3-8D91-71EFB1B05D98}" srcOrd="1" destOrd="0" parTransId="{7137F817-9F65-4606-8F61-9D6073A363ED}" sibTransId="{CE553FE4-5E54-4A77-B3F5-5FB8C4E5CB37}"/>
    <dgm:cxn modelId="{AC067E80-8F20-43BB-A8A1-07A6A2661A52}" srcId="{1B6FB2B7-355A-42B3-8D91-71EFB1B05D98}" destId="{25B2CD5B-B329-433F-AE28-63C488679F78}" srcOrd="2" destOrd="0" parTransId="{5EC42FA5-ED3B-4F59-B078-F4CF59F96F7D}" sibTransId="{240FE39A-F9EE-4849-9DAC-219942C82637}"/>
    <dgm:cxn modelId="{5143ECAC-78E7-4269-BF1B-AE6B9989154A}" type="presOf" srcId="{25B2CD5B-B329-433F-AE28-63C488679F78}" destId="{E984AF3A-95C8-4EF7-9BA4-487314062D35}" srcOrd="0" destOrd="0" presId="urn:microsoft.com/office/officeart/2005/8/layout/process4"/>
    <dgm:cxn modelId="{779508B1-3C8E-422A-8F3F-8B1E00DA9AC3}" type="presOf" srcId="{95527C11-AD32-459B-9FE1-B68A55DA10F9}" destId="{D974F27A-AAEC-4FFC-8E4B-6912CEF3D1EB}" srcOrd="0" destOrd="0" presId="urn:microsoft.com/office/officeart/2005/8/layout/process4"/>
    <dgm:cxn modelId="{1899C7D7-9C82-4705-80A4-45689CA66E58}" type="presOf" srcId="{1B6FB2B7-355A-42B3-8D91-71EFB1B05D98}" destId="{74C1A938-AD0D-446A-B47A-73BA8330CE13}" srcOrd="0" destOrd="0" presId="urn:microsoft.com/office/officeart/2005/8/layout/process4"/>
    <dgm:cxn modelId="{74A950DF-4CDC-4F08-A4D1-3A9DE5A7CB87}" srcId="{1B6FB2B7-355A-42B3-8D91-71EFB1B05D98}" destId="{67EFD3E5-37B0-4D37-8ADF-CA1CE24D1DCC}" srcOrd="1" destOrd="0" parTransId="{77FF0161-2D44-40B2-80E4-395984206F8A}" sibTransId="{80DC6CE2-6CBD-437B-992F-C1A59FF13B76}"/>
    <dgm:cxn modelId="{699E64E5-582E-426B-A227-98548E435069}" type="presOf" srcId="{67EFD3E5-37B0-4D37-8ADF-CA1CE24D1DCC}" destId="{7A4AD75C-67FA-4440-9134-51C544D9A2FB}" srcOrd="0" destOrd="0" presId="urn:microsoft.com/office/officeart/2005/8/layout/process4"/>
    <dgm:cxn modelId="{5CC09AF4-06F1-4BDF-8769-4E97CB9BF424}" type="presOf" srcId="{1B6FB2B7-355A-42B3-8D91-71EFB1B05D98}" destId="{9BE92EFF-290A-422A-9792-42859CB58A6B}" srcOrd="1" destOrd="0" presId="urn:microsoft.com/office/officeart/2005/8/layout/process4"/>
    <dgm:cxn modelId="{6F31696E-9AEA-4B86-85B5-60114F31E24F}" type="presParOf" srcId="{38F5634F-132A-42EF-A97F-71D5EC63D923}" destId="{32F1134E-50C5-4E61-9F30-EBDF0CD05C3A}" srcOrd="0" destOrd="0" presId="urn:microsoft.com/office/officeart/2005/8/layout/process4"/>
    <dgm:cxn modelId="{589E17C9-BEEC-478B-817D-686C55B53544}" type="presParOf" srcId="{32F1134E-50C5-4E61-9F30-EBDF0CD05C3A}" destId="{74C1A938-AD0D-446A-B47A-73BA8330CE13}" srcOrd="0" destOrd="0" presId="urn:microsoft.com/office/officeart/2005/8/layout/process4"/>
    <dgm:cxn modelId="{C6A7EE01-DFB8-4439-88EE-3DA212FF1313}" type="presParOf" srcId="{32F1134E-50C5-4E61-9F30-EBDF0CD05C3A}" destId="{9BE92EFF-290A-422A-9792-42859CB58A6B}" srcOrd="1" destOrd="0" presId="urn:microsoft.com/office/officeart/2005/8/layout/process4"/>
    <dgm:cxn modelId="{86452AD0-CCC1-4FDC-856A-5556EA531AC8}" type="presParOf" srcId="{32F1134E-50C5-4E61-9F30-EBDF0CD05C3A}" destId="{27B4B8CF-5109-4834-B711-A539146CFDC9}" srcOrd="2" destOrd="0" presId="urn:microsoft.com/office/officeart/2005/8/layout/process4"/>
    <dgm:cxn modelId="{681B995F-6F1E-4F36-9CC6-9FD0392C807E}" type="presParOf" srcId="{27B4B8CF-5109-4834-B711-A539146CFDC9}" destId="{B6CAF346-93CB-49D7-AD7B-BA02F03454B1}" srcOrd="0" destOrd="0" presId="urn:microsoft.com/office/officeart/2005/8/layout/process4"/>
    <dgm:cxn modelId="{AD13CC71-9206-4ECD-983C-560FBB8672E1}" type="presParOf" srcId="{27B4B8CF-5109-4834-B711-A539146CFDC9}" destId="{7A4AD75C-67FA-4440-9134-51C544D9A2FB}" srcOrd="1" destOrd="0" presId="urn:microsoft.com/office/officeart/2005/8/layout/process4"/>
    <dgm:cxn modelId="{4988B9F7-9200-4832-9C65-E87FA33FC730}" type="presParOf" srcId="{27B4B8CF-5109-4834-B711-A539146CFDC9}" destId="{E984AF3A-95C8-4EF7-9BA4-487314062D35}" srcOrd="2" destOrd="0" presId="urn:microsoft.com/office/officeart/2005/8/layout/process4"/>
    <dgm:cxn modelId="{CB7DE125-748C-43E1-8202-0600838407D2}" type="presParOf" srcId="{38F5634F-132A-42EF-A97F-71D5EC63D923}" destId="{D8C956D8-15BF-4F35-9A69-740098C3ED3E}" srcOrd="1" destOrd="0" presId="urn:microsoft.com/office/officeart/2005/8/layout/process4"/>
    <dgm:cxn modelId="{C2E473EE-2500-41C4-A0EB-914CEBF712AA}" type="presParOf" srcId="{38F5634F-132A-42EF-A97F-71D5EC63D923}" destId="{7C8D74DB-90B0-4FB1-9C4A-AB9B4B369C69}" srcOrd="2" destOrd="0" presId="urn:microsoft.com/office/officeart/2005/8/layout/process4"/>
    <dgm:cxn modelId="{7D972746-C504-476E-B86B-B9BC113EE119}" type="presParOf" srcId="{7C8D74DB-90B0-4FB1-9C4A-AB9B4B369C69}" destId="{D974F27A-AAEC-4FFC-8E4B-6912CEF3D1E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4BC7B6-D364-4B9A-9F02-AE94213320A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77B86A-E72A-4A44-8D7E-A36FD8C1C6E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Reversing the Digits:</a:t>
          </a:r>
          <a:endParaRPr lang="en-US" dirty="0"/>
        </a:p>
      </dgm:t>
    </dgm:pt>
    <dgm:pt modelId="{C068BFF8-875E-4646-ADF6-406E820510E7}" type="parTrans" cxnId="{298D162C-5736-47A0-966F-C0AE4DE90D1D}">
      <dgm:prSet/>
      <dgm:spPr/>
      <dgm:t>
        <a:bodyPr/>
        <a:lstStyle/>
        <a:p>
          <a:endParaRPr lang="en-US"/>
        </a:p>
      </dgm:t>
    </dgm:pt>
    <dgm:pt modelId="{6AAB98EC-D034-4E82-99E2-DFAAFBDC9902}" type="sibTrans" cxnId="{298D162C-5736-47A0-966F-C0AE4DE90D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125671-ECC9-40AC-AE0B-C17D3B5C4BA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Modify Digits</a:t>
          </a:r>
          <a:endParaRPr lang="en-US" dirty="0"/>
        </a:p>
      </dgm:t>
    </dgm:pt>
    <dgm:pt modelId="{FABEF599-9A95-40EA-9174-039812392E37}" type="parTrans" cxnId="{D9AF3A7C-483A-4E4B-854D-9B4B882FDF3E}">
      <dgm:prSet/>
      <dgm:spPr/>
      <dgm:t>
        <a:bodyPr/>
        <a:lstStyle/>
        <a:p>
          <a:endParaRPr lang="en-US"/>
        </a:p>
      </dgm:t>
    </dgm:pt>
    <dgm:pt modelId="{28EA7617-EAE3-4CD7-AE55-8299063299C8}" type="sibTrans" cxnId="{D9AF3A7C-483A-4E4B-854D-9B4B882FDF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0CF2CE-6D96-44E0-A63F-3F1E7C0EA24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Calculate Sum</a:t>
          </a:r>
          <a:endParaRPr lang="en-US" dirty="0"/>
        </a:p>
      </dgm:t>
    </dgm:pt>
    <dgm:pt modelId="{DE560F1D-147D-4FFA-A467-B8C50393DEF6}" type="parTrans" cxnId="{6B6F5966-0142-4731-A396-A8169A941E9D}">
      <dgm:prSet/>
      <dgm:spPr/>
      <dgm:t>
        <a:bodyPr/>
        <a:lstStyle/>
        <a:p>
          <a:endParaRPr lang="en-US"/>
        </a:p>
      </dgm:t>
    </dgm:pt>
    <dgm:pt modelId="{C321014A-D9AC-4594-8E0F-4A1079EE8D3D}" type="sibTrans" cxnId="{6B6F5966-0142-4731-A396-A8169A941E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9A39BC-D206-4939-A13A-4BDB8A38F1E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Check Validity</a:t>
          </a:r>
          <a:endParaRPr lang="en-US" dirty="0"/>
        </a:p>
      </dgm:t>
    </dgm:pt>
    <dgm:pt modelId="{8FAEE6DD-C2B8-42FB-9587-8FDB33F7470B}" type="parTrans" cxnId="{250E2D3E-8E49-4914-BB7D-5CE625FF03B5}">
      <dgm:prSet/>
      <dgm:spPr/>
      <dgm:t>
        <a:bodyPr/>
        <a:lstStyle/>
        <a:p>
          <a:endParaRPr lang="en-US"/>
        </a:p>
      </dgm:t>
    </dgm:pt>
    <dgm:pt modelId="{1FCF5830-02D6-40EA-9938-D3512020015F}" type="sibTrans" cxnId="{250E2D3E-8E49-4914-BB7D-5CE625FF03B5}">
      <dgm:prSet/>
      <dgm:spPr/>
      <dgm:t>
        <a:bodyPr/>
        <a:lstStyle/>
        <a:p>
          <a:endParaRPr lang="en-US"/>
        </a:p>
      </dgm:t>
    </dgm:pt>
    <dgm:pt modelId="{6B1B862C-7AFC-4D9C-B618-78319D73DD30}" type="pres">
      <dgm:prSet presAssocID="{EE4BC7B6-D364-4B9A-9F02-AE94213320A1}" presName="root" presStyleCnt="0">
        <dgm:presLayoutVars>
          <dgm:dir/>
          <dgm:resizeHandles val="exact"/>
        </dgm:presLayoutVars>
      </dgm:prSet>
      <dgm:spPr/>
    </dgm:pt>
    <dgm:pt modelId="{72668D00-8EDA-4FC3-92BC-F56E9911D221}" type="pres">
      <dgm:prSet presAssocID="{EE4BC7B6-D364-4B9A-9F02-AE94213320A1}" presName="container" presStyleCnt="0">
        <dgm:presLayoutVars>
          <dgm:dir/>
          <dgm:resizeHandles val="exact"/>
        </dgm:presLayoutVars>
      </dgm:prSet>
      <dgm:spPr/>
    </dgm:pt>
    <dgm:pt modelId="{E04575B2-5871-45A1-8F8A-BE3229E38A44}" type="pres">
      <dgm:prSet presAssocID="{D677B86A-E72A-4A44-8D7E-A36FD8C1C6E3}" presName="compNode" presStyleCnt="0"/>
      <dgm:spPr/>
    </dgm:pt>
    <dgm:pt modelId="{E5A9798D-FEDF-4FD6-8046-BC2744E1BC15}" type="pres">
      <dgm:prSet presAssocID="{D677B86A-E72A-4A44-8D7E-A36FD8C1C6E3}" presName="iconBgRect" presStyleLbl="bgShp" presStyleIdx="0" presStyleCnt="4"/>
      <dgm:spPr/>
    </dgm:pt>
    <dgm:pt modelId="{77B9D303-40EA-47A8-BE27-A5C9A27750A1}" type="pres">
      <dgm:prSet presAssocID="{D677B86A-E72A-4A44-8D7E-A36FD8C1C6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Rotate right with solid fill"/>
        </a:ext>
      </dgm:extLst>
    </dgm:pt>
    <dgm:pt modelId="{57FAB096-DA7D-4B0C-AFB0-534578195C92}" type="pres">
      <dgm:prSet presAssocID="{D677B86A-E72A-4A44-8D7E-A36FD8C1C6E3}" presName="spaceRect" presStyleCnt="0"/>
      <dgm:spPr/>
    </dgm:pt>
    <dgm:pt modelId="{4FE7764A-ED39-4860-AEB9-8476D973CA2A}" type="pres">
      <dgm:prSet presAssocID="{D677B86A-E72A-4A44-8D7E-A36FD8C1C6E3}" presName="textRect" presStyleLbl="revTx" presStyleIdx="0" presStyleCnt="4">
        <dgm:presLayoutVars>
          <dgm:chMax val="1"/>
          <dgm:chPref val="1"/>
        </dgm:presLayoutVars>
      </dgm:prSet>
      <dgm:spPr/>
    </dgm:pt>
    <dgm:pt modelId="{D2B46D0E-A8FD-48C9-AB60-8343E1D67F5E}" type="pres">
      <dgm:prSet presAssocID="{6AAB98EC-D034-4E82-99E2-DFAAFBDC9902}" presName="sibTrans" presStyleLbl="sibTrans2D1" presStyleIdx="0" presStyleCnt="0"/>
      <dgm:spPr/>
    </dgm:pt>
    <dgm:pt modelId="{31D1A799-A838-4ACC-8B60-82ABA8F6D678}" type="pres">
      <dgm:prSet presAssocID="{48125671-ECC9-40AC-AE0B-C17D3B5C4BA0}" presName="compNode" presStyleCnt="0"/>
      <dgm:spPr/>
    </dgm:pt>
    <dgm:pt modelId="{939509B8-CC04-4C44-B52D-27BC62CBBF73}" type="pres">
      <dgm:prSet presAssocID="{48125671-ECC9-40AC-AE0B-C17D3B5C4BA0}" presName="iconBgRect" presStyleLbl="bgShp" presStyleIdx="1" presStyleCnt="4"/>
      <dgm:spPr/>
    </dgm:pt>
    <dgm:pt modelId="{1802EB8D-282A-4DB9-A248-28D180A84641}" type="pres">
      <dgm:prSet presAssocID="{48125671-ECC9-40AC-AE0B-C17D3B5C4B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153378D-1D7D-4237-9D68-911ACA10B680}" type="pres">
      <dgm:prSet presAssocID="{48125671-ECC9-40AC-AE0B-C17D3B5C4BA0}" presName="spaceRect" presStyleCnt="0"/>
      <dgm:spPr/>
    </dgm:pt>
    <dgm:pt modelId="{A76D5957-BD50-4C47-AB11-3404E0DB0801}" type="pres">
      <dgm:prSet presAssocID="{48125671-ECC9-40AC-AE0B-C17D3B5C4BA0}" presName="textRect" presStyleLbl="revTx" presStyleIdx="1" presStyleCnt="4">
        <dgm:presLayoutVars>
          <dgm:chMax val="1"/>
          <dgm:chPref val="1"/>
        </dgm:presLayoutVars>
      </dgm:prSet>
      <dgm:spPr/>
    </dgm:pt>
    <dgm:pt modelId="{DB6A4B8A-C8B4-4930-B942-0CBCE0345F8D}" type="pres">
      <dgm:prSet presAssocID="{28EA7617-EAE3-4CD7-AE55-8299063299C8}" presName="sibTrans" presStyleLbl="sibTrans2D1" presStyleIdx="0" presStyleCnt="0"/>
      <dgm:spPr/>
    </dgm:pt>
    <dgm:pt modelId="{9676251F-6272-4123-8544-B9F85FF49B7B}" type="pres">
      <dgm:prSet presAssocID="{120CF2CE-6D96-44E0-A63F-3F1E7C0EA24D}" presName="compNode" presStyleCnt="0"/>
      <dgm:spPr/>
    </dgm:pt>
    <dgm:pt modelId="{C9A02BA7-BC8A-43F9-8C5C-8610D108393D}" type="pres">
      <dgm:prSet presAssocID="{120CF2CE-6D96-44E0-A63F-3F1E7C0EA24D}" presName="iconBgRect" presStyleLbl="bgShp" presStyleIdx="2" presStyleCnt="4"/>
      <dgm:spPr/>
    </dgm:pt>
    <dgm:pt modelId="{5D1D9F67-2D59-4983-AE21-D137ADAD69BB}" type="pres">
      <dgm:prSet presAssocID="{120CF2CE-6D96-44E0-A63F-3F1E7C0EA2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1B5C7880-1791-4A27-AA85-D17BD3AD9585}" type="pres">
      <dgm:prSet presAssocID="{120CF2CE-6D96-44E0-A63F-3F1E7C0EA24D}" presName="spaceRect" presStyleCnt="0"/>
      <dgm:spPr/>
    </dgm:pt>
    <dgm:pt modelId="{D29F1830-D676-48E6-83D2-12CFDB4AD75A}" type="pres">
      <dgm:prSet presAssocID="{120CF2CE-6D96-44E0-A63F-3F1E7C0EA24D}" presName="textRect" presStyleLbl="revTx" presStyleIdx="2" presStyleCnt="4">
        <dgm:presLayoutVars>
          <dgm:chMax val="1"/>
          <dgm:chPref val="1"/>
        </dgm:presLayoutVars>
      </dgm:prSet>
      <dgm:spPr/>
    </dgm:pt>
    <dgm:pt modelId="{3C14FDB6-8A40-44DA-9C85-E74B4286D709}" type="pres">
      <dgm:prSet presAssocID="{C321014A-D9AC-4594-8E0F-4A1079EE8D3D}" presName="sibTrans" presStyleLbl="sibTrans2D1" presStyleIdx="0" presStyleCnt="0"/>
      <dgm:spPr/>
    </dgm:pt>
    <dgm:pt modelId="{FF32B9B2-27BC-4BC5-9876-B43C38B628E6}" type="pres">
      <dgm:prSet presAssocID="{A89A39BC-D206-4939-A13A-4BDB8A38F1E6}" presName="compNode" presStyleCnt="0"/>
      <dgm:spPr/>
    </dgm:pt>
    <dgm:pt modelId="{5E9DC237-67AD-434A-9301-9D27CE2D40EE}" type="pres">
      <dgm:prSet presAssocID="{A89A39BC-D206-4939-A13A-4BDB8A38F1E6}" presName="iconBgRect" presStyleLbl="bgShp" presStyleIdx="3" presStyleCnt="4"/>
      <dgm:spPr/>
    </dgm:pt>
    <dgm:pt modelId="{F94CE423-2F52-47CC-A6F4-F456A039EAD0}" type="pres">
      <dgm:prSet presAssocID="{A89A39BC-D206-4939-A13A-4BDB8A38F1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9B47F04-6D0A-4AA5-99D8-F9D1C562A8C0}" type="pres">
      <dgm:prSet presAssocID="{A89A39BC-D206-4939-A13A-4BDB8A38F1E6}" presName="spaceRect" presStyleCnt="0"/>
      <dgm:spPr/>
    </dgm:pt>
    <dgm:pt modelId="{31C16FF8-02B8-4998-BDB5-F19AF5F810AB}" type="pres">
      <dgm:prSet presAssocID="{A89A39BC-D206-4939-A13A-4BDB8A38F1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246330F-98CC-479C-950D-A6F7B18C21DC}" type="presOf" srcId="{EE4BC7B6-D364-4B9A-9F02-AE94213320A1}" destId="{6B1B862C-7AFC-4D9C-B618-78319D73DD30}" srcOrd="0" destOrd="0" presId="urn:microsoft.com/office/officeart/2018/2/layout/IconCircleList"/>
    <dgm:cxn modelId="{DA903214-9D1D-4541-9507-7AB01549C7B9}" type="presOf" srcId="{A89A39BC-D206-4939-A13A-4BDB8A38F1E6}" destId="{31C16FF8-02B8-4998-BDB5-F19AF5F810AB}" srcOrd="0" destOrd="0" presId="urn:microsoft.com/office/officeart/2018/2/layout/IconCircleList"/>
    <dgm:cxn modelId="{DE6A7520-1845-4710-BCB8-889F61F1D94C}" type="presOf" srcId="{28EA7617-EAE3-4CD7-AE55-8299063299C8}" destId="{DB6A4B8A-C8B4-4930-B942-0CBCE0345F8D}" srcOrd="0" destOrd="0" presId="urn:microsoft.com/office/officeart/2018/2/layout/IconCircleList"/>
    <dgm:cxn modelId="{298D162C-5736-47A0-966F-C0AE4DE90D1D}" srcId="{EE4BC7B6-D364-4B9A-9F02-AE94213320A1}" destId="{D677B86A-E72A-4A44-8D7E-A36FD8C1C6E3}" srcOrd="0" destOrd="0" parTransId="{C068BFF8-875E-4646-ADF6-406E820510E7}" sibTransId="{6AAB98EC-D034-4E82-99E2-DFAAFBDC9902}"/>
    <dgm:cxn modelId="{250E2D3E-8E49-4914-BB7D-5CE625FF03B5}" srcId="{EE4BC7B6-D364-4B9A-9F02-AE94213320A1}" destId="{A89A39BC-D206-4939-A13A-4BDB8A38F1E6}" srcOrd="3" destOrd="0" parTransId="{8FAEE6DD-C2B8-42FB-9587-8FDB33F7470B}" sibTransId="{1FCF5830-02D6-40EA-9938-D3512020015F}"/>
    <dgm:cxn modelId="{6B6F5966-0142-4731-A396-A8169A941E9D}" srcId="{EE4BC7B6-D364-4B9A-9F02-AE94213320A1}" destId="{120CF2CE-6D96-44E0-A63F-3F1E7C0EA24D}" srcOrd="2" destOrd="0" parTransId="{DE560F1D-147D-4FFA-A467-B8C50393DEF6}" sibTransId="{C321014A-D9AC-4594-8E0F-4A1079EE8D3D}"/>
    <dgm:cxn modelId="{17B79546-12C9-46D3-B542-D7C2E8C286D6}" type="presOf" srcId="{6AAB98EC-D034-4E82-99E2-DFAAFBDC9902}" destId="{D2B46D0E-A8FD-48C9-AB60-8343E1D67F5E}" srcOrd="0" destOrd="0" presId="urn:microsoft.com/office/officeart/2018/2/layout/IconCircleList"/>
    <dgm:cxn modelId="{D9AF3A7C-483A-4E4B-854D-9B4B882FDF3E}" srcId="{EE4BC7B6-D364-4B9A-9F02-AE94213320A1}" destId="{48125671-ECC9-40AC-AE0B-C17D3B5C4BA0}" srcOrd="1" destOrd="0" parTransId="{FABEF599-9A95-40EA-9174-039812392E37}" sibTransId="{28EA7617-EAE3-4CD7-AE55-8299063299C8}"/>
    <dgm:cxn modelId="{2B2A3F9F-FA76-4C0D-87F0-94A5DC6E6FB2}" type="presOf" srcId="{48125671-ECC9-40AC-AE0B-C17D3B5C4BA0}" destId="{A76D5957-BD50-4C47-AB11-3404E0DB0801}" srcOrd="0" destOrd="0" presId="urn:microsoft.com/office/officeart/2018/2/layout/IconCircleList"/>
    <dgm:cxn modelId="{AD6C16B8-D986-46A7-AA60-1E7FE891A2A7}" type="presOf" srcId="{120CF2CE-6D96-44E0-A63F-3F1E7C0EA24D}" destId="{D29F1830-D676-48E6-83D2-12CFDB4AD75A}" srcOrd="0" destOrd="0" presId="urn:microsoft.com/office/officeart/2018/2/layout/IconCircleList"/>
    <dgm:cxn modelId="{CCF7BABB-39B1-4D03-9B3A-8785943590AE}" type="presOf" srcId="{D677B86A-E72A-4A44-8D7E-A36FD8C1C6E3}" destId="{4FE7764A-ED39-4860-AEB9-8476D973CA2A}" srcOrd="0" destOrd="0" presId="urn:microsoft.com/office/officeart/2018/2/layout/IconCircleList"/>
    <dgm:cxn modelId="{E86250CF-11ED-4AE5-ADC9-1FEB92EF24AD}" type="presOf" srcId="{C321014A-D9AC-4594-8E0F-4A1079EE8D3D}" destId="{3C14FDB6-8A40-44DA-9C85-E74B4286D709}" srcOrd="0" destOrd="0" presId="urn:microsoft.com/office/officeart/2018/2/layout/IconCircleList"/>
    <dgm:cxn modelId="{FC63D994-106B-45CD-952D-68E0531D5B53}" type="presParOf" srcId="{6B1B862C-7AFC-4D9C-B618-78319D73DD30}" destId="{72668D00-8EDA-4FC3-92BC-F56E9911D221}" srcOrd="0" destOrd="0" presId="urn:microsoft.com/office/officeart/2018/2/layout/IconCircleList"/>
    <dgm:cxn modelId="{AF1E9831-BEE8-4089-AFE5-D9FF7C0FEF3E}" type="presParOf" srcId="{72668D00-8EDA-4FC3-92BC-F56E9911D221}" destId="{E04575B2-5871-45A1-8F8A-BE3229E38A44}" srcOrd="0" destOrd="0" presId="urn:microsoft.com/office/officeart/2018/2/layout/IconCircleList"/>
    <dgm:cxn modelId="{B1D0E5F8-378D-4692-978F-AF8779FAA4A9}" type="presParOf" srcId="{E04575B2-5871-45A1-8F8A-BE3229E38A44}" destId="{E5A9798D-FEDF-4FD6-8046-BC2744E1BC15}" srcOrd="0" destOrd="0" presId="urn:microsoft.com/office/officeart/2018/2/layout/IconCircleList"/>
    <dgm:cxn modelId="{4F290F1E-B3A5-4CDC-8AD1-D0ECEB996B51}" type="presParOf" srcId="{E04575B2-5871-45A1-8F8A-BE3229E38A44}" destId="{77B9D303-40EA-47A8-BE27-A5C9A27750A1}" srcOrd="1" destOrd="0" presId="urn:microsoft.com/office/officeart/2018/2/layout/IconCircleList"/>
    <dgm:cxn modelId="{AF91E6CD-2779-46A7-BC01-5084C8FD75D8}" type="presParOf" srcId="{E04575B2-5871-45A1-8F8A-BE3229E38A44}" destId="{57FAB096-DA7D-4B0C-AFB0-534578195C92}" srcOrd="2" destOrd="0" presId="urn:microsoft.com/office/officeart/2018/2/layout/IconCircleList"/>
    <dgm:cxn modelId="{83F318D5-1908-458F-A52D-B2A518E12903}" type="presParOf" srcId="{E04575B2-5871-45A1-8F8A-BE3229E38A44}" destId="{4FE7764A-ED39-4860-AEB9-8476D973CA2A}" srcOrd="3" destOrd="0" presId="urn:microsoft.com/office/officeart/2018/2/layout/IconCircleList"/>
    <dgm:cxn modelId="{DAF5FFC8-71D3-469E-9A96-604535A33AA8}" type="presParOf" srcId="{72668D00-8EDA-4FC3-92BC-F56E9911D221}" destId="{D2B46D0E-A8FD-48C9-AB60-8343E1D67F5E}" srcOrd="1" destOrd="0" presId="urn:microsoft.com/office/officeart/2018/2/layout/IconCircleList"/>
    <dgm:cxn modelId="{E17975CE-35D7-4B99-9906-E1EF88C749F4}" type="presParOf" srcId="{72668D00-8EDA-4FC3-92BC-F56E9911D221}" destId="{31D1A799-A838-4ACC-8B60-82ABA8F6D678}" srcOrd="2" destOrd="0" presId="urn:microsoft.com/office/officeart/2018/2/layout/IconCircleList"/>
    <dgm:cxn modelId="{3DAB2777-3383-4B43-BFB1-D922E4CF6D9D}" type="presParOf" srcId="{31D1A799-A838-4ACC-8B60-82ABA8F6D678}" destId="{939509B8-CC04-4C44-B52D-27BC62CBBF73}" srcOrd="0" destOrd="0" presId="urn:microsoft.com/office/officeart/2018/2/layout/IconCircleList"/>
    <dgm:cxn modelId="{217094E1-F51B-4FC7-B094-6FA6AA971A1C}" type="presParOf" srcId="{31D1A799-A838-4ACC-8B60-82ABA8F6D678}" destId="{1802EB8D-282A-4DB9-A248-28D180A84641}" srcOrd="1" destOrd="0" presId="urn:microsoft.com/office/officeart/2018/2/layout/IconCircleList"/>
    <dgm:cxn modelId="{915773FE-DC7E-4A03-84D7-3810111769BD}" type="presParOf" srcId="{31D1A799-A838-4ACC-8B60-82ABA8F6D678}" destId="{5153378D-1D7D-4237-9D68-911ACA10B680}" srcOrd="2" destOrd="0" presId="urn:microsoft.com/office/officeart/2018/2/layout/IconCircleList"/>
    <dgm:cxn modelId="{51F40E48-75FE-438D-89D4-3927513924AA}" type="presParOf" srcId="{31D1A799-A838-4ACC-8B60-82ABA8F6D678}" destId="{A76D5957-BD50-4C47-AB11-3404E0DB0801}" srcOrd="3" destOrd="0" presId="urn:microsoft.com/office/officeart/2018/2/layout/IconCircleList"/>
    <dgm:cxn modelId="{491E5014-A9A3-4B9A-BC4B-411A5B0D5972}" type="presParOf" srcId="{72668D00-8EDA-4FC3-92BC-F56E9911D221}" destId="{DB6A4B8A-C8B4-4930-B942-0CBCE0345F8D}" srcOrd="3" destOrd="0" presId="urn:microsoft.com/office/officeart/2018/2/layout/IconCircleList"/>
    <dgm:cxn modelId="{E841588E-2102-4DAC-AAE1-B0DEC7DEE82D}" type="presParOf" srcId="{72668D00-8EDA-4FC3-92BC-F56E9911D221}" destId="{9676251F-6272-4123-8544-B9F85FF49B7B}" srcOrd="4" destOrd="0" presId="urn:microsoft.com/office/officeart/2018/2/layout/IconCircleList"/>
    <dgm:cxn modelId="{CE1D93E5-7F88-46CC-8D52-7A7ED18D1834}" type="presParOf" srcId="{9676251F-6272-4123-8544-B9F85FF49B7B}" destId="{C9A02BA7-BC8A-43F9-8C5C-8610D108393D}" srcOrd="0" destOrd="0" presId="urn:microsoft.com/office/officeart/2018/2/layout/IconCircleList"/>
    <dgm:cxn modelId="{6350CBA1-7853-4BB3-8F41-D4162F82D0E8}" type="presParOf" srcId="{9676251F-6272-4123-8544-B9F85FF49B7B}" destId="{5D1D9F67-2D59-4983-AE21-D137ADAD69BB}" srcOrd="1" destOrd="0" presId="urn:microsoft.com/office/officeart/2018/2/layout/IconCircleList"/>
    <dgm:cxn modelId="{DC93C942-F53F-4256-A18A-DC5DA461B674}" type="presParOf" srcId="{9676251F-6272-4123-8544-B9F85FF49B7B}" destId="{1B5C7880-1791-4A27-AA85-D17BD3AD9585}" srcOrd="2" destOrd="0" presId="urn:microsoft.com/office/officeart/2018/2/layout/IconCircleList"/>
    <dgm:cxn modelId="{0AF09C0E-39F3-4F86-991B-19E421B0817A}" type="presParOf" srcId="{9676251F-6272-4123-8544-B9F85FF49B7B}" destId="{D29F1830-D676-48E6-83D2-12CFDB4AD75A}" srcOrd="3" destOrd="0" presId="urn:microsoft.com/office/officeart/2018/2/layout/IconCircleList"/>
    <dgm:cxn modelId="{B3CE8042-33CB-49C0-BB8A-C6033FA60184}" type="presParOf" srcId="{72668D00-8EDA-4FC3-92BC-F56E9911D221}" destId="{3C14FDB6-8A40-44DA-9C85-E74B4286D709}" srcOrd="5" destOrd="0" presId="urn:microsoft.com/office/officeart/2018/2/layout/IconCircleList"/>
    <dgm:cxn modelId="{7F935BD2-93BF-444B-82D6-5558399D9600}" type="presParOf" srcId="{72668D00-8EDA-4FC3-92BC-F56E9911D221}" destId="{FF32B9B2-27BC-4BC5-9876-B43C38B628E6}" srcOrd="6" destOrd="0" presId="urn:microsoft.com/office/officeart/2018/2/layout/IconCircleList"/>
    <dgm:cxn modelId="{59132866-9804-4659-8CB4-641CE7841E4B}" type="presParOf" srcId="{FF32B9B2-27BC-4BC5-9876-B43C38B628E6}" destId="{5E9DC237-67AD-434A-9301-9D27CE2D40EE}" srcOrd="0" destOrd="0" presId="urn:microsoft.com/office/officeart/2018/2/layout/IconCircleList"/>
    <dgm:cxn modelId="{D736BDDF-FE6E-4860-A526-9C50E82CA97A}" type="presParOf" srcId="{FF32B9B2-27BC-4BC5-9876-B43C38B628E6}" destId="{F94CE423-2F52-47CC-A6F4-F456A039EAD0}" srcOrd="1" destOrd="0" presId="urn:microsoft.com/office/officeart/2018/2/layout/IconCircleList"/>
    <dgm:cxn modelId="{CD40A5CC-5611-478F-9BAE-53B5E5E8F804}" type="presParOf" srcId="{FF32B9B2-27BC-4BC5-9876-B43C38B628E6}" destId="{39B47F04-6D0A-4AA5-99D8-F9D1C562A8C0}" srcOrd="2" destOrd="0" presId="urn:microsoft.com/office/officeart/2018/2/layout/IconCircleList"/>
    <dgm:cxn modelId="{0CD5E2D9-8731-40CB-A50D-9B81B5B26780}" type="presParOf" srcId="{FF32B9B2-27BC-4BC5-9876-B43C38B628E6}" destId="{31C16FF8-02B8-4998-BDB5-F19AF5F810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92EFF-290A-422A-9792-42859CB58A6B}">
      <dsp:nvSpPr>
        <dsp:cNvPr id="0" name=""/>
        <dsp:cNvSpPr/>
      </dsp:nvSpPr>
      <dsp:spPr>
        <a:xfrm>
          <a:off x="0" y="3327889"/>
          <a:ext cx="6364224" cy="218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Create a program that uses the </a:t>
          </a:r>
          <a:r>
            <a:rPr lang="en-CA" sz="2100" kern="1200" dirty="0" err="1"/>
            <a:t>Luhn</a:t>
          </a:r>
          <a:r>
            <a:rPr lang="en-CA" sz="2100" kern="1200" dirty="0"/>
            <a:t> Algorithm to evaluate a list of credit card numbers from a file and determine whether or not each number is legitimate.</a:t>
          </a:r>
          <a:endParaRPr lang="en-US" sz="2100" kern="1200" dirty="0"/>
        </a:p>
      </dsp:txBody>
      <dsp:txXfrm>
        <a:off x="0" y="3327889"/>
        <a:ext cx="6364224" cy="1179066"/>
      </dsp:txXfrm>
    </dsp:sp>
    <dsp:sp modelId="{B6CAF346-93CB-49D7-AD7B-BA02F03454B1}">
      <dsp:nvSpPr>
        <dsp:cNvPr id="0" name=""/>
        <dsp:cNvSpPr/>
      </dsp:nvSpPr>
      <dsp:spPr>
        <a:xfrm>
          <a:off x="3107" y="4463286"/>
          <a:ext cx="2119336" cy="10043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Read File </a:t>
          </a:r>
          <a:r>
            <a:rPr lang="en-CA" sz="1600" kern="1200" dirty="0"/>
            <a:t>– Credit card number should be read from “input.txt”</a:t>
          </a:r>
          <a:endParaRPr lang="en-US" sz="1600" kern="1200" dirty="0"/>
        </a:p>
      </dsp:txBody>
      <dsp:txXfrm>
        <a:off x="3107" y="4463286"/>
        <a:ext cx="2119336" cy="1004389"/>
      </dsp:txXfrm>
    </dsp:sp>
    <dsp:sp modelId="{7A4AD75C-67FA-4440-9134-51C544D9A2FB}">
      <dsp:nvSpPr>
        <dsp:cNvPr id="0" name=""/>
        <dsp:cNvSpPr/>
      </dsp:nvSpPr>
      <dsp:spPr>
        <a:xfrm>
          <a:off x="2122443" y="4463286"/>
          <a:ext cx="2119336" cy="1004389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 err="1"/>
            <a:t>Luhn</a:t>
          </a:r>
          <a:r>
            <a:rPr lang="en-CA" sz="1600" b="1" kern="1200" dirty="0"/>
            <a:t> Test </a:t>
          </a:r>
          <a:r>
            <a:rPr lang="en-CA" sz="1600" kern="1200" dirty="0"/>
            <a:t>– Implement the </a:t>
          </a:r>
          <a:r>
            <a:rPr lang="en-CA" sz="1600" kern="1200" dirty="0" err="1"/>
            <a:t>Luhn</a:t>
          </a:r>
          <a:r>
            <a:rPr lang="en-CA" sz="1600" kern="1200" dirty="0"/>
            <a:t> algorithm to check the validity of each number</a:t>
          </a:r>
          <a:endParaRPr lang="en-US" sz="1600" kern="1200" dirty="0"/>
        </a:p>
      </dsp:txBody>
      <dsp:txXfrm>
        <a:off x="2122443" y="4463286"/>
        <a:ext cx="2119336" cy="1004389"/>
      </dsp:txXfrm>
    </dsp:sp>
    <dsp:sp modelId="{E984AF3A-95C8-4EF7-9BA4-487314062D35}">
      <dsp:nvSpPr>
        <dsp:cNvPr id="0" name=""/>
        <dsp:cNvSpPr/>
      </dsp:nvSpPr>
      <dsp:spPr>
        <a:xfrm>
          <a:off x="4241780" y="4463286"/>
          <a:ext cx="2119336" cy="100438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Output </a:t>
          </a:r>
          <a:r>
            <a:rPr lang="en-CA" sz="1600" kern="1200" dirty="0"/>
            <a:t>– Print the console whether it is valid or invalid</a:t>
          </a:r>
          <a:endParaRPr lang="en-US" sz="1600" kern="1200" dirty="0"/>
        </a:p>
      </dsp:txBody>
      <dsp:txXfrm>
        <a:off x="4241780" y="4463286"/>
        <a:ext cx="2119336" cy="1004389"/>
      </dsp:txXfrm>
    </dsp:sp>
    <dsp:sp modelId="{D974F27A-AAEC-4FFC-8E4B-6912CEF3D1EB}">
      <dsp:nvSpPr>
        <dsp:cNvPr id="0" name=""/>
        <dsp:cNvSpPr/>
      </dsp:nvSpPr>
      <dsp:spPr>
        <a:xfrm rot="10800000">
          <a:off x="0" y="2486"/>
          <a:ext cx="6364224" cy="3358155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 dirty="0">
              <a:solidFill>
                <a:schemeClr val="tx1"/>
              </a:solidFill>
            </a:rPr>
            <a:t> </a:t>
          </a:r>
          <a:r>
            <a:rPr lang="en-CA" sz="3200" b="1" kern="1200" dirty="0" err="1">
              <a:solidFill>
                <a:schemeClr val="tx1"/>
              </a:solidFill>
            </a:rPr>
            <a:t>Luhn</a:t>
          </a:r>
          <a:r>
            <a:rPr lang="en-CA" sz="3200" b="1" kern="1200" dirty="0">
              <a:solidFill>
                <a:schemeClr val="tx1"/>
              </a:solidFill>
            </a:rPr>
            <a:t> Algorithm </a:t>
          </a:r>
          <a:endParaRPr lang="en-US" sz="3200" b="1" kern="1200" dirty="0">
            <a:solidFill>
              <a:schemeClr val="tx1"/>
            </a:solidFill>
          </a:endParaRPr>
        </a:p>
      </dsp:txBody>
      <dsp:txXfrm rot="10800000">
        <a:off x="0" y="2486"/>
        <a:ext cx="6364224" cy="21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9798D-FEDF-4FD6-8046-BC2744E1BC1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9D303-40EA-47A8-BE27-A5C9A27750A1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7764A-ED39-4860-AEB9-8476D973CA2A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Reversing the Digits:</a:t>
          </a:r>
          <a:endParaRPr lang="en-US" sz="2400" kern="1200" dirty="0"/>
        </a:p>
      </dsp:txBody>
      <dsp:txXfrm>
        <a:off x="1834517" y="469890"/>
        <a:ext cx="3148942" cy="1335915"/>
      </dsp:txXfrm>
    </dsp:sp>
    <dsp:sp modelId="{939509B8-CC04-4C44-B52D-27BC62CBBF73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2EB8D-282A-4DB9-A248-28D180A84641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D5957-BD50-4C47-AB11-3404E0DB0801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Modify Digits</a:t>
          </a:r>
          <a:endParaRPr lang="en-US" sz="2400" kern="1200" dirty="0"/>
        </a:p>
      </dsp:txBody>
      <dsp:txXfrm>
        <a:off x="7154322" y="469890"/>
        <a:ext cx="3148942" cy="1335915"/>
      </dsp:txXfrm>
    </dsp:sp>
    <dsp:sp modelId="{C9A02BA7-BC8A-43F9-8C5C-8610D108393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D9F67-2D59-4983-AE21-D137ADAD69BB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F1830-D676-48E6-83D2-12CFDB4AD75A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Calculate Sum</a:t>
          </a:r>
          <a:endParaRPr lang="en-US" sz="2400" kern="1200" dirty="0"/>
        </a:p>
      </dsp:txBody>
      <dsp:txXfrm>
        <a:off x="1834517" y="2545532"/>
        <a:ext cx="3148942" cy="1335915"/>
      </dsp:txXfrm>
    </dsp:sp>
    <dsp:sp modelId="{5E9DC237-67AD-434A-9301-9D27CE2D40EE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CE423-2F52-47CC-A6F4-F456A039EAD0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16FF8-02B8-4998-BDB5-F19AF5F810A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Check Validity</a:t>
          </a:r>
          <a:endParaRPr lang="en-US" sz="2400" kern="1200" dirty="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A3A2-B380-2BCC-A153-A8E43EDF8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7681D-4596-47D5-BFCF-D27CD217A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7C4A-7667-346C-B94C-B963F0E0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6607-0211-46F8-9C93-7E40210CB619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0BCD4-4428-8166-4E06-813869A7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8C78-DB37-6035-296F-7BACC32D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F13-1475-4ECB-BCC5-FDF8349A4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03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9DBF-551A-28F5-0445-FD970E3C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AEF5-942B-A230-39DA-A739360CA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603E2-CF83-855D-9F08-BF9553BD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6607-0211-46F8-9C93-7E40210CB619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AC3B-D33A-F915-5909-F53DB1B0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5D95-0F73-22BA-7EA8-06479373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F13-1475-4ECB-BCC5-FDF8349A4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88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635F0-7BD9-1F88-9694-796BB5489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CF379-CACB-51CE-C693-BDEC8BBF7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61D52-383C-1F79-A335-10735B9B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6607-0211-46F8-9C93-7E40210CB619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F568-13AE-2086-A844-7696848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4B4F9-566B-C67B-E3BA-6D11BEFE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F13-1475-4ECB-BCC5-FDF8349A4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32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94F5-42ED-B489-99E5-443864C1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DA41-BF45-E8A8-F1C7-43FD2FC0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D8DC-443D-C0DF-5FCD-CEDF7AEB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6607-0211-46F8-9C93-7E40210CB619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5DB8-C345-83BF-7994-63CD7198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5EDD7-888E-190F-2819-E6BAA747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F13-1475-4ECB-BCC5-FDF8349A4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0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49DF-4926-70F1-3BB2-30CC2971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CF722-6BA1-0B4E-2FEF-B1E485A89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5CCD-B332-CA61-35F2-DCA9D022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6607-0211-46F8-9C93-7E40210CB619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912C6-2C2F-BDE8-C9D3-134D5567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B89B-4B95-2588-E89C-F6A6DB54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F13-1475-4ECB-BCC5-FDF8349A4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1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7E4D-FFAB-3FB7-BD6F-96C96604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E506-2812-5286-D319-25D0879FB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DE94E-F49D-C693-7934-78E4C29CB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EBAF6-E5BB-0082-067D-BC022E00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6607-0211-46F8-9C93-7E40210CB619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7300C-44F1-ED3F-692C-7AE27CEA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5EBD6-BF97-768C-2617-568E57DF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F13-1475-4ECB-BCC5-FDF8349A4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04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3BEB-FBEF-3E65-A7ED-C8BE1C82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4B9C3-ECC1-EBB9-E961-662E9DF6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4BCBA-C00A-3E02-5669-892ADEA89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92A09-53E7-0DFE-E34F-199117125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1E834-9513-9699-80FF-1697BAB8E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764AF-FB42-9552-ECC0-97E6588F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6607-0211-46F8-9C93-7E40210CB619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55139-F8CF-3941-AB2F-BE1D803E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401A9-3C5B-120E-CAC9-580176C7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F13-1475-4ECB-BCC5-FDF8349A4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06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A460-3ED5-C7EA-3DFC-409A951F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D0F0E-849B-FC26-0B23-627065C0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6607-0211-46F8-9C93-7E40210CB619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7846D-A255-4D3F-9624-17F24794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FD656-EA14-AD9E-DA9B-58EBA171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F13-1475-4ECB-BCC5-FDF8349A4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94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4764E-1CB0-4E01-0F79-0ED93357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6607-0211-46F8-9C93-7E40210CB619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7FE36-C802-F2DD-BC8E-D25EB2AA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88A99-4D9D-E670-2C1D-DFB27E9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F13-1475-4ECB-BCC5-FDF8349A4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63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0A5A-AB00-0B73-9FDD-966D0F39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0ECE-115C-C55C-7725-3B47D1B69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329C2-51A1-2D68-4059-18C19EC80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F2489-3476-8A9B-9D58-D34EB30F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6607-0211-46F8-9C93-7E40210CB619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74F31-A3D9-F54C-0F26-AF58A381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F71CB-DC26-983A-90CA-AF3E69FE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F13-1475-4ECB-BCC5-FDF8349A4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451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F4B3-4927-DFA1-97CA-70A3F0C7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87CCA-B854-1D1C-F65A-CA461A487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43E0C-6768-8DF5-C5BA-FC76D644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53417-3E2E-7A0F-8857-CBCE1F72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6607-0211-46F8-9C93-7E40210CB619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14377-E043-FD3B-CDE1-4E3E4E85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125DA-810A-E1E2-B07F-90031C5E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F13-1475-4ECB-BCC5-FDF8349A4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34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F210F-FC6C-758B-C206-8BF50578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B5A9A-1A8C-75C9-6FF2-936467AB3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6935-0151-0F83-AB01-4C18CA603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76607-0211-46F8-9C93-7E40210CB619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9DA9-54B4-B660-9ECA-6D58FD119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E98AA-2BA0-67D6-8063-45ED26FF3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27F13-1475-4ECB-BCC5-FDF8349A45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2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Luhn algorithm by Example - YouTube">
            <a:extLst>
              <a:ext uri="{FF2B5EF4-FFF2-40B4-BE49-F238E27FC236}">
                <a16:creationId xmlns:a16="http://schemas.microsoft.com/office/drawing/2014/main" id="{8E2AE23E-1EF1-9B40-E34F-C301F7B09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43631-FD68-8850-F851-C76DC3FA5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967" y="3400172"/>
            <a:ext cx="3973386" cy="1231305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Engineering Project Week 1</a:t>
            </a:r>
          </a:p>
          <a:p>
            <a:r>
              <a:rPr lang="en-US" b="1" dirty="0"/>
              <a:t>January 17, 2024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ACAD169-213B-902C-DA72-22EFA429372F}"/>
              </a:ext>
            </a:extLst>
          </p:cNvPr>
          <p:cNvSpPr txBox="1">
            <a:spLocks/>
          </p:cNvSpPr>
          <p:nvPr/>
        </p:nvSpPr>
        <p:spPr>
          <a:xfrm>
            <a:off x="342623" y="4631477"/>
            <a:ext cx="4023359" cy="1737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cs typeface="Calibri Light"/>
              </a:rPr>
              <a:t>Prepared by:</a:t>
            </a:r>
          </a:p>
          <a:p>
            <a:pPr algn="l"/>
            <a:r>
              <a:rPr lang="en-US" sz="1600">
                <a:solidFill>
                  <a:srgbClr val="202122"/>
                </a:solidFill>
                <a:latin typeface="Lato" panose="020F0502020204030203" pitchFamily="34" charset="0"/>
              </a:rPr>
              <a:t>Yash Gandhi</a:t>
            </a:r>
            <a:endParaRPr lang="en-US" sz="1600" dirty="0">
              <a:solidFill>
                <a:srgbClr val="20212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2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B8B-E401-9AF5-F392-9BC958C9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CA" sz="4800" b="1" dirty="0"/>
              <a:t>Project Goal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63A5418-68B1-3BBB-82A1-DF111D2D9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49000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84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3CAB0-6654-3B0D-8E9D-2C86E5DB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5400" b="1" dirty="0"/>
              <a:t>Definition and Importance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608A-19C0-66D2-0A9A-A21A12CE5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141581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Definition: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b="1" dirty="0" err="1"/>
              <a:t>Luhn</a:t>
            </a:r>
            <a:r>
              <a:rPr lang="en-CA" b="1" dirty="0"/>
              <a:t> Algorithm </a:t>
            </a:r>
            <a:r>
              <a:rPr lang="en-CA" dirty="0"/>
              <a:t>– A validation method used to confirm numerical sequences such as credit card numbers.</a:t>
            </a:r>
            <a:endParaRPr lang="en-CA" sz="2400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B5940E-9E8C-5EAF-49B4-FAEA660A8CDB}"/>
              </a:ext>
            </a:extLst>
          </p:cNvPr>
          <p:cNvSpPr txBox="1">
            <a:spLocks/>
          </p:cNvSpPr>
          <p:nvPr/>
        </p:nvSpPr>
        <p:spPr>
          <a:xfrm>
            <a:off x="5979781" y="1940572"/>
            <a:ext cx="5141581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b="1" dirty="0"/>
              <a:t>Importance: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Providing a simple, yet efficient, approach to data accuracy and mistake detection and data accuracy in various application.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CA" sz="2400" dirty="0"/>
              <a:t>Credit Card Validation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CA" sz="2400" dirty="0"/>
              <a:t>Credit Card number Error detection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CA" sz="2400" dirty="0"/>
              <a:t>IMEI Number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CA" sz="2400" dirty="0"/>
              <a:t>Etc.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CA" dirty="0"/>
          </a:p>
          <a:p>
            <a:pPr lvl="1"/>
            <a:endParaRPr lang="en-CA" sz="2200" dirty="0"/>
          </a:p>
          <a:p>
            <a:pPr lvl="1"/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20684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FD558-8B53-6720-9701-4500BDE2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23A7FA2-E638-EB80-FE14-EBE6FE9E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CA" b="1" dirty="0" err="1"/>
              <a:t>reverseArray</a:t>
            </a:r>
            <a:r>
              <a:rPr lang="en-CA" dirty="0"/>
              <a:t> – Reverses the order of elements in an array.</a:t>
            </a:r>
          </a:p>
          <a:p>
            <a:endParaRPr lang="en-CA" dirty="0"/>
          </a:p>
          <a:p>
            <a:r>
              <a:rPr lang="en-CA" b="1" dirty="0" err="1"/>
              <a:t>Luhn</a:t>
            </a:r>
            <a:r>
              <a:rPr lang="en-CA" b="1" dirty="0"/>
              <a:t> </a:t>
            </a:r>
            <a:r>
              <a:rPr lang="en-CA" dirty="0"/>
              <a:t>– The </a:t>
            </a:r>
            <a:r>
              <a:rPr lang="en-CA" dirty="0" err="1"/>
              <a:t>Luhn</a:t>
            </a:r>
            <a:r>
              <a:rPr lang="en-CA" dirty="0"/>
              <a:t> algorithm is used to verify credit card number.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dirty="0"/>
              <a:t>Main</a:t>
            </a:r>
            <a:r>
              <a:rPr lang="en-CA" dirty="0"/>
              <a:t> – applies </a:t>
            </a:r>
            <a:r>
              <a:rPr lang="en-CA" dirty="0" err="1"/>
              <a:t>Luhn</a:t>
            </a:r>
            <a:r>
              <a:rPr lang="en-CA" dirty="0"/>
              <a:t>, print the result, and reads credit card numbers from a file</a:t>
            </a:r>
          </a:p>
          <a:p>
            <a:endParaRPr lang="en-CA" dirty="0"/>
          </a:p>
          <a:p>
            <a:r>
              <a:rPr lang="en-CA" b="1" dirty="0"/>
              <a:t>File Operation in ‘main’ </a:t>
            </a:r>
            <a:r>
              <a:rPr lang="en-CA" dirty="0"/>
              <a:t>– the program reads and validates credit card numbers by opening “input.txt” for viewing</a:t>
            </a:r>
          </a:p>
        </p:txBody>
      </p:sp>
    </p:spTree>
    <p:extLst>
      <p:ext uri="{BB962C8B-B14F-4D97-AF65-F5344CB8AC3E}">
        <p14:creationId xmlns:p14="http://schemas.microsoft.com/office/powerpoint/2010/main" val="19092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F0C4-9484-BCC3-8D7C-F35D15F1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b="1" dirty="0"/>
              <a:t>Implementing the </a:t>
            </a:r>
            <a:r>
              <a:rPr lang="en-CA" sz="4000" b="1" dirty="0" err="1"/>
              <a:t>Luhn</a:t>
            </a:r>
            <a:r>
              <a:rPr lang="en-CA" sz="4000" b="1" dirty="0"/>
              <a:t> Algorithm in C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F630D3F-6836-7218-B892-539E3EFB2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0846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26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6060-EDDB-8B23-CDE1-0371A64A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3486"/>
            <a:ext cx="4267200" cy="1437406"/>
          </a:xfrm>
        </p:spPr>
        <p:txBody>
          <a:bodyPr anchor="t">
            <a:normAutofit/>
          </a:bodyPr>
          <a:lstStyle/>
          <a:p>
            <a:r>
              <a:rPr lang="en-CA" sz="3200" b="1"/>
              <a:t>Reference: Luhn Algorithm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D9B237C2-072B-CF92-DCAB-62AE8338D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888825"/>
            <a:ext cx="10591800" cy="142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6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9BB342D-788E-F34D-A59E-09B80F83F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49" r="23298" b="22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FE93-69A0-0FDE-19A1-97F45DCE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5598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/>
              <a:t>Demo Code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95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B9E-0B46-0E03-3925-F4732717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CA" b="1" dirty="0"/>
              <a:t>Conclusion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E51E-3D38-3D01-D590-03F2844E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pPr algn="just"/>
            <a:r>
              <a:rPr lang="en-CA" sz="2400" dirty="0"/>
              <a:t>The program employs the </a:t>
            </a:r>
            <a:r>
              <a:rPr lang="en-CA" sz="2400" dirty="0" err="1"/>
              <a:t>Luhn</a:t>
            </a:r>
            <a:r>
              <a:rPr lang="en-CA" sz="2400" dirty="0"/>
              <a:t> algorithm to authenticate credit card number that are read from a file. Providing a simple and effective method for verifying the number are accurate.</a:t>
            </a:r>
          </a:p>
        </p:txBody>
      </p:sp>
      <p:pic>
        <p:nvPicPr>
          <p:cNvPr id="18" name="Graphic 17" descr="Credit card">
            <a:extLst>
              <a:ext uri="{FF2B5EF4-FFF2-40B4-BE49-F238E27FC236}">
                <a16:creationId xmlns:a16="http://schemas.microsoft.com/office/drawing/2014/main" id="{402E1AB2-0371-6B6B-3417-9C0A60694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1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96995-411F-1811-37AF-BD02A927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 A</a:t>
            </a:r>
            <a:b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 or Discussion?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273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Wingdings</vt:lpstr>
      <vt:lpstr>Office Theme</vt:lpstr>
      <vt:lpstr>PowerPoint Presentation</vt:lpstr>
      <vt:lpstr>Project Goal</vt:lpstr>
      <vt:lpstr>Definition and Importance</vt:lpstr>
      <vt:lpstr>Functions</vt:lpstr>
      <vt:lpstr>Implementing the Luhn Algorithm in C</vt:lpstr>
      <vt:lpstr>Reference: Luhn Algorithm</vt:lpstr>
      <vt:lpstr>Demo Code </vt:lpstr>
      <vt:lpstr>Conclusion</vt:lpstr>
      <vt:lpstr>Q&amp; A Any Question or Discussion?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Claricel Ramos</dc:creator>
  <cp:lastModifiedBy>Yash Gandhi</cp:lastModifiedBy>
  <cp:revision>3</cp:revision>
  <dcterms:created xsi:type="dcterms:W3CDTF">2024-01-17T03:50:09Z</dcterms:created>
  <dcterms:modified xsi:type="dcterms:W3CDTF">2024-11-04T20:15:00Z</dcterms:modified>
</cp:coreProperties>
</file>