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AE4962-717C-4F2D-961E-497392F0759F}" v="4" vWet="8" dt="2024-02-14T21:30:51.275"/>
    <p1510:client id="{802B22B5-DBDE-4265-AF4A-F7A004FFA8EC}" v="94" dt="2024-02-14T20:49:33.601"/>
    <p1510:client id="{871FE508-798D-4AA0-8CA6-AD1FE2479E49}" v="2" dt="2024-02-14T22:18:28.178"/>
    <p1510:client id="{936B9F8B-47FD-419C-AC43-A1564AD29866}" v="63" dt="2024-02-14T17:11:30.158"/>
    <p1510:client id="{A401038F-1752-4ED2-A3CD-EB5CB1DDA823}" v="7" dt="2024-02-14T22:13:48.075"/>
    <p1510:client id="{D5041B27-0079-45F7-ABB9-8CA3859C30ED}" v="51" dt="2024-02-14T21:30:28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C07C8-7C75-44B1-A5C0-5B29EDCD6F6E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3416C9-5B1C-45AA-8AD9-A2F671A402B6}">
      <dgm:prSet/>
      <dgm:spPr/>
      <dgm:t>
        <a:bodyPr/>
        <a:lstStyle/>
        <a:p>
          <a:pPr>
            <a:defRPr b="1"/>
          </a:pPr>
          <a:r>
            <a:rPr lang="en-CA"/>
            <a:t>Objective:</a:t>
          </a:r>
          <a:endParaRPr lang="en-US"/>
        </a:p>
      </dgm:t>
    </dgm:pt>
    <dgm:pt modelId="{A3304CEA-2BCC-4315-BE5F-3749F2CBECCA}" type="parTrans" cxnId="{933648ED-4BBA-4B2A-99FE-FCE1A3749F2C}">
      <dgm:prSet/>
      <dgm:spPr/>
      <dgm:t>
        <a:bodyPr/>
        <a:lstStyle/>
        <a:p>
          <a:endParaRPr lang="en-US"/>
        </a:p>
      </dgm:t>
    </dgm:pt>
    <dgm:pt modelId="{016675DB-6326-40BE-B8FA-92ACAB8AFC37}" type="sibTrans" cxnId="{933648ED-4BBA-4B2A-99FE-FCE1A3749F2C}">
      <dgm:prSet/>
      <dgm:spPr/>
      <dgm:t>
        <a:bodyPr/>
        <a:lstStyle/>
        <a:p>
          <a:endParaRPr lang="en-US"/>
        </a:p>
      </dgm:t>
    </dgm:pt>
    <dgm:pt modelId="{2C0AE06F-37A0-4FA0-A92C-486F443E01F1}">
      <dgm:prSet/>
      <dgm:spPr/>
      <dgm:t>
        <a:bodyPr/>
        <a:lstStyle/>
        <a:p>
          <a:r>
            <a:rPr lang="en-CA"/>
            <a:t>Encryption sensor data to increase security</a:t>
          </a:r>
          <a:endParaRPr lang="en-US"/>
        </a:p>
      </dgm:t>
    </dgm:pt>
    <dgm:pt modelId="{721BFD5F-D18C-4334-901B-4ED8E64951B2}" type="parTrans" cxnId="{F134C6B7-FBFD-4741-AA31-AD0DAC14CD03}">
      <dgm:prSet/>
      <dgm:spPr/>
      <dgm:t>
        <a:bodyPr/>
        <a:lstStyle/>
        <a:p>
          <a:endParaRPr lang="en-US"/>
        </a:p>
      </dgm:t>
    </dgm:pt>
    <dgm:pt modelId="{1082FBA9-3561-40C0-A215-EDA3A17F4CDD}" type="sibTrans" cxnId="{F134C6B7-FBFD-4741-AA31-AD0DAC14CD03}">
      <dgm:prSet/>
      <dgm:spPr/>
      <dgm:t>
        <a:bodyPr/>
        <a:lstStyle/>
        <a:p>
          <a:endParaRPr lang="en-US"/>
        </a:p>
      </dgm:t>
    </dgm:pt>
    <dgm:pt modelId="{7D7284E9-A1BF-404F-B983-F7B5F5F8DADF}">
      <dgm:prSet/>
      <dgm:spPr/>
      <dgm:t>
        <a:bodyPr/>
        <a:lstStyle/>
        <a:p>
          <a:r>
            <a:rPr lang="en-CA"/>
            <a:t>Multiple encryption and decryption methods.</a:t>
          </a:r>
          <a:endParaRPr lang="en-US"/>
        </a:p>
      </dgm:t>
    </dgm:pt>
    <dgm:pt modelId="{0A1D7445-F1EF-40CF-8428-DA354A07AF55}" type="parTrans" cxnId="{7471127B-E030-4DB3-AB83-442764A86400}">
      <dgm:prSet/>
      <dgm:spPr/>
      <dgm:t>
        <a:bodyPr/>
        <a:lstStyle/>
        <a:p>
          <a:endParaRPr lang="en-US"/>
        </a:p>
      </dgm:t>
    </dgm:pt>
    <dgm:pt modelId="{43D12A62-8B68-4665-8FEC-01A578440DE6}" type="sibTrans" cxnId="{7471127B-E030-4DB3-AB83-442764A86400}">
      <dgm:prSet/>
      <dgm:spPr/>
      <dgm:t>
        <a:bodyPr/>
        <a:lstStyle/>
        <a:p>
          <a:endParaRPr lang="en-US"/>
        </a:p>
      </dgm:t>
    </dgm:pt>
    <dgm:pt modelId="{A105C5C5-6E81-4C6B-86DA-351782CFF3DB}">
      <dgm:prSet/>
      <dgm:spPr/>
      <dgm:t>
        <a:bodyPr/>
        <a:lstStyle/>
        <a:p>
          <a:pPr>
            <a:defRPr b="1"/>
          </a:pPr>
          <a:r>
            <a:rPr lang="en-CA"/>
            <a:t>Significance:</a:t>
          </a:r>
          <a:endParaRPr lang="en-US"/>
        </a:p>
      </dgm:t>
    </dgm:pt>
    <dgm:pt modelId="{4003A0F0-1243-4AD4-83FB-75DB7B9E5DF3}" type="parTrans" cxnId="{04561F8E-AE77-4FA1-B735-60050FEBDA03}">
      <dgm:prSet/>
      <dgm:spPr/>
      <dgm:t>
        <a:bodyPr/>
        <a:lstStyle/>
        <a:p>
          <a:endParaRPr lang="en-US"/>
        </a:p>
      </dgm:t>
    </dgm:pt>
    <dgm:pt modelId="{F3746D6A-674A-46AA-9372-33EA94E7E3B1}" type="sibTrans" cxnId="{04561F8E-AE77-4FA1-B735-60050FEBDA03}">
      <dgm:prSet/>
      <dgm:spPr/>
      <dgm:t>
        <a:bodyPr/>
        <a:lstStyle/>
        <a:p>
          <a:endParaRPr lang="en-US"/>
        </a:p>
      </dgm:t>
    </dgm:pt>
    <dgm:pt modelId="{81126B2F-7AC8-4AE0-9A7B-4A7505EF602E}">
      <dgm:prSet/>
      <dgm:spPr/>
      <dgm:t>
        <a:bodyPr/>
        <a:lstStyle/>
        <a:p>
          <a:r>
            <a:rPr lang="en-CA"/>
            <a:t>Sensor confidentiality is crucial for privacy</a:t>
          </a:r>
          <a:endParaRPr lang="en-US"/>
        </a:p>
      </dgm:t>
    </dgm:pt>
    <dgm:pt modelId="{40A3005B-31FB-4353-AD87-02C4BA2BA528}" type="parTrans" cxnId="{04EF1130-CB9A-408D-B9D3-77FB8F3C303D}">
      <dgm:prSet/>
      <dgm:spPr/>
      <dgm:t>
        <a:bodyPr/>
        <a:lstStyle/>
        <a:p>
          <a:endParaRPr lang="en-US"/>
        </a:p>
      </dgm:t>
    </dgm:pt>
    <dgm:pt modelId="{28D7429D-403A-42BA-9238-376E4CF6F041}" type="sibTrans" cxnId="{04EF1130-CB9A-408D-B9D3-77FB8F3C303D}">
      <dgm:prSet/>
      <dgm:spPr/>
      <dgm:t>
        <a:bodyPr/>
        <a:lstStyle/>
        <a:p>
          <a:endParaRPr lang="en-US"/>
        </a:p>
      </dgm:t>
    </dgm:pt>
    <dgm:pt modelId="{72161808-7B59-4BBF-9A9F-01B3EE7138B2}">
      <dgm:prSet/>
      <dgm:spPr/>
      <dgm:t>
        <a:bodyPr/>
        <a:lstStyle/>
        <a:p>
          <a:r>
            <a:rPr lang="en-US"/>
            <a:t>Encryption prevents unauthorized access and manipulation.</a:t>
          </a:r>
        </a:p>
      </dgm:t>
    </dgm:pt>
    <dgm:pt modelId="{B48A54B7-9B8F-4CE8-BA60-DB1E71C3074C}" type="parTrans" cxnId="{5041BF69-B2ED-4E1A-B3A1-C2D1F99DABC8}">
      <dgm:prSet/>
      <dgm:spPr/>
      <dgm:t>
        <a:bodyPr/>
        <a:lstStyle/>
        <a:p>
          <a:endParaRPr lang="en-US"/>
        </a:p>
      </dgm:t>
    </dgm:pt>
    <dgm:pt modelId="{EFBD7E7B-08BD-47D9-B245-5E8EC6053C64}" type="sibTrans" cxnId="{5041BF69-B2ED-4E1A-B3A1-C2D1F99DABC8}">
      <dgm:prSet/>
      <dgm:spPr/>
      <dgm:t>
        <a:bodyPr/>
        <a:lstStyle/>
        <a:p>
          <a:endParaRPr lang="en-US"/>
        </a:p>
      </dgm:t>
    </dgm:pt>
    <dgm:pt modelId="{77D49219-3EF5-41D4-837F-00E982FA148C}">
      <dgm:prSet/>
      <dgm:spPr/>
      <dgm:t>
        <a:bodyPr/>
        <a:lstStyle/>
        <a:p>
          <a:pPr>
            <a:defRPr b="1"/>
          </a:pPr>
          <a:r>
            <a:rPr lang="en-CA"/>
            <a:t>Approach:</a:t>
          </a:r>
          <a:endParaRPr lang="en-US"/>
        </a:p>
      </dgm:t>
    </dgm:pt>
    <dgm:pt modelId="{063A5453-4FAD-4B17-9B6E-D749D88C603B}" type="parTrans" cxnId="{7895D079-96AC-4770-9786-2B83D0E719C4}">
      <dgm:prSet/>
      <dgm:spPr/>
      <dgm:t>
        <a:bodyPr/>
        <a:lstStyle/>
        <a:p>
          <a:endParaRPr lang="en-US"/>
        </a:p>
      </dgm:t>
    </dgm:pt>
    <dgm:pt modelId="{82903C69-E52E-4313-8122-8F526CCF3942}" type="sibTrans" cxnId="{7895D079-96AC-4770-9786-2B83D0E719C4}">
      <dgm:prSet/>
      <dgm:spPr/>
      <dgm:t>
        <a:bodyPr/>
        <a:lstStyle/>
        <a:p>
          <a:endParaRPr lang="en-US"/>
        </a:p>
      </dgm:t>
    </dgm:pt>
    <dgm:pt modelId="{42045E9D-BA5A-4123-8377-18C49B1CD501}">
      <dgm:prSet/>
      <dgm:spPr/>
      <dgm:t>
        <a:bodyPr/>
        <a:lstStyle/>
        <a:p>
          <a:r>
            <a:rPr lang="en-CA"/>
            <a:t>Employ XOR bit scrambling , Caesar and Vigenère Cipher.</a:t>
          </a:r>
          <a:endParaRPr lang="en-US"/>
        </a:p>
      </dgm:t>
    </dgm:pt>
    <dgm:pt modelId="{F66B8CB3-66AA-433C-88A3-B9FDB409658D}" type="parTrans" cxnId="{30AE6DCC-2526-4248-8DBC-999680A79649}">
      <dgm:prSet/>
      <dgm:spPr/>
      <dgm:t>
        <a:bodyPr/>
        <a:lstStyle/>
        <a:p>
          <a:endParaRPr lang="en-US"/>
        </a:p>
      </dgm:t>
    </dgm:pt>
    <dgm:pt modelId="{43154F9F-A583-4835-B4A9-35EB4DD4BF2A}" type="sibTrans" cxnId="{30AE6DCC-2526-4248-8DBC-999680A79649}">
      <dgm:prSet/>
      <dgm:spPr/>
      <dgm:t>
        <a:bodyPr/>
        <a:lstStyle/>
        <a:p>
          <a:endParaRPr lang="en-US"/>
        </a:p>
      </dgm:t>
    </dgm:pt>
    <dgm:pt modelId="{6C060CD3-5C69-4707-B06E-F5853515C14B}">
      <dgm:prSet/>
      <dgm:spPr/>
      <dgm:t>
        <a:bodyPr/>
        <a:lstStyle/>
        <a:p>
          <a:r>
            <a:rPr lang="en-CA"/>
            <a:t>Develop encryption and decryption C code.</a:t>
          </a:r>
          <a:endParaRPr lang="en-US"/>
        </a:p>
      </dgm:t>
    </dgm:pt>
    <dgm:pt modelId="{974D92C6-186A-43CB-8A01-E547E0EB6073}" type="parTrans" cxnId="{4D42C5B0-8F0D-4608-B7CD-EC2D39796B43}">
      <dgm:prSet/>
      <dgm:spPr/>
      <dgm:t>
        <a:bodyPr/>
        <a:lstStyle/>
        <a:p>
          <a:endParaRPr lang="en-US"/>
        </a:p>
      </dgm:t>
    </dgm:pt>
    <dgm:pt modelId="{2607925F-987A-40EE-A45D-B32EB65D5651}" type="sibTrans" cxnId="{4D42C5B0-8F0D-4608-B7CD-EC2D39796B43}">
      <dgm:prSet/>
      <dgm:spPr/>
      <dgm:t>
        <a:bodyPr/>
        <a:lstStyle/>
        <a:p>
          <a:endParaRPr lang="en-US"/>
        </a:p>
      </dgm:t>
    </dgm:pt>
    <dgm:pt modelId="{5CD570D3-B976-4034-81F9-A48CB7E61B4E}" type="pres">
      <dgm:prSet presAssocID="{96CC07C8-7C75-44B1-A5C0-5B29EDCD6F6E}" presName="vert0" presStyleCnt="0">
        <dgm:presLayoutVars>
          <dgm:dir/>
          <dgm:animOne val="branch"/>
          <dgm:animLvl val="lvl"/>
        </dgm:presLayoutVars>
      </dgm:prSet>
      <dgm:spPr/>
    </dgm:pt>
    <dgm:pt modelId="{CFBFB2EA-E7F9-4136-B87D-F7ADBDF200A6}" type="pres">
      <dgm:prSet presAssocID="{9C3416C9-5B1C-45AA-8AD9-A2F671A402B6}" presName="thickLine" presStyleLbl="alignNode1" presStyleIdx="0" presStyleCnt="3"/>
      <dgm:spPr/>
    </dgm:pt>
    <dgm:pt modelId="{519E359F-E371-404A-A4B8-EEDFFFDDB3FE}" type="pres">
      <dgm:prSet presAssocID="{9C3416C9-5B1C-45AA-8AD9-A2F671A402B6}" presName="horz1" presStyleCnt="0"/>
      <dgm:spPr/>
    </dgm:pt>
    <dgm:pt modelId="{0E28507F-020E-4390-A29E-AE769D536D47}" type="pres">
      <dgm:prSet presAssocID="{9C3416C9-5B1C-45AA-8AD9-A2F671A402B6}" presName="tx1" presStyleLbl="revTx" presStyleIdx="0" presStyleCnt="9"/>
      <dgm:spPr/>
    </dgm:pt>
    <dgm:pt modelId="{44A53E6F-2F45-4685-8D01-6089CC165D36}" type="pres">
      <dgm:prSet presAssocID="{9C3416C9-5B1C-45AA-8AD9-A2F671A402B6}" presName="vert1" presStyleCnt="0"/>
      <dgm:spPr/>
    </dgm:pt>
    <dgm:pt modelId="{2CA1155E-AB0F-4DC6-9DA8-217452596F1B}" type="pres">
      <dgm:prSet presAssocID="{2C0AE06F-37A0-4FA0-A92C-486F443E01F1}" presName="vertSpace2a" presStyleCnt="0"/>
      <dgm:spPr/>
    </dgm:pt>
    <dgm:pt modelId="{4C0A5339-7E3F-4BE6-9FE6-54DE0C2E5FA8}" type="pres">
      <dgm:prSet presAssocID="{2C0AE06F-37A0-4FA0-A92C-486F443E01F1}" presName="horz2" presStyleCnt="0"/>
      <dgm:spPr/>
    </dgm:pt>
    <dgm:pt modelId="{55CA0C3C-9449-4DEF-91CC-FAF7D4C268A4}" type="pres">
      <dgm:prSet presAssocID="{2C0AE06F-37A0-4FA0-A92C-486F443E01F1}" presName="horzSpace2" presStyleCnt="0"/>
      <dgm:spPr/>
    </dgm:pt>
    <dgm:pt modelId="{C0805121-B4CE-4027-BFB4-09CF5DD9C119}" type="pres">
      <dgm:prSet presAssocID="{2C0AE06F-37A0-4FA0-A92C-486F443E01F1}" presName="tx2" presStyleLbl="revTx" presStyleIdx="1" presStyleCnt="9"/>
      <dgm:spPr/>
    </dgm:pt>
    <dgm:pt modelId="{AC4E596D-10D3-4E51-B9EB-B74BFFAE78EC}" type="pres">
      <dgm:prSet presAssocID="{2C0AE06F-37A0-4FA0-A92C-486F443E01F1}" presName="vert2" presStyleCnt="0"/>
      <dgm:spPr/>
    </dgm:pt>
    <dgm:pt modelId="{4267DEED-69C4-4C2D-A68C-73878810CA39}" type="pres">
      <dgm:prSet presAssocID="{2C0AE06F-37A0-4FA0-A92C-486F443E01F1}" presName="thinLine2b" presStyleLbl="callout" presStyleIdx="0" presStyleCnt="6"/>
      <dgm:spPr/>
    </dgm:pt>
    <dgm:pt modelId="{486C4F73-9EC7-47CE-8C2B-AAF534EC21AF}" type="pres">
      <dgm:prSet presAssocID="{2C0AE06F-37A0-4FA0-A92C-486F443E01F1}" presName="vertSpace2b" presStyleCnt="0"/>
      <dgm:spPr/>
    </dgm:pt>
    <dgm:pt modelId="{68E3FEF9-F9D7-4E2C-8066-A993CC6203F2}" type="pres">
      <dgm:prSet presAssocID="{7D7284E9-A1BF-404F-B983-F7B5F5F8DADF}" presName="horz2" presStyleCnt="0"/>
      <dgm:spPr/>
    </dgm:pt>
    <dgm:pt modelId="{72FFDAFE-BD0F-4DC1-92DB-54A50FFA455D}" type="pres">
      <dgm:prSet presAssocID="{7D7284E9-A1BF-404F-B983-F7B5F5F8DADF}" presName="horzSpace2" presStyleCnt="0"/>
      <dgm:spPr/>
    </dgm:pt>
    <dgm:pt modelId="{78628C4C-5673-4EA0-B5E7-47292D3368B4}" type="pres">
      <dgm:prSet presAssocID="{7D7284E9-A1BF-404F-B983-F7B5F5F8DADF}" presName="tx2" presStyleLbl="revTx" presStyleIdx="2" presStyleCnt="9"/>
      <dgm:spPr/>
    </dgm:pt>
    <dgm:pt modelId="{238E678F-7B3A-4FE5-ABFE-7DB712222F35}" type="pres">
      <dgm:prSet presAssocID="{7D7284E9-A1BF-404F-B983-F7B5F5F8DADF}" presName="vert2" presStyleCnt="0"/>
      <dgm:spPr/>
    </dgm:pt>
    <dgm:pt modelId="{A377C0B0-996A-46B9-933D-0EED0DE1C6B3}" type="pres">
      <dgm:prSet presAssocID="{7D7284E9-A1BF-404F-B983-F7B5F5F8DADF}" presName="thinLine2b" presStyleLbl="callout" presStyleIdx="1" presStyleCnt="6"/>
      <dgm:spPr/>
    </dgm:pt>
    <dgm:pt modelId="{8224CC57-1223-4690-952E-660E23CBCCF7}" type="pres">
      <dgm:prSet presAssocID="{7D7284E9-A1BF-404F-B983-F7B5F5F8DADF}" presName="vertSpace2b" presStyleCnt="0"/>
      <dgm:spPr/>
    </dgm:pt>
    <dgm:pt modelId="{6DC35440-E901-4D46-AEC9-51D76BE7E34B}" type="pres">
      <dgm:prSet presAssocID="{A105C5C5-6E81-4C6B-86DA-351782CFF3DB}" presName="thickLine" presStyleLbl="alignNode1" presStyleIdx="1" presStyleCnt="3"/>
      <dgm:spPr/>
    </dgm:pt>
    <dgm:pt modelId="{9B84594C-BD50-4B8D-96A4-E19E30789D0F}" type="pres">
      <dgm:prSet presAssocID="{A105C5C5-6E81-4C6B-86DA-351782CFF3DB}" presName="horz1" presStyleCnt="0"/>
      <dgm:spPr/>
    </dgm:pt>
    <dgm:pt modelId="{48BA2854-7021-4BE6-981E-F58F8E791671}" type="pres">
      <dgm:prSet presAssocID="{A105C5C5-6E81-4C6B-86DA-351782CFF3DB}" presName="tx1" presStyleLbl="revTx" presStyleIdx="3" presStyleCnt="9"/>
      <dgm:spPr/>
    </dgm:pt>
    <dgm:pt modelId="{26D0AB88-9475-4D49-B1C0-5E0108C475B2}" type="pres">
      <dgm:prSet presAssocID="{A105C5C5-6E81-4C6B-86DA-351782CFF3DB}" presName="vert1" presStyleCnt="0"/>
      <dgm:spPr/>
    </dgm:pt>
    <dgm:pt modelId="{FFD57113-28B0-4C20-9223-5E9437BA5A90}" type="pres">
      <dgm:prSet presAssocID="{81126B2F-7AC8-4AE0-9A7B-4A7505EF602E}" presName="vertSpace2a" presStyleCnt="0"/>
      <dgm:spPr/>
    </dgm:pt>
    <dgm:pt modelId="{5DE4A854-8677-4952-BD78-A2D6EAE0A164}" type="pres">
      <dgm:prSet presAssocID="{81126B2F-7AC8-4AE0-9A7B-4A7505EF602E}" presName="horz2" presStyleCnt="0"/>
      <dgm:spPr/>
    </dgm:pt>
    <dgm:pt modelId="{2F4A2677-80D8-41A4-9FAD-4DEF532FB40E}" type="pres">
      <dgm:prSet presAssocID="{81126B2F-7AC8-4AE0-9A7B-4A7505EF602E}" presName="horzSpace2" presStyleCnt="0"/>
      <dgm:spPr/>
    </dgm:pt>
    <dgm:pt modelId="{997544D2-D1D8-46C8-8CE4-3F2D1AC354F6}" type="pres">
      <dgm:prSet presAssocID="{81126B2F-7AC8-4AE0-9A7B-4A7505EF602E}" presName="tx2" presStyleLbl="revTx" presStyleIdx="4" presStyleCnt="9"/>
      <dgm:spPr/>
    </dgm:pt>
    <dgm:pt modelId="{3D597670-311A-415A-A3CF-782D35EEE152}" type="pres">
      <dgm:prSet presAssocID="{81126B2F-7AC8-4AE0-9A7B-4A7505EF602E}" presName="vert2" presStyleCnt="0"/>
      <dgm:spPr/>
    </dgm:pt>
    <dgm:pt modelId="{FB8A3523-7C04-4407-B18F-7316AFFAB309}" type="pres">
      <dgm:prSet presAssocID="{81126B2F-7AC8-4AE0-9A7B-4A7505EF602E}" presName="thinLine2b" presStyleLbl="callout" presStyleIdx="2" presStyleCnt="6"/>
      <dgm:spPr/>
    </dgm:pt>
    <dgm:pt modelId="{92D69CBA-F613-44FD-B562-AC68DC2431FF}" type="pres">
      <dgm:prSet presAssocID="{81126B2F-7AC8-4AE0-9A7B-4A7505EF602E}" presName="vertSpace2b" presStyleCnt="0"/>
      <dgm:spPr/>
    </dgm:pt>
    <dgm:pt modelId="{47CD23B1-AB3E-4E6A-B966-36C6E9F1C5F7}" type="pres">
      <dgm:prSet presAssocID="{72161808-7B59-4BBF-9A9F-01B3EE7138B2}" presName="horz2" presStyleCnt="0"/>
      <dgm:spPr/>
    </dgm:pt>
    <dgm:pt modelId="{C7CC2895-AEA8-4E2E-9B52-47A0FC88D6F4}" type="pres">
      <dgm:prSet presAssocID="{72161808-7B59-4BBF-9A9F-01B3EE7138B2}" presName="horzSpace2" presStyleCnt="0"/>
      <dgm:spPr/>
    </dgm:pt>
    <dgm:pt modelId="{5C611EA3-7776-4EB8-B4D0-CE4577693A6D}" type="pres">
      <dgm:prSet presAssocID="{72161808-7B59-4BBF-9A9F-01B3EE7138B2}" presName="tx2" presStyleLbl="revTx" presStyleIdx="5" presStyleCnt="9"/>
      <dgm:spPr/>
    </dgm:pt>
    <dgm:pt modelId="{43CF4D51-A8E6-41C1-840C-701E7E7458AB}" type="pres">
      <dgm:prSet presAssocID="{72161808-7B59-4BBF-9A9F-01B3EE7138B2}" presName="vert2" presStyleCnt="0"/>
      <dgm:spPr/>
    </dgm:pt>
    <dgm:pt modelId="{C16B5E13-8989-444F-B047-98C3FB49ED82}" type="pres">
      <dgm:prSet presAssocID="{72161808-7B59-4BBF-9A9F-01B3EE7138B2}" presName="thinLine2b" presStyleLbl="callout" presStyleIdx="3" presStyleCnt="6"/>
      <dgm:spPr/>
    </dgm:pt>
    <dgm:pt modelId="{95E1637C-C258-42D5-832A-18BAC876C755}" type="pres">
      <dgm:prSet presAssocID="{72161808-7B59-4BBF-9A9F-01B3EE7138B2}" presName="vertSpace2b" presStyleCnt="0"/>
      <dgm:spPr/>
    </dgm:pt>
    <dgm:pt modelId="{652CC0F8-A7F8-4923-BB53-1A2CC5E366D8}" type="pres">
      <dgm:prSet presAssocID="{77D49219-3EF5-41D4-837F-00E982FA148C}" presName="thickLine" presStyleLbl="alignNode1" presStyleIdx="2" presStyleCnt="3"/>
      <dgm:spPr/>
    </dgm:pt>
    <dgm:pt modelId="{E75A6E2A-2614-4B2B-81D6-8D5535A1C98D}" type="pres">
      <dgm:prSet presAssocID="{77D49219-3EF5-41D4-837F-00E982FA148C}" presName="horz1" presStyleCnt="0"/>
      <dgm:spPr/>
    </dgm:pt>
    <dgm:pt modelId="{D7A32FD7-BD33-4543-8F50-01FF9CE01F30}" type="pres">
      <dgm:prSet presAssocID="{77D49219-3EF5-41D4-837F-00E982FA148C}" presName="tx1" presStyleLbl="revTx" presStyleIdx="6" presStyleCnt="9"/>
      <dgm:spPr/>
    </dgm:pt>
    <dgm:pt modelId="{CADBEDB7-EA65-4C6A-8046-B3E871C35E55}" type="pres">
      <dgm:prSet presAssocID="{77D49219-3EF5-41D4-837F-00E982FA148C}" presName="vert1" presStyleCnt="0"/>
      <dgm:spPr/>
    </dgm:pt>
    <dgm:pt modelId="{64E77B35-7D6F-47EB-AEE7-DF19A107838A}" type="pres">
      <dgm:prSet presAssocID="{42045E9D-BA5A-4123-8377-18C49B1CD501}" presName="vertSpace2a" presStyleCnt="0"/>
      <dgm:spPr/>
    </dgm:pt>
    <dgm:pt modelId="{F5BF73D5-1A98-4617-9EBC-F16930256FDB}" type="pres">
      <dgm:prSet presAssocID="{42045E9D-BA5A-4123-8377-18C49B1CD501}" presName="horz2" presStyleCnt="0"/>
      <dgm:spPr/>
    </dgm:pt>
    <dgm:pt modelId="{13931D7C-1237-4CA8-AC2C-56518043B51B}" type="pres">
      <dgm:prSet presAssocID="{42045E9D-BA5A-4123-8377-18C49B1CD501}" presName="horzSpace2" presStyleCnt="0"/>
      <dgm:spPr/>
    </dgm:pt>
    <dgm:pt modelId="{52F0BD11-E61E-4681-B9D3-F6CD3E728F3C}" type="pres">
      <dgm:prSet presAssocID="{42045E9D-BA5A-4123-8377-18C49B1CD501}" presName="tx2" presStyleLbl="revTx" presStyleIdx="7" presStyleCnt="9"/>
      <dgm:spPr/>
    </dgm:pt>
    <dgm:pt modelId="{2438765E-A85E-47A6-B427-FD2EAB354653}" type="pres">
      <dgm:prSet presAssocID="{42045E9D-BA5A-4123-8377-18C49B1CD501}" presName="vert2" presStyleCnt="0"/>
      <dgm:spPr/>
    </dgm:pt>
    <dgm:pt modelId="{8CC4CE04-FB64-4661-82E3-4D401C0E9B60}" type="pres">
      <dgm:prSet presAssocID="{42045E9D-BA5A-4123-8377-18C49B1CD501}" presName="thinLine2b" presStyleLbl="callout" presStyleIdx="4" presStyleCnt="6"/>
      <dgm:spPr/>
    </dgm:pt>
    <dgm:pt modelId="{471F0802-20E5-468F-A12A-3BEF3425BD2D}" type="pres">
      <dgm:prSet presAssocID="{42045E9D-BA5A-4123-8377-18C49B1CD501}" presName="vertSpace2b" presStyleCnt="0"/>
      <dgm:spPr/>
    </dgm:pt>
    <dgm:pt modelId="{E3C4A578-1269-4307-AE57-2C1E4F02DF8D}" type="pres">
      <dgm:prSet presAssocID="{6C060CD3-5C69-4707-B06E-F5853515C14B}" presName="horz2" presStyleCnt="0"/>
      <dgm:spPr/>
    </dgm:pt>
    <dgm:pt modelId="{E300FC53-3EEA-4EA7-8AF0-6823CD87F005}" type="pres">
      <dgm:prSet presAssocID="{6C060CD3-5C69-4707-B06E-F5853515C14B}" presName="horzSpace2" presStyleCnt="0"/>
      <dgm:spPr/>
    </dgm:pt>
    <dgm:pt modelId="{8C92AC44-2348-481A-9274-7C45B9142B0B}" type="pres">
      <dgm:prSet presAssocID="{6C060CD3-5C69-4707-B06E-F5853515C14B}" presName="tx2" presStyleLbl="revTx" presStyleIdx="8" presStyleCnt="9"/>
      <dgm:spPr/>
    </dgm:pt>
    <dgm:pt modelId="{3DA5C6B4-8FF0-47C5-AE1C-A80CE77079CC}" type="pres">
      <dgm:prSet presAssocID="{6C060CD3-5C69-4707-B06E-F5853515C14B}" presName="vert2" presStyleCnt="0"/>
      <dgm:spPr/>
    </dgm:pt>
    <dgm:pt modelId="{BDA1C480-36E3-4895-B9CE-20E75F7D2A72}" type="pres">
      <dgm:prSet presAssocID="{6C060CD3-5C69-4707-B06E-F5853515C14B}" presName="thinLine2b" presStyleLbl="callout" presStyleIdx="5" presStyleCnt="6"/>
      <dgm:spPr/>
    </dgm:pt>
    <dgm:pt modelId="{3DA9B7A3-7D40-4E93-9435-5FDA228143F5}" type="pres">
      <dgm:prSet presAssocID="{6C060CD3-5C69-4707-B06E-F5853515C14B}" presName="vertSpace2b" presStyleCnt="0"/>
      <dgm:spPr/>
    </dgm:pt>
  </dgm:ptLst>
  <dgm:cxnLst>
    <dgm:cxn modelId="{5AC37A2B-13DD-49E3-9378-66CBBD806068}" type="presOf" srcId="{81126B2F-7AC8-4AE0-9A7B-4A7505EF602E}" destId="{997544D2-D1D8-46C8-8CE4-3F2D1AC354F6}" srcOrd="0" destOrd="0" presId="urn:microsoft.com/office/officeart/2008/layout/LinedList"/>
    <dgm:cxn modelId="{04EF1130-CB9A-408D-B9D3-77FB8F3C303D}" srcId="{A105C5C5-6E81-4C6B-86DA-351782CFF3DB}" destId="{81126B2F-7AC8-4AE0-9A7B-4A7505EF602E}" srcOrd="0" destOrd="0" parTransId="{40A3005B-31FB-4353-AD87-02C4BA2BA528}" sibTransId="{28D7429D-403A-42BA-9238-376E4CF6F041}"/>
    <dgm:cxn modelId="{4ACD443F-FEC8-408D-A888-387CF48A703E}" type="presOf" srcId="{77D49219-3EF5-41D4-837F-00E982FA148C}" destId="{D7A32FD7-BD33-4543-8F50-01FF9CE01F30}" srcOrd="0" destOrd="0" presId="urn:microsoft.com/office/officeart/2008/layout/LinedList"/>
    <dgm:cxn modelId="{B4395465-15B9-4CB0-9E2F-4C0A5DD404CC}" type="presOf" srcId="{2C0AE06F-37A0-4FA0-A92C-486F443E01F1}" destId="{C0805121-B4CE-4027-BFB4-09CF5DD9C119}" srcOrd="0" destOrd="0" presId="urn:microsoft.com/office/officeart/2008/layout/LinedList"/>
    <dgm:cxn modelId="{5041BF69-B2ED-4E1A-B3A1-C2D1F99DABC8}" srcId="{A105C5C5-6E81-4C6B-86DA-351782CFF3DB}" destId="{72161808-7B59-4BBF-9A9F-01B3EE7138B2}" srcOrd="1" destOrd="0" parTransId="{B48A54B7-9B8F-4CE8-BA60-DB1E71C3074C}" sibTransId="{EFBD7E7B-08BD-47D9-B245-5E8EC6053C64}"/>
    <dgm:cxn modelId="{AA170772-CB0A-4C5C-8D97-62C7E8FED78A}" type="presOf" srcId="{7D7284E9-A1BF-404F-B983-F7B5F5F8DADF}" destId="{78628C4C-5673-4EA0-B5E7-47292D3368B4}" srcOrd="0" destOrd="0" presId="urn:microsoft.com/office/officeart/2008/layout/LinedList"/>
    <dgm:cxn modelId="{A1B7A852-717C-46A7-BB2F-CBC0B7231F66}" type="presOf" srcId="{9C3416C9-5B1C-45AA-8AD9-A2F671A402B6}" destId="{0E28507F-020E-4390-A29E-AE769D536D47}" srcOrd="0" destOrd="0" presId="urn:microsoft.com/office/officeart/2008/layout/LinedList"/>
    <dgm:cxn modelId="{7895D079-96AC-4770-9786-2B83D0E719C4}" srcId="{96CC07C8-7C75-44B1-A5C0-5B29EDCD6F6E}" destId="{77D49219-3EF5-41D4-837F-00E982FA148C}" srcOrd="2" destOrd="0" parTransId="{063A5453-4FAD-4B17-9B6E-D749D88C603B}" sibTransId="{82903C69-E52E-4313-8122-8F526CCF3942}"/>
    <dgm:cxn modelId="{7471127B-E030-4DB3-AB83-442764A86400}" srcId="{9C3416C9-5B1C-45AA-8AD9-A2F671A402B6}" destId="{7D7284E9-A1BF-404F-B983-F7B5F5F8DADF}" srcOrd="1" destOrd="0" parTransId="{0A1D7445-F1EF-40CF-8428-DA354A07AF55}" sibTransId="{43D12A62-8B68-4665-8FEC-01A578440DE6}"/>
    <dgm:cxn modelId="{04561F8E-AE77-4FA1-B735-60050FEBDA03}" srcId="{96CC07C8-7C75-44B1-A5C0-5B29EDCD6F6E}" destId="{A105C5C5-6E81-4C6B-86DA-351782CFF3DB}" srcOrd="1" destOrd="0" parTransId="{4003A0F0-1243-4AD4-83FB-75DB7B9E5DF3}" sibTransId="{F3746D6A-674A-46AA-9372-33EA94E7E3B1}"/>
    <dgm:cxn modelId="{0409089D-7725-4439-83AE-8AA8AA5D983F}" type="presOf" srcId="{A105C5C5-6E81-4C6B-86DA-351782CFF3DB}" destId="{48BA2854-7021-4BE6-981E-F58F8E791671}" srcOrd="0" destOrd="0" presId="urn:microsoft.com/office/officeart/2008/layout/LinedList"/>
    <dgm:cxn modelId="{6EFEE2AA-2F89-4FAF-A841-8DDC32470DB1}" type="presOf" srcId="{72161808-7B59-4BBF-9A9F-01B3EE7138B2}" destId="{5C611EA3-7776-4EB8-B4D0-CE4577693A6D}" srcOrd="0" destOrd="0" presId="urn:microsoft.com/office/officeart/2008/layout/LinedList"/>
    <dgm:cxn modelId="{59F51AAC-53B0-4A88-95F9-CAF7C114CBB0}" type="presOf" srcId="{96CC07C8-7C75-44B1-A5C0-5B29EDCD6F6E}" destId="{5CD570D3-B976-4034-81F9-A48CB7E61B4E}" srcOrd="0" destOrd="0" presId="urn:microsoft.com/office/officeart/2008/layout/LinedList"/>
    <dgm:cxn modelId="{4D42C5B0-8F0D-4608-B7CD-EC2D39796B43}" srcId="{77D49219-3EF5-41D4-837F-00E982FA148C}" destId="{6C060CD3-5C69-4707-B06E-F5853515C14B}" srcOrd="1" destOrd="0" parTransId="{974D92C6-186A-43CB-8A01-E547E0EB6073}" sibTransId="{2607925F-987A-40EE-A45D-B32EB65D5651}"/>
    <dgm:cxn modelId="{F134C6B7-FBFD-4741-AA31-AD0DAC14CD03}" srcId="{9C3416C9-5B1C-45AA-8AD9-A2F671A402B6}" destId="{2C0AE06F-37A0-4FA0-A92C-486F443E01F1}" srcOrd="0" destOrd="0" parTransId="{721BFD5F-D18C-4334-901B-4ED8E64951B2}" sibTransId="{1082FBA9-3561-40C0-A215-EDA3A17F4CDD}"/>
    <dgm:cxn modelId="{71E80AC7-6A6C-489E-B7B3-0EE23D7CAEAD}" type="presOf" srcId="{42045E9D-BA5A-4123-8377-18C49B1CD501}" destId="{52F0BD11-E61E-4681-B9D3-F6CD3E728F3C}" srcOrd="0" destOrd="0" presId="urn:microsoft.com/office/officeart/2008/layout/LinedList"/>
    <dgm:cxn modelId="{30AE6DCC-2526-4248-8DBC-999680A79649}" srcId="{77D49219-3EF5-41D4-837F-00E982FA148C}" destId="{42045E9D-BA5A-4123-8377-18C49B1CD501}" srcOrd="0" destOrd="0" parTransId="{F66B8CB3-66AA-433C-88A3-B9FDB409658D}" sibTransId="{43154F9F-A583-4835-B4A9-35EB4DD4BF2A}"/>
    <dgm:cxn modelId="{90D47AE6-8D51-4518-B9F2-529E437CA54A}" type="presOf" srcId="{6C060CD3-5C69-4707-B06E-F5853515C14B}" destId="{8C92AC44-2348-481A-9274-7C45B9142B0B}" srcOrd="0" destOrd="0" presId="urn:microsoft.com/office/officeart/2008/layout/LinedList"/>
    <dgm:cxn modelId="{933648ED-4BBA-4B2A-99FE-FCE1A3749F2C}" srcId="{96CC07C8-7C75-44B1-A5C0-5B29EDCD6F6E}" destId="{9C3416C9-5B1C-45AA-8AD9-A2F671A402B6}" srcOrd="0" destOrd="0" parTransId="{A3304CEA-2BCC-4315-BE5F-3749F2CBECCA}" sibTransId="{016675DB-6326-40BE-B8FA-92ACAB8AFC37}"/>
    <dgm:cxn modelId="{DA26F309-E016-40F5-98C8-2A109A22D486}" type="presParOf" srcId="{5CD570D3-B976-4034-81F9-A48CB7E61B4E}" destId="{CFBFB2EA-E7F9-4136-B87D-F7ADBDF200A6}" srcOrd="0" destOrd="0" presId="urn:microsoft.com/office/officeart/2008/layout/LinedList"/>
    <dgm:cxn modelId="{92586F11-1086-4D33-841E-9233580FE5E6}" type="presParOf" srcId="{5CD570D3-B976-4034-81F9-A48CB7E61B4E}" destId="{519E359F-E371-404A-A4B8-EEDFFFDDB3FE}" srcOrd="1" destOrd="0" presId="urn:microsoft.com/office/officeart/2008/layout/LinedList"/>
    <dgm:cxn modelId="{92DDE24A-FAF5-4A70-AE56-6A9159E9AF61}" type="presParOf" srcId="{519E359F-E371-404A-A4B8-EEDFFFDDB3FE}" destId="{0E28507F-020E-4390-A29E-AE769D536D47}" srcOrd="0" destOrd="0" presId="urn:microsoft.com/office/officeart/2008/layout/LinedList"/>
    <dgm:cxn modelId="{FB9FC4F1-FA41-46F9-B679-D1ACE4906888}" type="presParOf" srcId="{519E359F-E371-404A-A4B8-EEDFFFDDB3FE}" destId="{44A53E6F-2F45-4685-8D01-6089CC165D36}" srcOrd="1" destOrd="0" presId="urn:microsoft.com/office/officeart/2008/layout/LinedList"/>
    <dgm:cxn modelId="{964A9B89-57A4-4B37-BA4B-22CCE12A5AD0}" type="presParOf" srcId="{44A53E6F-2F45-4685-8D01-6089CC165D36}" destId="{2CA1155E-AB0F-4DC6-9DA8-217452596F1B}" srcOrd="0" destOrd="0" presId="urn:microsoft.com/office/officeart/2008/layout/LinedList"/>
    <dgm:cxn modelId="{479D5191-1AB1-4DC5-8E38-EE159C3A75CA}" type="presParOf" srcId="{44A53E6F-2F45-4685-8D01-6089CC165D36}" destId="{4C0A5339-7E3F-4BE6-9FE6-54DE0C2E5FA8}" srcOrd="1" destOrd="0" presId="urn:microsoft.com/office/officeart/2008/layout/LinedList"/>
    <dgm:cxn modelId="{FE3F3B07-8B49-4218-B219-5151938D335D}" type="presParOf" srcId="{4C0A5339-7E3F-4BE6-9FE6-54DE0C2E5FA8}" destId="{55CA0C3C-9449-4DEF-91CC-FAF7D4C268A4}" srcOrd="0" destOrd="0" presId="urn:microsoft.com/office/officeart/2008/layout/LinedList"/>
    <dgm:cxn modelId="{6C652FC4-4018-493D-BDD1-387DFCCCE8AB}" type="presParOf" srcId="{4C0A5339-7E3F-4BE6-9FE6-54DE0C2E5FA8}" destId="{C0805121-B4CE-4027-BFB4-09CF5DD9C119}" srcOrd="1" destOrd="0" presId="urn:microsoft.com/office/officeart/2008/layout/LinedList"/>
    <dgm:cxn modelId="{0E26D14D-E5EB-4F21-B083-23E9816E73B5}" type="presParOf" srcId="{4C0A5339-7E3F-4BE6-9FE6-54DE0C2E5FA8}" destId="{AC4E596D-10D3-4E51-B9EB-B74BFFAE78EC}" srcOrd="2" destOrd="0" presId="urn:microsoft.com/office/officeart/2008/layout/LinedList"/>
    <dgm:cxn modelId="{DEF2C5EA-F979-4CAC-AAAC-B03637905817}" type="presParOf" srcId="{44A53E6F-2F45-4685-8D01-6089CC165D36}" destId="{4267DEED-69C4-4C2D-A68C-73878810CA39}" srcOrd="2" destOrd="0" presId="urn:microsoft.com/office/officeart/2008/layout/LinedList"/>
    <dgm:cxn modelId="{9560343D-A206-4665-BFBD-D0D61C8A422E}" type="presParOf" srcId="{44A53E6F-2F45-4685-8D01-6089CC165D36}" destId="{486C4F73-9EC7-47CE-8C2B-AAF534EC21AF}" srcOrd="3" destOrd="0" presId="urn:microsoft.com/office/officeart/2008/layout/LinedList"/>
    <dgm:cxn modelId="{CF0DE9F1-5646-4A0B-B4EC-912DD0DADD47}" type="presParOf" srcId="{44A53E6F-2F45-4685-8D01-6089CC165D36}" destId="{68E3FEF9-F9D7-4E2C-8066-A993CC6203F2}" srcOrd="4" destOrd="0" presId="urn:microsoft.com/office/officeart/2008/layout/LinedList"/>
    <dgm:cxn modelId="{564F32CF-185E-4149-9B9D-E09D64DF8715}" type="presParOf" srcId="{68E3FEF9-F9D7-4E2C-8066-A993CC6203F2}" destId="{72FFDAFE-BD0F-4DC1-92DB-54A50FFA455D}" srcOrd="0" destOrd="0" presId="urn:microsoft.com/office/officeart/2008/layout/LinedList"/>
    <dgm:cxn modelId="{BC5D386A-69D3-4936-B792-7206A2E8E860}" type="presParOf" srcId="{68E3FEF9-F9D7-4E2C-8066-A993CC6203F2}" destId="{78628C4C-5673-4EA0-B5E7-47292D3368B4}" srcOrd="1" destOrd="0" presId="urn:microsoft.com/office/officeart/2008/layout/LinedList"/>
    <dgm:cxn modelId="{C853935A-59DB-4E25-B2BF-93F62A01DD5E}" type="presParOf" srcId="{68E3FEF9-F9D7-4E2C-8066-A993CC6203F2}" destId="{238E678F-7B3A-4FE5-ABFE-7DB712222F35}" srcOrd="2" destOrd="0" presId="urn:microsoft.com/office/officeart/2008/layout/LinedList"/>
    <dgm:cxn modelId="{BF3049CC-D584-403E-BCE9-27DE35547174}" type="presParOf" srcId="{44A53E6F-2F45-4685-8D01-6089CC165D36}" destId="{A377C0B0-996A-46B9-933D-0EED0DE1C6B3}" srcOrd="5" destOrd="0" presId="urn:microsoft.com/office/officeart/2008/layout/LinedList"/>
    <dgm:cxn modelId="{4208B47F-B306-4C3C-86A6-346EB84D0285}" type="presParOf" srcId="{44A53E6F-2F45-4685-8D01-6089CC165D36}" destId="{8224CC57-1223-4690-952E-660E23CBCCF7}" srcOrd="6" destOrd="0" presId="urn:microsoft.com/office/officeart/2008/layout/LinedList"/>
    <dgm:cxn modelId="{1B22F6B3-EA05-4924-9E8A-061BCC622E5F}" type="presParOf" srcId="{5CD570D3-B976-4034-81F9-A48CB7E61B4E}" destId="{6DC35440-E901-4D46-AEC9-51D76BE7E34B}" srcOrd="2" destOrd="0" presId="urn:microsoft.com/office/officeart/2008/layout/LinedList"/>
    <dgm:cxn modelId="{899C422F-D358-4CEE-B608-A96989776A45}" type="presParOf" srcId="{5CD570D3-B976-4034-81F9-A48CB7E61B4E}" destId="{9B84594C-BD50-4B8D-96A4-E19E30789D0F}" srcOrd="3" destOrd="0" presId="urn:microsoft.com/office/officeart/2008/layout/LinedList"/>
    <dgm:cxn modelId="{C44817D0-E383-4738-AED2-EADB3A87A8A4}" type="presParOf" srcId="{9B84594C-BD50-4B8D-96A4-E19E30789D0F}" destId="{48BA2854-7021-4BE6-981E-F58F8E791671}" srcOrd="0" destOrd="0" presId="urn:microsoft.com/office/officeart/2008/layout/LinedList"/>
    <dgm:cxn modelId="{963A8DC1-F8D3-485C-96AB-F5386A84682E}" type="presParOf" srcId="{9B84594C-BD50-4B8D-96A4-E19E30789D0F}" destId="{26D0AB88-9475-4D49-B1C0-5E0108C475B2}" srcOrd="1" destOrd="0" presId="urn:microsoft.com/office/officeart/2008/layout/LinedList"/>
    <dgm:cxn modelId="{6FC979CC-F370-4BED-8006-6DC1A94905F2}" type="presParOf" srcId="{26D0AB88-9475-4D49-B1C0-5E0108C475B2}" destId="{FFD57113-28B0-4C20-9223-5E9437BA5A90}" srcOrd="0" destOrd="0" presId="urn:microsoft.com/office/officeart/2008/layout/LinedList"/>
    <dgm:cxn modelId="{914C6921-0980-4EFD-A684-FC35BF501CED}" type="presParOf" srcId="{26D0AB88-9475-4D49-B1C0-5E0108C475B2}" destId="{5DE4A854-8677-4952-BD78-A2D6EAE0A164}" srcOrd="1" destOrd="0" presId="urn:microsoft.com/office/officeart/2008/layout/LinedList"/>
    <dgm:cxn modelId="{FB91BA13-53F5-4D01-A43B-31E25DE203C2}" type="presParOf" srcId="{5DE4A854-8677-4952-BD78-A2D6EAE0A164}" destId="{2F4A2677-80D8-41A4-9FAD-4DEF532FB40E}" srcOrd="0" destOrd="0" presId="urn:microsoft.com/office/officeart/2008/layout/LinedList"/>
    <dgm:cxn modelId="{AE625B7D-F4FB-42B3-905F-DA5BC74E9FB2}" type="presParOf" srcId="{5DE4A854-8677-4952-BD78-A2D6EAE0A164}" destId="{997544D2-D1D8-46C8-8CE4-3F2D1AC354F6}" srcOrd="1" destOrd="0" presId="urn:microsoft.com/office/officeart/2008/layout/LinedList"/>
    <dgm:cxn modelId="{5F2E6BDF-38FE-4F73-B9B8-56D4FFD368E1}" type="presParOf" srcId="{5DE4A854-8677-4952-BD78-A2D6EAE0A164}" destId="{3D597670-311A-415A-A3CF-782D35EEE152}" srcOrd="2" destOrd="0" presId="urn:microsoft.com/office/officeart/2008/layout/LinedList"/>
    <dgm:cxn modelId="{7C4EFEE9-DDF2-4197-A9BF-00960083F065}" type="presParOf" srcId="{26D0AB88-9475-4D49-B1C0-5E0108C475B2}" destId="{FB8A3523-7C04-4407-B18F-7316AFFAB309}" srcOrd="2" destOrd="0" presId="urn:microsoft.com/office/officeart/2008/layout/LinedList"/>
    <dgm:cxn modelId="{FFEBA987-B2F5-4F68-95EE-673EE10CA547}" type="presParOf" srcId="{26D0AB88-9475-4D49-B1C0-5E0108C475B2}" destId="{92D69CBA-F613-44FD-B562-AC68DC2431FF}" srcOrd="3" destOrd="0" presId="urn:microsoft.com/office/officeart/2008/layout/LinedList"/>
    <dgm:cxn modelId="{C95B8411-D34D-4822-9D68-8DD592373B3F}" type="presParOf" srcId="{26D0AB88-9475-4D49-B1C0-5E0108C475B2}" destId="{47CD23B1-AB3E-4E6A-B966-36C6E9F1C5F7}" srcOrd="4" destOrd="0" presId="urn:microsoft.com/office/officeart/2008/layout/LinedList"/>
    <dgm:cxn modelId="{B4E422BB-14F4-449E-A585-360EB654E1DF}" type="presParOf" srcId="{47CD23B1-AB3E-4E6A-B966-36C6E9F1C5F7}" destId="{C7CC2895-AEA8-4E2E-9B52-47A0FC88D6F4}" srcOrd="0" destOrd="0" presId="urn:microsoft.com/office/officeart/2008/layout/LinedList"/>
    <dgm:cxn modelId="{C8761122-1F83-4770-AFCA-1FBB4B25DBA7}" type="presParOf" srcId="{47CD23B1-AB3E-4E6A-B966-36C6E9F1C5F7}" destId="{5C611EA3-7776-4EB8-B4D0-CE4577693A6D}" srcOrd="1" destOrd="0" presId="urn:microsoft.com/office/officeart/2008/layout/LinedList"/>
    <dgm:cxn modelId="{CC7B114C-9277-47C7-9B06-2830EC311026}" type="presParOf" srcId="{47CD23B1-AB3E-4E6A-B966-36C6E9F1C5F7}" destId="{43CF4D51-A8E6-41C1-840C-701E7E7458AB}" srcOrd="2" destOrd="0" presId="urn:microsoft.com/office/officeart/2008/layout/LinedList"/>
    <dgm:cxn modelId="{53F02076-E25B-4611-9982-7D1CBE2BEC0D}" type="presParOf" srcId="{26D0AB88-9475-4D49-B1C0-5E0108C475B2}" destId="{C16B5E13-8989-444F-B047-98C3FB49ED82}" srcOrd="5" destOrd="0" presId="urn:microsoft.com/office/officeart/2008/layout/LinedList"/>
    <dgm:cxn modelId="{8157CE28-88E8-49DC-B3C4-89EAA85210B1}" type="presParOf" srcId="{26D0AB88-9475-4D49-B1C0-5E0108C475B2}" destId="{95E1637C-C258-42D5-832A-18BAC876C755}" srcOrd="6" destOrd="0" presId="urn:microsoft.com/office/officeart/2008/layout/LinedList"/>
    <dgm:cxn modelId="{6D16D107-7666-4B6F-90E6-B8501284A129}" type="presParOf" srcId="{5CD570D3-B976-4034-81F9-A48CB7E61B4E}" destId="{652CC0F8-A7F8-4923-BB53-1A2CC5E366D8}" srcOrd="4" destOrd="0" presId="urn:microsoft.com/office/officeart/2008/layout/LinedList"/>
    <dgm:cxn modelId="{77ABE68A-0B7C-4BDE-B329-20128816E94B}" type="presParOf" srcId="{5CD570D3-B976-4034-81F9-A48CB7E61B4E}" destId="{E75A6E2A-2614-4B2B-81D6-8D5535A1C98D}" srcOrd="5" destOrd="0" presId="urn:microsoft.com/office/officeart/2008/layout/LinedList"/>
    <dgm:cxn modelId="{6369A0CE-5067-4B9E-AA14-67963595F66A}" type="presParOf" srcId="{E75A6E2A-2614-4B2B-81D6-8D5535A1C98D}" destId="{D7A32FD7-BD33-4543-8F50-01FF9CE01F30}" srcOrd="0" destOrd="0" presId="urn:microsoft.com/office/officeart/2008/layout/LinedList"/>
    <dgm:cxn modelId="{ECCA08BB-0BD9-40AF-8C6C-59DC50E55C15}" type="presParOf" srcId="{E75A6E2A-2614-4B2B-81D6-8D5535A1C98D}" destId="{CADBEDB7-EA65-4C6A-8046-B3E871C35E55}" srcOrd="1" destOrd="0" presId="urn:microsoft.com/office/officeart/2008/layout/LinedList"/>
    <dgm:cxn modelId="{6E5DD263-CD6A-47D3-B7E0-5FC692F7EEA6}" type="presParOf" srcId="{CADBEDB7-EA65-4C6A-8046-B3E871C35E55}" destId="{64E77B35-7D6F-47EB-AEE7-DF19A107838A}" srcOrd="0" destOrd="0" presId="urn:microsoft.com/office/officeart/2008/layout/LinedList"/>
    <dgm:cxn modelId="{AE196AB4-DE93-4CB8-8EF4-A6F89E9FFDE3}" type="presParOf" srcId="{CADBEDB7-EA65-4C6A-8046-B3E871C35E55}" destId="{F5BF73D5-1A98-4617-9EBC-F16930256FDB}" srcOrd="1" destOrd="0" presId="urn:microsoft.com/office/officeart/2008/layout/LinedList"/>
    <dgm:cxn modelId="{A20E84BD-7579-444B-AB67-5FA119843C09}" type="presParOf" srcId="{F5BF73D5-1A98-4617-9EBC-F16930256FDB}" destId="{13931D7C-1237-4CA8-AC2C-56518043B51B}" srcOrd="0" destOrd="0" presId="urn:microsoft.com/office/officeart/2008/layout/LinedList"/>
    <dgm:cxn modelId="{99F5E55A-4622-482C-9A05-70408051CAF3}" type="presParOf" srcId="{F5BF73D5-1A98-4617-9EBC-F16930256FDB}" destId="{52F0BD11-E61E-4681-B9D3-F6CD3E728F3C}" srcOrd="1" destOrd="0" presId="urn:microsoft.com/office/officeart/2008/layout/LinedList"/>
    <dgm:cxn modelId="{B6036D22-00CF-4156-BE6D-E0B9E5214220}" type="presParOf" srcId="{F5BF73D5-1A98-4617-9EBC-F16930256FDB}" destId="{2438765E-A85E-47A6-B427-FD2EAB354653}" srcOrd="2" destOrd="0" presId="urn:microsoft.com/office/officeart/2008/layout/LinedList"/>
    <dgm:cxn modelId="{88AA02D3-90CC-486D-8E66-01DAD63100E2}" type="presParOf" srcId="{CADBEDB7-EA65-4C6A-8046-B3E871C35E55}" destId="{8CC4CE04-FB64-4661-82E3-4D401C0E9B60}" srcOrd="2" destOrd="0" presId="urn:microsoft.com/office/officeart/2008/layout/LinedList"/>
    <dgm:cxn modelId="{6068ACC4-5260-4B55-B2C9-9F8438403E00}" type="presParOf" srcId="{CADBEDB7-EA65-4C6A-8046-B3E871C35E55}" destId="{471F0802-20E5-468F-A12A-3BEF3425BD2D}" srcOrd="3" destOrd="0" presId="urn:microsoft.com/office/officeart/2008/layout/LinedList"/>
    <dgm:cxn modelId="{6E7E1EEE-83B4-4AAE-9B9A-0C192E852BD3}" type="presParOf" srcId="{CADBEDB7-EA65-4C6A-8046-B3E871C35E55}" destId="{E3C4A578-1269-4307-AE57-2C1E4F02DF8D}" srcOrd="4" destOrd="0" presId="urn:microsoft.com/office/officeart/2008/layout/LinedList"/>
    <dgm:cxn modelId="{A84C6E46-42CF-48C8-8D0C-CED3466181B7}" type="presParOf" srcId="{E3C4A578-1269-4307-AE57-2C1E4F02DF8D}" destId="{E300FC53-3EEA-4EA7-8AF0-6823CD87F005}" srcOrd="0" destOrd="0" presId="urn:microsoft.com/office/officeart/2008/layout/LinedList"/>
    <dgm:cxn modelId="{101B7001-6DD3-47CF-9A7D-9E881CBE819E}" type="presParOf" srcId="{E3C4A578-1269-4307-AE57-2C1E4F02DF8D}" destId="{8C92AC44-2348-481A-9274-7C45B9142B0B}" srcOrd="1" destOrd="0" presId="urn:microsoft.com/office/officeart/2008/layout/LinedList"/>
    <dgm:cxn modelId="{A47AF67A-F03A-4B98-9FE7-CB6866A9AB22}" type="presParOf" srcId="{E3C4A578-1269-4307-AE57-2C1E4F02DF8D}" destId="{3DA5C6B4-8FF0-47C5-AE1C-A80CE77079CC}" srcOrd="2" destOrd="0" presId="urn:microsoft.com/office/officeart/2008/layout/LinedList"/>
    <dgm:cxn modelId="{4EEB32BC-7558-4C71-B36D-6B5C53EFF87D}" type="presParOf" srcId="{CADBEDB7-EA65-4C6A-8046-B3E871C35E55}" destId="{BDA1C480-36E3-4895-B9CE-20E75F7D2A72}" srcOrd="5" destOrd="0" presId="urn:microsoft.com/office/officeart/2008/layout/LinedList"/>
    <dgm:cxn modelId="{E6A83F8B-7DFE-402B-BDC7-E32862D852EA}" type="presParOf" srcId="{CADBEDB7-EA65-4C6A-8046-B3E871C35E55}" destId="{3DA9B7A3-7D40-4E93-9435-5FDA228143F5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9AF4F7-F4B0-4EE6-935D-F533B91D8F1C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294612F-21BD-4680-B92F-5B35C73F3C68}">
      <dgm:prSet/>
      <dgm:spPr/>
      <dgm:t>
        <a:bodyPr/>
        <a:lstStyle/>
        <a:p>
          <a:r>
            <a:rPr lang="en-CA"/>
            <a:t>Perceive XOR bit scrambling principle.</a:t>
          </a:r>
          <a:endParaRPr lang="en-US"/>
        </a:p>
      </dgm:t>
    </dgm:pt>
    <dgm:pt modelId="{DC3FAF69-ACFA-403C-AB2E-E08C10594BEE}" type="parTrans" cxnId="{5A9F9680-7B0F-416A-B502-0E4087584013}">
      <dgm:prSet/>
      <dgm:spPr/>
      <dgm:t>
        <a:bodyPr/>
        <a:lstStyle/>
        <a:p>
          <a:endParaRPr lang="en-US"/>
        </a:p>
      </dgm:t>
    </dgm:pt>
    <dgm:pt modelId="{56DC1E01-27BF-46D6-A1A3-4E2B821D54C6}" type="sibTrans" cxnId="{5A9F9680-7B0F-416A-B502-0E4087584013}">
      <dgm:prSet/>
      <dgm:spPr/>
      <dgm:t>
        <a:bodyPr/>
        <a:lstStyle/>
        <a:p>
          <a:endParaRPr lang="en-US"/>
        </a:p>
      </dgm:t>
    </dgm:pt>
    <dgm:pt modelId="{5B4843D8-AE88-4BC9-9A68-63AFB5A1F0B9}">
      <dgm:prSet/>
      <dgm:spPr/>
      <dgm:t>
        <a:bodyPr/>
        <a:lstStyle/>
        <a:p>
          <a:r>
            <a:rPr lang="en-CA"/>
            <a:t>Explore Caesar Cipher’s simplicity and effectiveness.</a:t>
          </a:r>
          <a:endParaRPr lang="en-US"/>
        </a:p>
      </dgm:t>
    </dgm:pt>
    <dgm:pt modelId="{5D310BCC-D01F-4305-80B4-9B3EA18213DC}" type="parTrans" cxnId="{F5576FBC-DA10-4172-B366-77A4D5077C84}">
      <dgm:prSet/>
      <dgm:spPr/>
      <dgm:t>
        <a:bodyPr/>
        <a:lstStyle/>
        <a:p>
          <a:endParaRPr lang="en-US"/>
        </a:p>
      </dgm:t>
    </dgm:pt>
    <dgm:pt modelId="{D237BC5C-5DA8-4A43-8AF9-0913D8ACE509}" type="sibTrans" cxnId="{F5576FBC-DA10-4172-B366-77A4D5077C84}">
      <dgm:prSet/>
      <dgm:spPr/>
      <dgm:t>
        <a:bodyPr/>
        <a:lstStyle/>
        <a:p>
          <a:endParaRPr lang="en-US"/>
        </a:p>
      </dgm:t>
    </dgm:pt>
    <dgm:pt modelId="{BE900004-2995-4287-A33F-C0AC49E0C802}">
      <dgm:prSet/>
      <dgm:spPr/>
      <dgm:t>
        <a:bodyPr/>
        <a:lstStyle/>
        <a:p>
          <a:r>
            <a:rPr lang="en-CA"/>
            <a:t>Study Vigenère’s keyword-stronger encryption.</a:t>
          </a:r>
          <a:endParaRPr lang="en-US"/>
        </a:p>
      </dgm:t>
    </dgm:pt>
    <dgm:pt modelId="{A86BEED2-6840-47FD-9640-89582AB37421}" type="parTrans" cxnId="{A801FA3F-1ECA-4580-AAD7-5453A174FCC8}">
      <dgm:prSet/>
      <dgm:spPr/>
      <dgm:t>
        <a:bodyPr/>
        <a:lstStyle/>
        <a:p>
          <a:endParaRPr lang="en-US"/>
        </a:p>
      </dgm:t>
    </dgm:pt>
    <dgm:pt modelId="{2AAC0214-EA4A-487F-9A0E-2BEF87D1066B}" type="sibTrans" cxnId="{A801FA3F-1ECA-4580-AAD7-5453A174FCC8}">
      <dgm:prSet/>
      <dgm:spPr/>
      <dgm:t>
        <a:bodyPr/>
        <a:lstStyle/>
        <a:p>
          <a:endParaRPr lang="en-US"/>
        </a:p>
      </dgm:t>
    </dgm:pt>
    <dgm:pt modelId="{73AC162C-0DCA-4DEF-8051-4983311302CB}">
      <dgm:prSet/>
      <dgm:spPr/>
      <dgm:t>
        <a:bodyPr/>
        <a:lstStyle/>
        <a:p>
          <a:r>
            <a:rPr lang="en-CA"/>
            <a:t>Benefits and drawbacks vary by algorithm. </a:t>
          </a:r>
          <a:endParaRPr lang="en-US"/>
        </a:p>
      </dgm:t>
    </dgm:pt>
    <dgm:pt modelId="{25145D13-916A-416C-97A7-43780A943088}" type="parTrans" cxnId="{B2F06809-ACC2-4221-AEC6-B4279CC486AF}">
      <dgm:prSet/>
      <dgm:spPr/>
      <dgm:t>
        <a:bodyPr/>
        <a:lstStyle/>
        <a:p>
          <a:endParaRPr lang="en-US"/>
        </a:p>
      </dgm:t>
    </dgm:pt>
    <dgm:pt modelId="{615CD23B-D034-4535-B69A-43E67B7E27C4}" type="sibTrans" cxnId="{B2F06809-ACC2-4221-AEC6-B4279CC486AF}">
      <dgm:prSet/>
      <dgm:spPr/>
      <dgm:t>
        <a:bodyPr/>
        <a:lstStyle/>
        <a:p>
          <a:endParaRPr lang="en-US"/>
        </a:p>
      </dgm:t>
    </dgm:pt>
    <dgm:pt modelId="{14C14BEA-CFE6-45D3-830D-92343916AE7D}" type="pres">
      <dgm:prSet presAssocID="{349AF4F7-F4B0-4EE6-935D-F533B91D8F1C}" presName="vert0" presStyleCnt="0">
        <dgm:presLayoutVars>
          <dgm:dir/>
          <dgm:animOne val="branch"/>
          <dgm:animLvl val="lvl"/>
        </dgm:presLayoutVars>
      </dgm:prSet>
      <dgm:spPr/>
    </dgm:pt>
    <dgm:pt modelId="{3999C260-4D1F-4030-BA6C-E40A12399412}" type="pres">
      <dgm:prSet presAssocID="{C294612F-21BD-4680-B92F-5B35C73F3C68}" presName="thickLine" presStyleLbl="alignNode1" presStyleIdx="0" presStyleCnt="4"/>
      <dgm:spPr/>
    </dgm:pt>
    <dgm:pt modelId="{B00A7AA8-25ED-46CC-BEFA-CED03DB991C9}" type="pres">
      <dgm:prSet presAssocID="{C294612F-21BD-4680-B92F-5B35C73F3C68}" presName="horz1" presStyleCnt="0"/>
      <dgm:spPr/>
    </dgm:pt>
    <dgm:pt modelId="{462FFD2A-C537-4825-9991-D34669429A89}" type="pres">
      <dgm:prSet presAssocID="{C294612F-21BD-4680-B92F-5B35C73F3C68}" presName="tx1" presStyleLbl="revTx" presStyleIdx="0" presStyleCnt="4"/>
      <dgm:spPr/>
    </dgm:pt>
    <dgm:pt modelId="{EFEE4A9F-64A6-45BC-A067-349FFD209418}" type="pres">
      <dgm:prSet presAssocID="{C294612F-21BD-4680-B92F-5B35C73F3C68}" presName="vert1" presStyleCnt="0"/>
      <dgm:spPr/>
    </dgm:pt>
    <dgm:pt modelId="{34786ED1-8E62-4C24-866F-013592B0B015}" type="pres">
      <dgm:prSet presAssocID="{5B4843D8-AE88-4BC9-9A68-63AFB5A1F0B9}" presName="thickLine" presStyleLbl="alignNode1" presStyleIdx="1" presStyleCnt="4"/>
      <dgm:spPr/>
    </dgm:pt>
    <dgm:pt modelId="{AAAF4AC0-3CA1-4949-958B-DA6E21E568B7}" type="pres">
      <dgm:prSet presAssocID="{5B4843D8-AE88-4BC9-9A68-63AFB5A1F0B9}" presName="horz1" presStyleCnt="0"/>
      <dgm:spPr/>
    </dgm:pt>
    <dgm:pt modelId="{2320D7BA-8630-4D7F-840B-1D85B1D7100A}" type="pres">
      <dgm:prSet presAssocID="{5B4843D8-AE88-4BC9-9A68-63AFB5A1F0B9}" presName="tx1" presStyleLbl="revTx" presStyleIdx="1" presStyleCnt="4"/>
      <dgm:spPr/>
    </dgm:pt>
    <dgm:pt modelId="{B65932B2-56BC-4C74-B806-68DDBFB736DA}" type="pres">
      <dgm:prSet presAssocID="{5B4843D8-AE88-4BC9-9A68-63AFB5A1F0B9}" presName="vert1" presStyleCnt="0"/>
      <dgm:spPr/>
    </dgm:pt>
    <dgm:pt modelId="{A4A5D4AB-B2C2-4BC9-8190-C99C1C8D9078}" type="pres">
      <dgm:prSet presAssocID="{BE900004-2995-4287-A33F-C0AC49E0C802}" presName="thickLine" presStyleLbl="alignNode1" presStyleIdx="2" presStyleCnt="4"/>
      <dgm:spPr/>
    </dgm:pt>
    <dgm:pt modelId="{756D50DD-6A02-45BE-8730-824788456E48}" type="pres">
      <dgm:prSet presAssocID="{BE900004-2995-4287-A33F-C0AC49E0C802}" presName="horz1" presStyleCnt="0"/>
      <dgm:spPr/>
    </dgm:pt>
    <dgm:pt modelId="{B8C4C49A-5FB2-4555-B576-DF59957E6808}" type="pres">
      <dgm:prSet presAssocID="{BE900004-2995-4287-A33F-C0AC49E0C802}" presName="tx1" presStyleLbl="revTx" presStyleIdx="2" presStyleCnt="4"/>
      <dgm:spPr/>
    </dgm:pt>
    <dgm:pt modelId="{F0554B4C-6429-4AE0-80E5-1FBFFC2F69CF}" type="pres">
      <dgm:prSet presAssocID="{BE900004-2995-4287-A33F-C0AC49E0C802}" presName="vert1" presStyleCnt="0"/>
      <dgm:spPr/>
    </dgm:pt>
    <dgm:pt modelId="{9BD58E28-65C3-44D0-9478-62F04577FD8D}" type="pres">
      <dgm:prSet presAssocID="{73AC162C-0DCA-4DEF-8051-4983311302CB}" presName="thickLine" presStyleLbl="alignNode1" presStyleIdx="3" presStyleCnt="4"/>
      <dgm:spPr/>
    </dgm:pt>
    <dgm:pt modelId="{111A0E66-C584-4272-A41F-58C9E5780CC8}" type="pres">
      <dgm:prSet presAssocID="{73AC162C-0DCA-4DEF-8051-4983311302CB}" presName="horz1" presStyleCnt="0"/>
      <dgm:spPr/>
    </dgm:pt>
    <dgm:pt modelId="{FD0FE3DB-4143-4516-9023-CFBE9642F2F3}" type="pres">
      <dgm:prSet presAssocID="{73AC162C-0DCA-4DEF-8051-4983311302CB}" presName="tx1" presStyleLbl="revTx" presStyleIdx="3" presStyleCnt="4"/>
      <dgm:spPr/>
    </dgm:pt>
    <dgm:pt modelId="{D12DAA99-4B88-4439-B3B5-5CBAB59A76EA}" type="pres">
      <dgm:prSet presAssocID="{73AC162C-0DCA-4DEF-8051-4983311302CB}" presName="vert1" presStyleCnt="0"/>
      <dgm:spPr/>
    </dgm:pt>
  </dgm:ptLst>
  <dgm:cxnLst>
    <dgm:cxn modelId="{B2F06809-ACC2-4221-AEC6-B4279CC486AF}" srcId="{349AF4F7-F4B0-4EE6-935D-F533B91D8F1C}" destId="{73AC162C-0DCA-4DEF-8051-4983311302CB}" srcOrd="3" destOrd="0" parTransId="{25145D13-916A-416C-97A7-43780A943088}" sibTransId="{615CD23B-D034-4535-B69A-43E67B7E27C4}"/>
    <dgm:cxn modelId="{A801FA3F-1ECA-4580-AAD7-5453A174FCC8}" srcId="{349AF4F7-F4B0-4EE6-935D-F533B91D8F1C}" destId="{BE900004-2995-4287-A33F-C0AC49E0C802}" srcOrd="2" destOrd="0" parTransId="{A86BEED2-6840-47FD-9640-89582AB37421}" sibTransId="{2AAC0214-EA4A-487F-9A0E-2BEF87D1066B}"/>
    <dgm:cxn modelId="{7B9A1A54-5D93-46E9-94F0-1C327ABDE920}" type="presOf" srcId="{5B4843D8-AE88-4BC9-9A68-63AFB5A1F0B9}" destId="{2320D7BA-8630-4D7F-840B-1D85B1D7100A}" srcOrd="0" destOrd="0" presId="urn:microsoft.com/office/officeart/2008/layout/LinedList"/>
    <dgm:cxn modelId="{5A9F9680-7B0F-416A-B502-0E4087584013}" srcId="{349AF4F7-F4B0-4EE6-935D-F533B91D8F1C}" destId="{C294612F-21BD-4680-B92F-5B35C73F3C68}" srcOrd="0" destOrd="0" parTransId="{DC3FAF69-ACFA-403C-AB2E-E08C10594BEE}" sibTransId="{56DC1E01-27BF-46D6-A1A3-4E2B821D54C6}"/>
    <dgm:cxn modelId="{CFD1C285-E0E2-4C78-9900-1445700E828F}" type="presOf" srcId="{BE900004-2995-4287-A33F-C0AC49E0C802}" destId="{B8C4C49A-5FB2-4555-B576-DF59957E6808}" srcOrd="0" destOrd="0" presId="urn:microsoft.com/office/officeart/2008/layout/LinedList"/>
    <dgm:cxn modelId="{E1DC71A1-4DA8-4428-8EB8-E7B9AD225D73}" type="presOf" srcId="{349AF4F7-F4B0-4EE6-935D-F533B91D8F1C}" destId="{14C14BEA-CFE6-45D3-830D-92343916AE7D}" srcOrd="0" destOrd="0" presId="urn:microsoft.com/office/officeart/2008/layout/LinedList"/>
    <dgm:cxn modelId="{F5576FBC-DA10-4172-B366-77A4D5077C84}" srcId="{349AF4F7-F4B0-4EE6-935D-F533B91D8F1C}" destId="{5B4843D8-AE88-4BC9-9A68-63AFB5A1F0B9}" srcOrd="1" destOrd="0" parTransId="{5D310BCC-D01F-4305-80B4-9B3EA18213DC}" sibTransId="{D237BC5C-5DA8-4A43-8AF9-0913D8ACE509}"/>
    <dgm:cxn modelId="{4E90BED1-923C-42D8-936F-1B6B662A78C0}" type="presOf" srcId="{C294612F-21BD-4680-B92F-5B35C73F3C68}" destId="{462FFD2A-C537-4825-9991-D34669429A89}" srcOrd="0" destOrd="0" presId="urn:microsoft.com/office/officeart/2008/layout/LinedList"/>
    <dgm:cxn modelId="{1621A9E3-13E5-4BB6-8D03-196B715317F0}" type="presOf" srcId="{73AC162C-0DCA-4DEF-8051-4983311302CB}" destId="{FD0FE3DB-4143-4516-9023-CFBE9642F2F3}" srcOrd="0" destOrd="0" presId="urn:microsoft.com/office/officeart/2008/layout/LinedList"/>
    <dgm:cxn modelId="{D269E39A-CA9C-4F01-BF64-8915FD2DF7DB}" type="presParOf" srcId="{14C14BEA-CFE6-45D3-830D-92343916AE7D}" destId="{3999C260-4D1F-4030-BA6C-E40A12399412}" srcOrd="0" destOrd="0" presId="urn:microsoft.com/office/officeart/2008/layout/LinedList"/>
    <dgm:cxn modelId="{BD74CCFC-2E18-4A28-B602-882808386D95}" type="presParOf" srcId="{14C14BEA-CFE6-45D3-830D-92343916AE7D}" destId="{B00A7AA8-25ED-46CC-BEFA-CED03DB991C9}" srcOrd="1" destOrd="0" presId="urn:microsoft.com/office/officeart/2008/layout/LinedList"/>
    <dgm:cxn modelId="{286364FC-A1A4-4D69-AAE6-DBA5298B9F44}" type="presParOf" srcId="{B00A7AA8-25ED-46CC-BEFA-CED03DB991C9}" destId="{462FFD2A-C537-4825-9991-D34669429A89}" srcOrd="0" destOrd="0" presId="urn:microsoft.com/office/officeart/2008/layout/LinedList"/>
    <dgm:cxn modelId="{56ABB5C0-AAC2-4019-8D1C-D5BE622791D3}" type="presParOf" srcId="{B00A7AA8-25ED-46CC-BEFA-CED03DB991C9}" destId="{EFEE4A9F-64A6-45BC-A067-349FFD209418}" srcOrd="1" destOrd="0" presId="urn:microsoft.com/office/officeart/2008/layout/LinedList"/>
    <dgm:cxn modelId="{46B52E03-9A95-473B-8E69-C6DEEDFB8C5B}" type="presParOf" srcId="{14C14BEA-CFE6-45D3-830D-92343916AE7D}" destId="{34786ED1-8E62-4C24-866F-013592B0B015}" srcOrd="2" destOrd="0" presId="urn:microsoft.com/office/officeart/2008/layout/LinedList"/>
    <dgm:cxn modelId="{C2D7A17F-9060-4117-B795-58401CD57991}" type="presParOf" srcId="{14C14BEA-CFE6-45D3-830D-92343916AE7D}" destId="{AAAF4AC0-3CA1-4949-958B-DA6E21E568B7}" srcOrd="3" destOrd="0" presId="urn:microsoft.com/office/officeart/2008/layout/LinedList"/>
    <dgm:cxn modelId="{7EAE85FC-E9DE-4BDA-B2AD-67B26DD85336}" type="presParOf" srcId="{AAAF4AC0-3CA1-4949-958B-DA6E21E568B7}" destId="{2320D7BA-8630-4D7F-840B-1D85B1D7100A}" srcOrd="0" destOrd="0" presId="urn:microsoft.com/office/officeart/2008/layout/LinedList"/>
    <dgm:cxn modelId="{FEE11C2B-997D-4410-9504-6D580E2FA9E7}" type="presParOf" srcId="{AAAF4AC0-3CA1-4949-958B-DA6E21E568B7}" destId="{B65932B2-56BC-4C74-B806-68DDBFB736DA}" srcOrd="1" destOrd="0" presId="urn:microsoft.com/office/officeart/2008/layout/LinedList"/>
    <dgm:cxn modelId="{08A12D03-52F3-4090-BF02-93331485F7B6}" type="presParOf" srcId="{14C14BEA-CFE6-45D3-830D-92343916AE7D}" destId="{A4A5D4AB-B2C2-4BC9-8190-C99C1C8D9078}" srcOrd="4" destOrd="0" presId="urn:microsoft.com/office/officeart/2008/layout/LinedList"/>
    <dgm:cxn modelId="{C0D169CB-D6BA-4754-9AED-08AD5FFA709F}" type="presParOf" srcId="{14C14BEA-CFE6-45D3-830D-92343916AE7D}" destId="{756D50DD-6A02-45BE-8730-824788456E48}" srcOrd="5" destOrd="0" presId="urn:microsoft.com/office/officeart/2008/layout/LinedList"/>
    <dgm:cxn modelId="{E7099D8E-2C73-4984-8873-B380486154C3}" type="presParOf" srcId="{756D50DD-6A02-45BE-8730-824788456E48}" destId="{B8C4C49A-5FB2-4555-B576-DF59957E6808}" srcOrd="0" destOrd="0" presId="urn:microsoft.com/office/officeart/2008/layout/LinedList"/>
    <dgm:cxn modelId="{A5CA2C74-3D10-4183-A3C6-9F419180982C}" type="presParOf" srcId="{756D50DD-6A02-45BE-8730-824788456E48}" destId="{F0554B4C-6429-4AE0-80E5-1FBFFC2F69CF}" srcOrd="1" destOrd="0" presId="urn:microsoft.com/office/officeart/2008/layout/LinedList"/>
    <dgm:cxn modelId="{41B20F48-6A8B-4846-BC4E-444D3FA07EAF}" type="presParOf" srcId="{14C14BEA-CFE6-45D3-830D-92343916AE7D}" destId="{9BD58E28-65C3-44D0-9478-62F04577FD8D}" srcOrd="6" destOrd="0" presId="urn:microsoft.com/office/officeart/2008/layout/LinedList"/>
    <dgm:cxn modelId="{330B5D6C-41AE-4D5F-AB9A-EC57D78B1094}" type="presParOf" srcId="{14C14BEA-CFE6-45D3-830D-92343916AE7D}" destId="{111A0E66-C584-4272-A41F-58C9E5780CC8}" srcOrd="7" destOrd="0" presId="urn:microsoft.com/office/officeart/2008/layout/LinedList"/>
    <dgm:cxn modelId="{18281699-714C-4FF5-A053-DFA073EB0081}" type="presParOf" srcId="{111A0E66-C584-4272-A41F-58C9E5780CC8}" destId="{FD0FE3DB-4143-4516-9023-CFBE9642F2F3}" srcOrd="0" destOrd="0" presId="urn:microsoft.com/office/officeart/2008/layout/LinedList"/>
    <dgm:cxn modelId="{BAC07D69-3610-483C-BE95-9357C3ECAAB5}" type="presParOf" srcId="{111A0E66-C584-4272-A41F-58C9E5780CC8}" destId="{D12DAA99-4B88-4439-B3B5-5CBAB59A76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59D783-7E5C-4C9D-97DE-1F602C29EBEE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FE2CDA3-91CB-4730-8AC5-3E34DE18167C}">
      <dgm:prSet/>
      <dgm:spPr/>
      <dgm:t>
        <a:bodyPr/>
        <a:lstStyle/>
        <a:p>
          <a:r>
            <a:rPr lang="en-CA"/>
            <a:t>Real-time encryption/decryption for rapid security.</a:t>
          </a:r>
          <a:endParaRPr lang="en-US"/>
        </a:p>
      </dgm:t>
    </dgm:pt>
    <dgm:pt modelId="{5AC36DAD-99EA-4149-ABD6-5A23CD7539E5}" type="parTrans" cxnId="{60365610-025D-4B35-AC4D-3D2A62119DA0}">
      <dgm:prSet/>
      <dgm:spPr/>
      <dgm:t>
        <a:bodyPr/>
        <a:lstStyle/>
        <a:p>
          <a:endParaRPr lang="en-US"/>
        </a:p>
      </dgm:t>
    </dgm:pt>
    <dgm:pt modelId="{4ECE0294-E60D-4747-95D7-27218FFDE0AC}" type="sibTrans" cxnId="{60365610-025D-4B35-AC4D-3D2A62119DA0}">
      <dgm:prSet/>
      <dgm:spPr/>
      <dgm:t>
        <a:bodyPr/>
        <a:lstStyle/>
        <a:p>
          <a:endParaRPr lang="en-US"/>
        </a:p>
      </dgm:t>
    </dgm:pt>
    <dgm:pt modelId="{AAC59D0D-A5FA-4DD6-8CC9-0B2356D2CE6B}">
      <dgm:prSet/>
      <dgm:spPr/>
      <dgm:t>
        <a:bodyPr/>
        <a:lstStyle/>
        <a:p>
          <a:r>
            <a:rPr lang="en-CA"/>
            <a:t>Straightforward configuration and key management.</a:t>
          </a:r>
          <a:endParaRPr lang="en-US"/>
        </a:p>
      </dgm:t>
    </dgm:pt>
    <dgm:pt modelId="{34A5DA7E-8331-41A9-AA62-DCCC19B7BA58}" type="parTrans" cxnId="{4C41ED41-DA62-4C58-9F54-FBF117198303}">
      <dgm:prSet/>
      <dgm:spPr/>
      <dgm:t>
        <a:bodyPr/>
        <a:lstStyle/>
        <a:p>
          <a:endParaRPr lang="en-US"/>
        </a:p>
      </dgm:t>
    </dgm:pt>
    <dgm:pt modelId="{CEDC01A3-679E-4614-9EA0-83C68DBF55AF}" type="sibTrans" cxnId="{4C41ED41-DA62-4C58-9F54-FBF117198303}">
      <dgm:prSet/>
      <dgm:spPr/>
      <dgm:t>
        <a:bodyPr/>
        <a:lstStyle/>
        <a:p>
          <a:endParaRPr lang="en-US"/>
        </a:p>
      </dgm:t>
    </dgm:pt>
    <dgm:pt modelId="{EC19CFF8-92D6-43F0-867E-C0500C6D4878}">
      <dgm:prSet/>
      <dgm:spPr/>
      <dgm:t>
        <a:bodyPr/>
        <a:lstStyle/>
        <a:p>
          <a:r>
            <a:rPr lang="en-CA"/>
            <a:t>Cloud storage compatibility for safe transmission.</a:t>
          </a:r>
          <a:endParaRPr lang="en-US"/>
        </a:p>
      </dgm:t>
    </dgm:pt>
    <dgm:pt modelId="{BDFBB14E-0649-49BF-9E72-DEAA9262F61D}" type="parTrans" cxnId="{348F4588-FBC6-4F73-8527-2C1AA5002305}">
      <dgm:prSet/>
      <dgm:spPr/>
      <dgm:t>
        <a:bodyPr/>
        <a:lstStyle/>
        <a:p>
          <a:endParaRPr lang="en-US"/>
        </a:p>
      </dgm:t>
    </dgm:pt>
    <dgm:pt modelId="{B02AA3CC-57FD-4004-84BE-9773B0E5F76E}" type="sibTrans" cxnId="{348F4588-FBC6-4F73-8527-2C1AA5002305}">
      <dgm:prSet/>
      <dgm:spPr/>
      <dgm:t>
        <a:bodyPr/>
        <a:lstStyle/>
        <a:p>
          <a:endParaRPr lang="en-US"/>
        </a:p>
      </dgm:t>
    </dgm:pt>
    <dgm:pt modelId="{153095CE-9E9A-40C9-867E-4D54B831A92F}" type="pres">
      <dgm:prSet presAssocID="{3559D783-7E5C-4C9D-97DE-1F602C29EBEE}" presName="outerComposite" presStyleCnt="0">
        <dgm:presLayoutVars>
          <dgm:chMax val="5"/>
          <dgm:dir/>
          <dgm:resizeHandles val="exact"/>
        </dgm:presLayoutVars>
      </dgm:prSet>
      <dgm:spPr/>
    </dgm:pt>
    <dgm:pt modelId="{C044C5DC-4B56-4A7B-ADE6-A6CBD7012CC0}" type="pres">
      <dgm:prSet presAssocID="{3559D783-7E5C-4C9D-97DE-1F602C29EBEE}" presName="dummyMaxCanvas" presStyleCnt="0">
        <dgm:presLayoutVars/>
      </dgm:prSet>
      <dgm:spPr/>
    </dgm:pt>
    <dgm:pt modelId="{72BA5F9B-13C7-4D3B-B413-8E1F603092DB}" type="pres">
      <dgm:prSet presAssocID="{3559D783-7E5C-4C9D-97DE-1F602C29EBEE}" presName="ThreeNodes_1" presStyleLbl="node1" presStyleIdx="0" presStyleCnt="3">
        <dgm:presLayoutVars>
          <dgm:bulletEnabled val="1"/>
        </dgm:presLayoutVars>
      </dgm:prSet>
      <dgm:spPr/>
    </dgm:pt>
    <dgm:pt modelId="{6A486E2F-A55A-45CF-B671-C601B131F83F}" type="pres">
      <dgm:prSet presAssocID="{3559D783-7E5C-4C9D-97DE-1F602C29EBEE}" presName="ThreeNodes_2" presStyleLbl="node1" presStyleIdx="1" presStyleCnt="3">
        <dgm:presLayoutVars>
          <dgm:bulletEnabled val="1"/>
        </dgm:presLayoutVars>
      </dgm:prSet>
      <dgm:spPr/>
    </dgm:pt>
    <dgm:pt modelId="{5860AAE1-ED3E-422B-8581-220EEBA2737D}" type="pres">
      <dgm:prSet presAssocID="{3559D783-7E5C-4C9D-97DE-1F602C29EBEE}" presName="ThreeNodes_3" presStyleLbl="node1" presStyleIdx="2" presStyleCnt="3">
        <dgm:presLayoutVars>
          <dgm:bulletEnabled val="1"/>
        </dgm:presLayoutVars>
      </dgm:prSet>
      <dgm:spPr/>
    </dgm:pt>
    <dgm:pt modelId="{E18F4A40-EFDD-43F0-B937-70339265595F}" type="pres">
      <dgm:prSet presAssocID="{3559D783-7E5C-4C9D-97DE-1F602C29EBEE}" presName="ThreeConn_1-2" presStyleLbl="fgAccFollowNode1" presStyleIdx="0" presStyleCnt="2">
        <dgm:presLayoutVars>
          <dgm:bulletEnabled val="1"/>
        </dgm:presLayoutVars>
      </dgm:prSet>
      <dgm:spPr/>
    </dgm:pt>
    <dgm:pt modelId="{19A17A35-C6B6-43D7-A37A-5E829201DA63}" type="pres">
      <dgm:prSet presAssocID="{3559D783-7E5C-4C9D-97DE-1F602C29EBEE}" presName="ThreeConn_2-3" presStyleLbl="fgAccFollowNode1" presStyleIdx="1" presStyleCnt="2">
        <dgm:presLayoutVars>
          <dgm:bulletEnabled val="1"/>
        </dgm:presLayoutVars>
      </dgm:prSet>
      <dgm:spPr/>
    </dgm:pt>
    <dgm:pt modelId="{6FED3319-15C4-4FE9-94E1-5152D84C1D56}" type="pres">
      <dgm:prSet presAssocID="{3559D783-7E5C-4C9D-97DE-1F602C29EBEE}" presName="ThreeNodes_1_text" presStyleLbl="node1" presStyleIdx="2" presStyleCnt="3">
        <dgm:presLayoutVars>
          <dgm:bulletEnabled val="1"/>
        </dgm:presLayoutVars>
      </dgm:prSet>
      <dgm:spPr/>
    </dgm:pt>
    <dgm:pt modelId="{CAE11FCB-9B53-4638-94F0-B44823B1CB6E}" type="pres">
      <dgm:prSet presAssocID="{3559D783-7E5C-4C9D-97DE-1F602C29EBEE}" presName="ThreeNodes_2_text" presStyleLbl="node1" presStyleIdx="2" presStyleCnt="3">
        <dgm:presLayoutVars>
          <dgm:bulletEnabled val="1"/>
        </dgm:presLayoutVars>
      </dgm:prSet>
      <dgm:spPr/>
    </dgm:pt>
    <dgm:pt modelId="{A4BD1C58-8403-48FB-812D-60E9A5376463}" type="pres">
      <dgm:prSet presAssocID="{3559D783-7E5C-4C9D-97DE-1F602C29EBE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42DD209-AE5F-4233-9C14-627EFFE2B552}" type="presOf" srcId="{0FE2CDA3-91CB-4730-8AC5-3E34DE18167C}" destId="{6FED3319-15C4-4FE9-94E1-5152D84C1D56}" srcOrd="1" destOrd="0" presId="urn:microsoft.com/office/officeart/2005/8/layout/vProcess5"/>
    <dgm:cxn modelId="{60365610-025D-4B35-AC4D-3D2A62119DA0}" srcId="{3559D783-7E5C-4C9D-97DE-1F602C29EBEE}" destId="{0FE2CDA3-91CB-4730-8AC5-3E34DE18167C}" srcOrd="0" destOrd="0" parTransId="{5AC36DAD-99EA-4149-ABD6-5A23CD7539E5}" sibTransId="{4ECE0294-E60D-4747-95D7-27218FFDE0AC}"/>
    <dgm:cxn modelId="{ADD93E3F-E0D8-4D88-B4F5-FA1FB2A71B74}" type="presOf" srcId="{4ECE0294-E60D-4747-95D7-27218FFDE0AC}" destId="{E18F4A40-EFDD-43F0-B937-70339265595F}" srcOrd="0" destOrd="0" presId="urn:microsoft.com/office/officeart/2005/8/layout/vProcess5"/>
    <dgm:cxn modelId="{4C41ED41-DA62-4C58-9F54-FBF117198303}" srcId="{3559D783-7E5C-4C9D-97DE-1F602C29EBEE}" destId="{AAC59D0D-A5FA-4DD6-8CC9-0B2356D2CE6B}" srcOrd="1" destOrd="0" parTransId="{34A5DA7E-8331-41A9-AA62-DCCC19B7BA58}" sibTransId="{CEDC01A3-679E-4614-9EA0-83C68DBF55AF}"/>
    <dgm:cxn modelId="{6164A568-232C-4F64-A0DD-815EE403EC94}" type="presOf" srcId="{AAC59D0D-A5FA-4DD6-8CC9-0B2356D2CE6B}" destId="{CAE11FCB-9B53-4638-94F0-B44823B1CB6E}" srcOrd="1" destOrd="0" presId="urn:microsoft.com/office/officeart/2005/8/layout/vProcess5"/>
    <dgm:cxn modelId="{348F4588-FBC6-4F73-8527-2C1AA5002305}" srcId="{3559D783-7E5C-4C9D-97DE-1F602C29EBEE}" destId="{EC19CFF8-92D6-43F0-867E-C0500C6D4878}" srcOrd="2" destOrd="0" parTransId="{BDFBB14E-0649-49BF-9E72-DEAA9262F61D}" sibTransId="{B02AA3CC-57FD-4004-84BE-9773B0E5F76E}"/>
    <dgm:cxn modelId="{281705A4-C42D-4075-BAE0-C0660F072037}" type="presOf" srcId="{EC19CFF8-92D6-43F0-867E-C0500C6D4878}" destId="{A4BD1C58-8403-48FB-812D-60E9A5376463}" srcOrd="1" destOrd="0" presId="urn:microsoft.com/office/officeart/2005/8/layout/vProcess5"/>
    <dgm:cxn modelId="{E81F04DF-FE68-45C8-9151-FE37253F679B}" type="presOf" srcId="{3559D783-7E5C-4C9D-97DE-1F602C29EBEE}" destId="{153095CE-9E9A-40C9-867E-4D54B831A92F}" srcOrd="0" destOrd="0" presId="urn:microsoft.com/office/officeart/2005/8/layout/vProcess5"/>
    <dgm:cxn modelId="{B0A927DF-DA5D-47BD-A8B2-B5122E160F97}" type="presOf" srcId="{0FE2CDA3-91CB-4730-8AC5-3E34DE18167C}" destId="{72BA5F9B-13C7-4D3B-B413-8E1F603092DB}" srcOrd="0" destOrd="0" presId="urn:microsoft.com/office/officeart/2005/8/layout/vProcess5"/>
    <dgm:cxn modelId="{BC0A00E7-98CB-4F0B-9A05-13348CEE6706}" type="presOf" srcId="{EC19CFF8-92D6-43F0-867E-C0500C6D4878}" destId="{5860AAE1-ED3E-422B-8581-220EEBA2737D}" srcOrd="0" destOrd="0" presId="urn:microsoft.com/office/officeart/2005/8/layout/vProcess5"/>
    <dgm:cxn modelId="{23A9E7EA-F8A1-44BF-A0F3-6418EBDE7FC1}" type="presOf" srcId="{CEDC01A3-679E-4614-9EA0-83C68DBF55AF}" destId="{19A17A35-C6B6-43D7-A37A-5E829201DA63}" srcOrd="0" destOrd="0" presId="urn:microsoft.com/office/officeart/2005/8/layout/vProcess5"/>
    <dgm:cxn modelId="{53D941F5-CBE5-47D2-BB29-DD1EBED254FB}" type="presOf" srcId="{AAC59D0D-A5FA-4DD6-8CC9-0B2356D2CE6B}" destId="{6A486E2F-A55A-45CF-B671-C601B131F83F}" srcOrd="0" destOrd="0" presId="urn:microsoft.com/office/officeart/2005/8/layout/vProcess5"/>
    <dgm:cxn modelId="{56203612-3B9C-45C2-ADC5-BE959E62E4C5}" type="presParOf" srcId="{153095CE-9E9A-40C9-867E-4D54B831A92F}" destId="{C044C5DC-4B56-4A7B-ADE6-A6CBD7012CC0}" srcOrd="0" destOrd="0" presId="urn:microsoft.com/office/officeart/2005/8/layout/vProcess5"/>
    <dgm:cxn modelId="{0D03E4EE-37E3-49F0-9CFA-E7E11BCEE224}" type="presParOf" srcId="{153095CE-9E9A-40C9-867E-4D54B831A92F}" destId="{72BA5F9B-13C7-4D3B-B413-8E1F603092DB}" srcOrd="1" destOrd="0" presId="urn:microsoft.com/office/officeart/2005/8/layout/vProcess5"/>
    <dgm:cxn modelId="{D84B2796-8729-45F1-A420-AAC2FDB779DB}" type="presParOf" srcId="{153095CE-9E9A-40C9-867E-4D54B831A92F}" destId="{6A486E2F-A55A-45CF-B671-C601B131F83F}" srcOrd="2" destOrd="0" presId="urn:microsoft.com/office/officeart/2005/8/layout/vProcess5"/>
    <dgm:cxn modelId="{BA6C3CA9-84ED-48C4-B1B0-03C2D71A1E4F}" type="presParOf" srcId="{153095CE-9E9A-40C9-867E-4D54B831A92F}" destId="{5860AAE1-ED3E-422B-8581-220EEBA2737D}" srcOrd="3" destOrd="0" presId="urn:microsoft.com/office/officeart/2005/8/layout/vProcess5"/>
    <dgm:cxn modelId="{17F83AD0-E584-4B7B-BCD6-B7F405063AD4}" type="presParOf" srcId="{153095CE-9E9A-40C9-867E-4D54B831A92F}" destId="{E18F4A40-EFDD-43F0-B937-70339265595F}" srcOrd="4" destOrd="0" presId="urn:microsoft.com/office/officeart/2005/8/layout/vProcess5"/>
    <dgm:cxn modelId="{E66BB67D-81FF-4A3B-9E71-8BF72C58961D}" type="presParOf" srcId="{153095CE-9E9A-40C9-867E-4D54B831A92F}" destId="{19A17A35-C6B6-43D7-A37A-5E829201DA63}" srcOrd="5" destOrd="0" presId="urn:microsoft.com/office/officeart/2005/8/layout/vProcess5"/>
    <dgm:cxn modelId="{85FCC8C6-F968-4B6A-AF07-08A0073CD849}" type="presParOf" srcId="{153095CE-9E9A-40C9-867E-4D54B831A92F}" destId="{6FED3319-15C4-4FE9-94E1-5152D84C1D56}" srcOrd="6" destOrd="0" presId="urn:microsoft.com/office/officeart/2005/8/layout/vProcess5"/>
    <dgm:cxn modelId="{16C2B6CF-22BD-46C8-BBCB-4100976D3C20}" type="presParOf" srcId="{153095CE-9E9A-40C9-867E-4D54B831A92F}" destId="{CAE11FCB-9B53-4638-94F0-B44823B1CB6E}" srcOrd="7" destOrd="0" presId="urn:microsoft.com/office/officeart/2005/8/layout/vProcess5"/>
    <dgm:cxn modelId="{8F93F824-A73E-472C-AE66-39BEFF84A7D3}" type="presParOf" srcId="{153095CE-9E9A-40C9-867E-4D54B831A92F}" destId="{A4BD1C58-8403-48FB-812D-60E9A537646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2B7DBA-2A01-4E50-BF77-3543CBEE1FB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97C3598-6630-4728-A33A-38E7ABFE22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Multiple encryption tackles, enhance sensor data security.</a:t>
          </a:r>
          <a:endParaRPr lang="en-US"/>
        </a:p>
      </dgm:t>
    </dgm:pt>
    <dgm:pt modelId="{A283B8F5-71C9-4096-AD3B-99E1CB7C32E2}" type="parTrans" cxnId="{C28D9229-9A6F-48D5-8EB7-A002C895C436}">
      <dgm:prSet/>
      <dgm:spPr/>
      <dgm:t>
        <a:bodyPr/>
        <a:lstStyle/>
        <a:p>
          <a:endParaRPr lang="en-US"/>
        </a:p>
      </dgm:t>
    </dgm:pt>
    <dgm:pt modelId="{5E3F2467-857B-4C71-978D-E442C4E62BA4}" type="sibTrans" cxnId="{C28D9229-9A6F-48D5-8EB7-A002C895C436}">
      <dgm:prSet/>
      <dgm:spPr/>
      <dgm:t>
        <a:bodyPr/>
        <a:lstStyle/>
        <a:p>
          <a:endParaRPr lang="en-US"/>
        </a:p>
      </dgm:t>
    </dgm:pt>
    <dgm:pt modelId="{C5F29BAC-99CE-4A18-8CAC-BFEC06F492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Advantages include better security, dependability, and containment.</a:t>
          </a:r>
          <a:endParaRPr lang="en-US"/>
        </a:p>
      </dgm:t>
    </dgm:pt>
    <dgm:pt modelId="{0BA44F93-86DC-4551-9F71-1A5E83FE6C53}" type="parTrans" cxnId="{8796D9A9-A4EA-44CC-B1ED-C927B70AF55E}">
      <dgm:prSet/>
      <dgm:spPr/>
      <dgm:t>
        <a:bodyPr/>
        <a:lstStyle/>
        <a:p>
          <a:endParaRPr lang="en-US"/>
        </a:p>
      </dgm:t>
    </dgm:pt>
    <dgm:pt modelId="{FBA604AF-BEE6-420E-9D81-D2004F1107C0}" type="sibTrans" cxnId="{8796D9A9-A4EA-44CC-B1ED-C927B70AF55E}">
      <dgm:prSet/>
      <dgm:spPr/>
      <dgm:t>
        <a:bodyPr/>
        <a:lstStyle/>
        <a:p>
          <a:endParaRPr lang="en-US"/>
        </a:p>
      </dgm:t>
    </dgm:pt>
    <dgm:pt modelId="{4AE66328-C057-4543-B87E-A43F125F437F}" type="pres">
      <dgm:prSet presAssocID="{F22B7DBA-2A01-4E50-BF77-3543CBEE1FBE}" presName="root" presStyleCnt="0">
        <dgm:presLayoutVars>
          <dgm:dir/>
          <dgm:resizeHandles val="exact"/>
        </dgm:presLayoutVars>
      </dgm:prSet>
      <dgm:spPr/>
    </dgm:pt>
    <dgm:pt modelId="{4424327B-754F-456B-A8E9-359152187DCF}" type="pres">
      <dgm:prSet presAssocID="{A97C3598-6630-4728-A33A-38E7ABFE2210}" presName="compNode" presStyleCnt="0"/>
      <dgm:spPr/>
    </dgm:pt>
    <dgm:pt modelId="{F3625D98-7E0F-47FB-A580-366D75BA3971}" type="pres">
      <dgm:prSet presAssocID="{A97C3598-6630-4728-A33A-38E7ABFE221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9C81417-1818-4A50-9C51-FA8B5516D3F9}" type="pres">
      <dgm:prSet presAssocID="{A97C3598-6630-4728-A33A-38E7ABFE22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2276A6A-BA56-451B-ACA3-DB62535C3BD1}" type="pres">
      <dgm:prSet presAssocID="{A97C3598-6630-4728-A33A-38E7ABFE2210}" presName="spaceRect" presStyleCnt="0"/>
      <dgm:spPr/>
    </dgm:pt>
    <dgm:pt modelId="{1959A0D9-925C-4E9C-A14D-92D856F4B3F9}" type="pres">
      <dgm:prSet presAssocID="{A97C3598-6630-4728-A33A-38E7ABFE2210}" presName="textRect" presStyleLbl="revTx" presStyleIdx="0" presStyleCnt="2">
        <dgm:presLayoutVars>
          <dgm:chMax val="1"/>
          <dgm:chPref val="1"/>
        </dgm:presLayoutVars>
      </dgm:prSet>
      <dgm:spPr/>
    </dgm:pt>
    <dgm:pt modelId="{410AD2AF-627B-4E8F-9115-C698E52D4F7A}" type="pres">
      <dgm:prSet presAssocID="{5E3F2467-857B-4C71-978D-E442C4E62BA4}" presName="sibTrans" presStyleCnt="0"/>
      <dgm:spPr/>
    </dgm:pt>
    <dgm:pt modelId="{2D3B7262-97A9-4FD6-91C7-0A1EAB58E4D8}" type="pres">
      <dgm:prSet presAssocID="{C5F29BAC-99CE-4A18-8CAC-BFEC06F4926C}" presName="compNode" presStyleCnt="0"/>
      <dgm:spPr/>
    </dgm:pt>
    <dgm:pt modelId="{2DD98930-E4A4-4AA8-9E60-855C29F515F5}" type="pres">
      <dgm:prSet presAssocID="{C5F29BAC-99CE-4A18-8CAC-BFEC06F4926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55C8CC9-471D-42BA-9F60-5B2DC7502613}" type="pres">
      <dgm:prSet presAssocID="{C5F29BAC-99CE-4A18-8CAC-BFEC06F492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F58B574B-7002-4B7C-ACD1-A234C91672F2}" type="pres">
      <dgm:prSet presAssocID="{C5F29BAC-99CE-4A18-8CAC-BFEC06F4926C}" presName="spaceRect" presStyleCnt="0"/>
      <dgm:spPr/>
    </dgm:pt>
    <dgm:pt modelId="{8E804716-7FD4-46B6-B3A0-CFFD8851795F}" type="pres">
      <dgm:prSet presAssocID="{C5F29BAC-99CE-4A18-8CAC-BFEC06F492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892309-421C-4786-AA7E-A01661514096}" type="presOf" srcId="{F22B7DBA-2A01-4E50-BF77-3543CBEE1FBE}" destId="{4AE66328-C057-4543-B87E-A43F125F437F}" srcOrd="0" destOrd="0" presId="urn:microsoft.com/office/officeart/2018/5/layout/IconLeafLabelList"/>
    <dgm:cxn modelId="{A3916B19-0817-401E-9D86-FEDCECB2B3C0}" type="presOf" srcId="{A97C3598-6630-4728-A33A-38E7ABFE2210}" destId="{1959A0D9-925C-4E9C-A14D-92D856F4B3F9}" srcOrd="0" destOrd="0" presId="urn:microsoft.com/office/officeart/2018/5/layout/IconLeafLabelList"/>
    <dgm:cxn modelId="{C28D9229-9A6F-48D5-8EB7-A002C895C436}" srcId="{F22B7DBA-2A01-4E50-BF77-3543CBEE1FBE}" destId="{A97C3598-6630-4728-A33A-38E7ABFE2210}" srcOrd="0" destOrd="0" parTransId="{A283B8F5-71C9-4096-AD3B-99E1CB7C32E2}" sibTransId="{5E3F2467-857B-4C71-978D-E442C4E62BA4}"/>
    <dgm:cxn modelId="{46E3799B-B342-4EE9-9C14-FDEE4F542BCA}" type="presOf" srcId="{C5F29BAC-99CE-4A18-8CAC-BFEC06F4926C}" destId="{8E804716-7FD4-46B6-B3A0-CFFD8851795F}" srcOrd="0" destOrd="0" presId="urn:microsoft.com/office/officeart/2018/5/layout/IconLeafLabelList"/>
    <dgm:cxn modelId="{8796D9A9-A4EA-44CC-B1ED-C927B70AF55E}" srcId="{F22B7DBA-2A01-4E50-BF77-3543CBEE1FBE}" destId="{C5F29BAC-99CE-4A18-8CAC-BFEC06F4926C}" srcOrd="1" destOrd="0" parTransId="{0BA44F93-86DC-4551-9F71-1A5E83FE6C53}" sibTransId="{FBA604AF-BEE6-420E-9D81-D2004F1107C0}"/>
    <dgm:cxn modelId="{D88BD714-27BF-487D-B307-95EE2DA61A74}" type="presParOf" srcId="{4AE66328-C057-4543-B87E-A43F125F437F}" destId="{4424327B-754F-456B-A8E9-359152187DCF}" srcOrd="0" destOrd="0" presId="urn:microsoft.com/office/officeart/2018/5/layout/IconLeafLabelList"/>
    <dgm:cxn modelId="{87E3CF8E-838F-4FF3-89BE-D276A9585633}" type="presParOf" srcId="{4424327B-754F-456B-A8E9-359152187DCF}" destId="{F3625D98-7E0F-47FB-A580-366D75BA3971}" srcOrd="0" destOrd="0" presId="urn:microsoft.com/office/officeart/2018/5/layout/IconLeafLabelList"/>
    <dgm:cxn modelId="{843F9A08-D540-4A2C-A62F-2D14AE9EE3F7}" type="presParOf" srcId="{4424327B-754F-456B-A8E9-359152187DCF}" destId="{19C81417-1818-4A50-9C51-FA8B5516D3F9}" srcOrd="1" destOrd="0" presId="urn:microsoft.com/office/officeart/2018/5/layout/IconLeafLabelList"/>
    <dgm:cxn modelId="{05D3AC03-1457-46B6-9431-C69E65D6DB6C}" type="presParOf" srcId="{4424327B-754F-456B-A8E9-359152187DCF}" destId="{52276A6A-BA56-451B-ACA3-DB62535C3BD1}" srcOrd="2" destOrd="0" presId="urn:microsoft.com/office/officeart/2018/5/layout/IconLeafLabelList"/>
    <dgm:cxn modelId="{132E493C-63D9-4F96-805A-0FD7CE17A152}" type="presParOf" srcId="{4424327B-754F-456B-A8E9-359152187DCF}" destId="{1959A0D9-925C-4E9C-A14D-92D856F4B3F9}" srcOrd="3" destOrd="0" presId="urn:microsoft.com/office/officeart/2018/5/layout/IconLeafLabelList"/>
    <dgm:cxn modelId="{7CFC82C2-6B1C-41F9-A7B1-B5BE4DE2EE55}" type="presParOf" srcId="{4AE66328-C057-4543-B87E-A43F125F437F}" destId="{410AD2AF-627B-4E8F-9115-C698E52D4F7A}" srcOrd="1" destOrd="0" presId="urn:microsoft.com/office/officeart/2018/5/layout/IconLeafLabelList"/>
    <dgm:cxn modelId="{10A4CA7A-99B3-49A4-AE0A-2A079CFC4A45}" type="presParOf" srcId="{4AE66328-C057-4543-B87E-A43F125F437F}" destId="{2D3B7262-97A9-4FD6-91C7-0A1EAB58E4D8}" srcOrd="2" destOrd="0" presId="urn:microsoft.com/office/officeart/2018/5/layout/IconLeafLabelList"/>
    <dgm:cxn modelId="{CD597935-DC32-4330-BBD8-F1ECA0F23E4A}" type="presParOf" srcId="{2D3B7262-97A9-4FD6-91C7-0A1EAB58E4D8}" destId="{2DD98930-E4A4-4AA8-9E60-855C29F515F5}" srcOrd="0" destOrd="0" presId="urn:microsoft.com/office/officeart/2018/5/layout/IconLeafLabelList"/>
    <dgm:cxn modelId="{B4472913-207C-4351-8417-D222F3E5A551}" type="presParOf" srcId="{2D3B7262-97A9-4FD6-91C7-0A1EAB58E4D8}" destId="{F55C8CC9-471D-42BA-9F60-5B2DC7502613}" srcOrd="1" destOrd="0" presId="urn:microsoft.com/office/officeart/2018/5/layout/IconLeafLabelList"/>
    <dgm:cxn modelId="{26C943F7-3999-435D-8864-92B70AC8785A}" type="presParOf" srcId="{2D3B7262-97A9-4FD6-91C7-0A1EAB58E4D8}" destId="{F58B574B-7002-4B7C-ACD1-A234C91672F2}" srcOrd="2" destOrd="0" presId="urn:microsoft.com/office/officeart/2018/5/layout/IconLeafLabelList"/>
    <dgm:cxn modelId="{930FCEA3-DF61-46D4-851A-811FA7B9C73E}" type="presParOf" srcId="{2D3B7262-97A9-4FD6-91C7-0A1EAB58E4D8}" destId="{8E804716-7FD4-46B6-B3A0-CFFD885179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FB2EA-E7F9-4136-B87D-F7ADBDF200A6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8507F-020E-4390-A29E-AE769D536D47}">
      <dsp:nvSpPr>
        <dsp:cNvPr id="0" name=""/>
        <dsp:cNvSpPr/>
      </dsp:nvSpPr>
      <dsp:spPr>
        <a:xfrm>
          <a:off x="0" y="2492"/>
          <a:ext cx="12985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600" kern="1200"/>
            <a:t>Objective:</a:t>
          </a:r>
          <a:endParaRPr lang="en-US" sz="1600" kern="1200"/>
        </a:p>
      </dsp:txBody>
      <dsp:txXfrm>
        <a:off x="0" y="2492"/>
        <a:ext cx="1298575" cy="1700138"/>
      </dsp:txXfrm>
    </dsp:sp>
    <dsp:sp modelId="{C0805121-B4CE-4027-BFB4-09CF5DD9C119}">
      <dsp:nvSpPr>
        <dsp:cNvPr id="0" name=""/>
        <dsp:cNvSpPr/>
      </dsp:nvSpPr>
      <dsp:spPr>
        <a:xfrm>
          <a:off x="1395968" y="42007"/>
          <a:ext cx="5096906" cy="79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Encryption sensor data to increase security</a:t>
          </a:r>
          <a:endParaRPr lang="en-US" sz="2200" kern="1200"/>
        </a:p>
      </dsp:txBody>
      <dsp:txXfrm>
        <a:off x="1395968" y="42007"/>
        <a:ext cx="5096906" cy="790298"/>
      </dsp:txXfrm>
    </dsp:sp>
    <dsp:sp modelId="{4267DEED-69C4-4C2D-A68C-73878810CA39}">
      <dsp:nvSpPr>
        <dsp:cNvPr id="0" name=""/>
        <dsp:cNvSpPr/>
      </dsp:nvSpPr>
      <dsp:spPr>
        <a:xfrm>
          <a:off x="1298574" y="832306"/>
          <a:ext cx="51943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28C4C-5673-4EA0-B5E7-47292D3368B4}">
      <dsp:nvSpPr>
        <dsp:cNvPr id="0" name=""/>
        <dsp:cNvSpPr/>
      </dsp:nvSpPr>
      <dsp:spPr>
        <a:xfrm>
          <a:off x="1395968" y="871821"/>
          <a:ext cx="5096906" cy="79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Multiple encryption and decryption methods.</a:t>
          </a:r>
          <a:endParaRPr lang="en-US" sz="2200" kern="1200"/>
        </a:p>
      </dsp:txBody>
      <dsp:txXfrm>
        <a:off x="1395968" y="871821"/>
        <a:ext cx="5096906" cy="790298"/>
      </dsp:txXfrm>
    </dsp:sp>
    <dsp:sp modelId="{A377C0B0-996A-46B9-933D-0EED0DE1C6B3}">
      <dsp:nvSpPr>
        <dsp:cNvPr id="0" name=""/>
        <dsp:cNvSpPr/>
      </dsp:nvSpPr>
      <dsp:spPr>
        <a:xfrm>
          <a:off x="1298574" y="1662119"/>
          <a:ext cx="51943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35440-E901-4D46-AEC9-51D76BE7E34B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A2854-7021-4BE6-981E-F58F8E791671}">
      <dsp:nvSpPr>
        <dsp:cNvPr id="0" name=""/>
        <dsp:cNvSpPr/>
      </dsp:nvSpPr>
      <dsp:spPr>
        <a:xfrm>
          <a:off x="0" y="1702630"/>
          <a:ext cx="12985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600" kern="1200"/>
            <a:t>Significance:</a:t>
          </a:r>
          <a:endParaRPr lang="en-US" sz="1600" kern="1200"/>
        </a:p>
      </dsp:txBody>
      <dsp:txXfrm>
        <a:off x="0" y="1702630"/>
        <a:ext cx="1298575" cy="1700138"/>
      </dsp:txXfrm>
    </dsp:sp>
    <dsp:sp modelId="{997544D2-D1D8-46C8-8CE4-3F2D1AC354F6}">
      <dsp:nvSpPr>
        <dsp:cNvPr id="0" name=""/>
        <dsp:cNvSpPr/>
      </dsp:nvSpPr>
      <dsp:spPr>
        <a:xfrm>
          <a:off x="1395968" y="1742145"/>
          <a:ext cx="5096906" cy="79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Sensor confidentiality is crucial for privacy</a:t>
          </a:r>
          <a:endParaRPr lang="en-US" sz="2200" kern="1200"/>
        </a:p>
      </dsp:txBody>
      <dsp:txXfrm>
        <a:off x="1395968" y="1742145"/>
        <a:ext cx="5096906" cy="790298"/>
      </dsp:txXfrm>
    </dsp:sp>
    <dsp:sp modelId="{FB8A3523-7C04-4407-B18F-7316AFFAB309}">
      <dsp:nvSpPr>
        <dsp:cNvPr id="0" name=""/>
        <dsp:cNvSpPr/>
      </dsp:nvSpPr>
      <dsp:spPr>
        <a:xfrm>
          <a:off x="1298574" y="2532444"/>
          <a:ext cx="51943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11EA3-7776-4EB8-B4D0-CE4577693A6D}">
      <dsp:nvSpPr>
        <dsp:cNvPr id="0" name=""/>
        <dsp:cNvSpPr/>
      </dsp:nvSpPr>
      <dsp:spPr>
        <a:xfrm>
          <a:off x="1395968" y="2571959"/>
          <a:ext cx="5096906" cy="79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Encryption prevents unauthorized access and manipulation.</a:t>
          </a:r>
        </a:p>
      </dsp:txBody>
      <dsp:txXfrm>
        <a:off x="1395968" y="2571959"/>
        <a:ext cx="5096906" cy="790298"/>
      </dsp:txXfrm>
    </dsp:sp>
    <dsp:sp modelId="{C16B5E13-8989-444F-B047-98C3FB49ED82}">
      <dsp:nvSpPr>
        <dsp:cNvPr id="0" name=""/>
        <dsp:cNvSpPr/>
      </dsp:nvSpPr>
      <dsp:spPr>
        <a:xfrm>
          <a:off x="1298574" y="3362257"/>
          <a:ext cx="51943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CC0F8-A7F8-4923-BB53-1A2CC5E366D8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32FD7-BD33-4543-8F50-01FF9CE01F30}">
      <dsp:nvSpPr>
        <dsp:cNvPr id="0" name=""/>
        <dsp:cNvSpPr/>
      </dsp:nvSpPr>
      <dsp:spPr>
        <a:xfrm>
          <a:off x="0" y="3402769"/>
          <a:ext cx="12985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600" kern="1200"/>
            <a:t>Approach:</a:t>
          </a:r>
          <a:endParaRPr lang="en-US" sz="1600" kern="1200"/>
        </a:p>
      </dsp:txBody>
      <dsp:txXfrm>
        <a:off x="0" y="3402769"/>
        <a:ext cx="1298575" cy="1700138"/>
      </dsp:txXfrm>
    </dsp:sp>
    <dsp:sp modelId="{52F0BD11-E61E-4681-B9D3-F6CD3E728F3C}">
      <dsp:nvSpPr>
        <dsp:cNvPr id="0" name=""/>
        <dsp:cNvSpPr/>
      </dsp:nvSpPr>
      <dsp:spPr>
        <a:xfrm>
          <a:off x="1395968" y="3442283"/>
          <a:ext cx="5096906" cy="79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Employ XOR bit scrambling , Caesar and Vigenère Cipher.</a:t>
          </a:r>
          <a:endParaRPr lang="en-US" sz="2200" kern="1200"/>
        </a:p>
      </dsp:txBody>
      <dsp:txXfrm>
        <a:off x="1395968" y="3442283"/>
        <a:ext cx="5096906" cy="790298"/>
      </dsp:txXfrm>
    </dsp:sp>
    <dsp:sp modelId="{8CC4CE04-FB64-4661-82E3-4D401C0E9B60}">
      <dsp:nvSpPr>
        <dsp:cNvPr id="0" name=""/>
        <dsp:cNvSpPr/>
      </dsp:nvSpPr>
      <dsp:spPr>
        <a:xfrm>
          <a:off x="1298574" y="4232582"/>
          <a:ext cx="51943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2AC44-2348-481A-9274-7C45B9142B0B}">
      <dsp:nvSpPr>
        <dsp:cNvPr id="0" name=""/>
        <dsp:cNvSpPr/>
      </dsp:nvSpPr>
      <dsp:spPr>
        <a:xfrm>
          <a:off x="1395968" y="4272097"/>
          <a:ext cx="5096906" cy="79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Develop encryption and decryption C code.</a:t>
          </a:r>
          <a:endParaRPr lang="en-US" sz="2200" kern="1200"/>
        </a:p>
      </dsp:txBody>
      <dsp:txXfrm>
        <a:off x="1395968" y="4272097"/>
        <a:ext cx="5096906" cy="790298"/>
      </dsp:txXfrm>
    </dsp:sp>
    <dsp:sp modelId="{BDA1C480-36E3-4895-B9CE-20E75F7D2A72}">
      <dsp:nvSpPr>
        <dsp:cNvPr id="0" name=""/>
        <dsp:cNvSpPr/>
      </dsp:nvSpPr>
      <dsp:spPr>
        <a:xfrm>
          <a:off x="1298574" y="5062396"/>
          <a:ext cx="51943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9C260-4D1F-4030-BA6C-E40A1239941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FFD2A-C537-4825-9991-D34669429A89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Perceive XOR bit scrambling principle.</a:t>
          </a:r>
          <a:endParaRPr lang="en-US" sz="3500" kern="1200"/>
        </a:p>
      </dsp:txBody>
      <dsp:txXfrm>
        <a:off x="0" y="0"/>
        <a:ext cx="6492875" cy="1276350"/>
      </dsp:txXfrm>
    </dsp:sp>
    <dsp:sp modelId="{34786ED1-8E62-4C24-866F-013592B0B015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accent5">
              <a:hueOff val="-1238541"/>
              <a:satOff val="1219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0D7BA-8630-4D7F-840B-1D85B1D7100A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Explore Caesar Cipher’s simplicity and effectiveness.</a:t>
          </a:r>
          <a:endParaRPr lang="en-US" sz="3500" kern="1200"/>
        </a:p>
      </dsp:txBody>
      <dsp:txXfrm>
        <a:off x="0" y="1276350"/>
        <a:ext cx="6492875" cy="1276350"/>
      </dsp:txXfrm>
    </dsp:sp>
    <dsp:sp modelId="{A4A5D4AB-B2C2-4BC9-8190-C99C1C8D907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accent5">
              <a:hueOff val="-2477081"/>
              <a:satOff val="2439"/>
              <a:lumOff val="54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4C49A-5FB2-4555-B576-DF59957E6808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Study Vigenère’s keyword-stronger encryption.</a:t>
          </a:r>
          <a:endParaRPr lang="en-US" sz="3500" kern="1200"/>
        </a:p>
      </dsp:txBody>
      <dsp:txXfrm>
        <a:off x="0" y="2552700"/>
        <a:ext cx="6492875" cy="1276350"/>
      </dsp:txXfrm>
    </dsp:sp>
    <dsp:sp modelId="{9BD58E28-65C3-44D0-9478-62F04577FD8D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FE3DB-4143-4516-9023-CFBE9642F2F3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Benefits and drawbacks vary by algorithm. </a:t>
          </a:r>
          <a:endParaRPr lang="en-US" sz="3500" kern="1200"/>
        </a:p>
      </dsp:txBody>
      <dsp:txXfrm>
        <a:off x="0" y="3829050"/>
        <a:ext cx="6492875" cy="1276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A5F9B-13C7-4D3B-B413-8E1F603092DB}">
      <dsp:nvSpPr>
        <dsp:cNvPr id="0" name=""/>
        <dsp:cNvSpPr/>
      </dsp:nvSpPr>
      <dsp:spPr>
        <a:xfrm>
          <a:off x="0" y="0"/>
          <a:ext cx="5518943" cy="15316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Real-time encryption/decryption for rapid security.</a:t>
          </a:r>
          <a:endParaRPr lang="en-US" sz="2900" kern="1200"/>
        </a:p>
      </dsp:txBody>
      <dsp:txXfrm>
        <a:off x="44860" y="44860"/>
        <a:ext cx="3866205" cy="1441900"/>
      </dsp:txXfrm>
    </dsp:sp>
    <dsp:sp modelId="{6A486E2F-A55A-45CF-B671-C601B131F83F}">
      <dsp:nvSpPr>
        <dsp:cNvPr id="0" name=""/>
        <dsp:cNvSpPr/>
      </dsp:nvSpPr>
      <dsp:spPr>
        <a:xfrm>
          <a:off x="486965" y="1786890"/>
          <a:ext cx="5518943" cy="15316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Straightforward configuration and key management.</a:t>
          </a:r>
          <a:endParaRPr lang="en-US" sz="2900" kern="1200"/>
        </a:p>
      </dsp:txBody>
      <dsp:txXfrm>
        <a:off x="531825" y="1831750"/>
        <a:ext cx="3946705" cy="1441900"/>
      </dsp:txXfrm>
    </dsp:sp>
    <dsp:sp modelId="{5860AAE1-ED3E-422B-8581-220EEBA2737D}">
      <dsp:nvSpPr>
        <dsp:cNvPr id="0" name=""/>
        <dsp:cNvSpPr/>
      </dsp:nvSpPr>
      <dsp:spPr>
        <a:xfrm>
          <a:off x="973931" y="3573780"/>
          <a:ext cx="5518943" cy="15316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Cloud storage compatibility for safe transmission.</a:t>
          </a:r>
          <a:endParaRPr lang="en-US" sz="2900" kern="1200"/>
        </a:p>
      </dsp:txBody>
      <dsp:txXfrm>
        <a:off x="1018791" y="3618640"/>
        <a:ext cx="3946705" cy="1441900"/>
      </dsp:txXfrm>
    </dsp:sp>
    <dsp:sp modelId="{E18F4A40-EFDD-43F0-B937-70339265595F}">
      <dsp:nvSpPr>
        <dsp:cNvPr id="0" name=""/>
        <dsp:cNvSpPr/>
      </dsp:nvSpPr>
      <dsp:spPr>
        <a:xfrm>
          <a:off x="4523390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7389" y="1161478"/>
        <a:ext cx="547555" cy="749154"/>
      </dsp:txXfrm>
    </dsp:sp>
    <dsp:sp modelId="{19A17A35-C6B6-43D7-A37A-5E829201DA63}">
      <dsp:nvSpPr>
        <dsp:cNvPr id="0" name=""/>
        <dsp:cNvSpPr/>
      </dsp:nvSpPr>
      <dsp:spPr>
        <a:xfrm>
          <a:off x="5010356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4355" y="2938157"/>
        <a:ext cx="547555" cy="749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25D98-7E0F-47FB-A580-366D75BA3971}">
      <dsp:nvSpPr>
        <dsp:cNvPr id="0" name=""/>
        <dsp:cNvSpPr/>
      </dsp:nvSpPr>
      <dsp:spPr>
        <a:xfrm>
          <a:off x="1712104" y="409"/>
          <a:ext cx="1048675" cy="104867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81417-1818-4A50-9C51-FA8B5516D3F9}">
      <dsp:nvSpPr>
        <dsp:cNvPr id="0" name=""/>
        <dsp:cNvSpPr/>
      </dsp:nvSpPr>
      <dsp:spPr>
        <a:xfrm>
          <a:off x="1935592" y="223897"/>
          <a:ext cx="601699" cy="6016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9A0D9-925C-4E9C-A14D-92D856F4B3F9}">
      <dsp:nvSpPr>
        <dsp:cNvPr id="0" name=""/>
        <dsp:cNvSpPr/>
      </dsp:nvSpPr>
      <dsp:spPr>
        <a:xfrm>
          <a:off x="1376872" y="1375722"/>
          <a:ext cx="1719140" cy="68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kern="1200"/>
            <a:t>Multiple encryption tackles, enhance sensor data security.</a:t>
          </a:r>
          <a:endParaRPr lang="en-US" sz="1100" kern="1200"/>
        </a:p>
      </dsp:txBody>
      <dsp:txXfrm>
        <a:off x="1376872" y="1375722"/>
        <a:ext cx="1719140" cy="687656"/>
      </dsp:txXfrm>
    </dsp:sp>
    <dsp:sp modelId="{2DD98930-E4A4-4AA8-9E60-855C29F515F5}">
      <dsp:nvSpPr>
        <dsp:cNvPr id="0" name=""/>
        <dsp:cNvSpPr/>
      </dsp:nvSpPr>
      <dsp:spPr>
        <a:xfrm>
          <a:off x="3732094" y="409"/>
          <a:ext cx="1048675" cy="104867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C8CC9-471D-42BA-9F60-5B2DC7502613}">
      <dsp:nvSpPr>
        <dsp:cNvPr id="0" name=""/>
        <dsp:cNvSpPr/>
      </dsp:nvSpPr>
      <dsp:spPr>
        <a:xfrm>
          <a:off x="3955583" y="223897"/>
          <a:ext cx="601699" cy="6016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04716-7FD4-46B6-B3A0-CFFD8851795F}">
      <dsp:nvSpPr>
        <dsp:cNvPr id="0" name=""/>
        <dsp:cNvSpPr/>
      </dsp:nvSpPr>
      <dsp:spPr>
        <a:xfrm>
          <a:off x="3396862" y="1375722"/>
          <a:ext cx="1719140" cy="68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kern="1200"/>
            <a:t>Advantages include better security, dependability, and containment.</a:t>
          </a:r>
          <a:endParaRPr lang="en-US" sz="1100" kern="1200"/>
        </a:p>
      </dsp:txBody>
      <dsp:txXfrm>
        <a:off x="3396862" y="1375722"/>
        <a:ext cx="1719140" cy="687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27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7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443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167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014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248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029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29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23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95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58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53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71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2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09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79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51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429310-BC51-47FA-82B6-C28B30591955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5EE778-AA3E-4431-BE41-D2309A8B9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03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76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77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479CA4-CD8E-2719-1322-EC7A5F8EA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51" y="178308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0" i="0"/>
              <a:t>Data Security Solutions for Arduino-Connected Sensors</a:t>
            </a:r>
            <a:endParaRPr lang="en-US" sz="4000"/>
          </a:p>
        </p:txBody>
      </p:sp>
      <p:pic>
        <p:nvPicPr>
          <p:cNvPr id="94" name="Picture 93" descr="Mother Board">
            <a:extLst>
              <a:ext uri="{FF2B5EF4-FFF2-40B4-BE49-F238E27FC236}">
                <a16:creationId xmlns:a16="http://schemas.microsoft.com/office/drawing/2014/main" id="{BBAEBD04-7584-7379-78F7-59D0943BF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67" r="35064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6334B98-B69F-9A08-20E1-C7E4A5F0C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257" y="4213167"/>
            <a:ext cx="4782590" cy="1959033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b="1"/>
              <a:t>Engineering Project - II Phase 1</a:t>
            </a:r>
          </a:p>
          <a:p>
            <a:pPr algn="l"/>
            <a:r>
              <a:rPr lang="en-US" b="1"/>
              <a:t>Group Member:</a:t>
            </a:r>
          </a:p>
          <a:p>
            <a:pPr algn="l"/>
            <a:r>
              <a:rPr lang="en-US"/>
              <a:t>Yash Gandhi</a:t>
            </a:r>
          </a:p>
          <a:p>
            <a:pPr algn="l"/>
            <a:r>
              <a:rPr lang="en-US" err="1"/>
              <a:t>Jwal</a:t>
            </a:r>
            <a:r>
              <a:rPr lang="en-US"/>
              <a:t> </a:t>
            </a:r>
            <a:r>
              <a:rPr lang="en-US" err="1"/>
              <a:t>Ashvinkumar</a:t>
            </a:r>
            <a:r>
              <a:rPr lang="en-US"/>
              <a:t> Patel </a:t>
            </a:r>
          </a:p>
          <a:p>
            <a:pPr algn="l"/>
            <a:r>
              <a:rPr lang="en-US"/>
              <a:t>Claricel Ramos</a:t>
            </a:r>
          </a:p>
          <a:p>
            <a:pPr algn="l"/>
            <a:r>
              <a:rPr lang="en-US"/>
              <a:t>February 14, 2024</a:t>
            </a:r>
          </a:p>
        </p:txBody>
      </p:sp>
    </p:spTree>
    <p:extLst>
      <p:ext uri="{BB962C8B-B14F-4D97-AF65-F5344CB8AC3E}">
        <p14:creationId xmlns:p14="http://schemas.microsoft.com/office/powerpoint/2010/main" val="3159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6D1AF-8E3E-85CE-D5DB-46E23957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CA" b="1">
                <a:solidFill>
                  <a:srgbClr val="FFFFFF"/>
                </a:solidFill>
              </a:rPr>
              <a:t>Project Overview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F0BD875-7FA0-3499-5118-415D43513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68322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61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FFE32-2F65-2B37-885C-6ABE9C67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CA" sz="3400">
                <a:solidFill>
                  <a:srgbClr val="FFFFFF"/>
                </a:solidFill>
              </a:rPr>
              <a:t>Key Engineering </a:t>
            </a:r>
            <a:br>
              <a:rPr lang="en-CA" sz="3400">
                <a:solidFill>
                  <a:srgbClr val="FFFFFF"/>
                </a:solidFill>
              </a:rPr>
            </a:br>
            <a:r>
              <a:rPr lang="en-CA" sz="3400">
                <a:solidFill>
                  <a:srgbClr val="FFFFFF"/>
                </a:solidFill>
              </a:rPr>
              <a:t>Investigation and Findings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1137F722-09A2-6547-FE88-26A520188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25948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8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EA12A-3110-EE93-F5B2-5BD59E11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Potential Future Features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6369D7-4F99-67BE-A1AD-5D3EC9AEB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91137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02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101010 data lines to infinity">
            <a:extLst>
              <a:ext uri="{FF2B5EF4-FFF2-40B4-BE49-F238E27FC236}">
                <a16:creationId xmlns:a16="http://schemas.microsoft.com/office/drawing/2014/main" id="{6B091073-F63B-3916-C7C8-7FC8B68C2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25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1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89A15-1A7D-F9F7-A67F-4E69AE15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067"/>
            <a:ext cx="408093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DEMO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29722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2A2B8-4760-F907-7EF8-54A08218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Conclusion and Q&amp;A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C3A9FE-AC2B-95FF-5CA0-D4A30EBD8C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30053"/>
              </p:ext>
            </p:extLst>
          </p:nvPr>
        </p:nvGraphicFramePr>
        <p:xfrm>
          <a:off x="5010150" y="1868625"/>
          <a:ext cx="6492875" cy="2063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B8B1312-0729-DF08-CADD-BF0181EB79DF}"/>
              </a:ext>
            </a:extLst>
          </p:cNvPr>
          <p:cNvSpPr txBox="1">
            <a:spLocks/>
          </p:cNvSpPr>
          <p:nvPr/>
        </p:nvSpPr>
        <p:spPr>
          <a:xfrm>
            <a:off x="5586141" y="4622317"/>
            <a:ext cx="5456322" cy="5883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301752">
              <a:spcAft>
                <a:spcPts val="600"/>
              </a:spcAft>
            </a:pPr>
            <a:r>
              <a:rPr lang="en-CA" sz="264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Thank you!.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858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159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Data Security Solutions for Arduino-Connected Sensors</vt:lpstr>
      <vt:lpstr>Project Overview</vt:lpstr>
      <vt:lpstr>Key Engineering  Investigation and Findings</vt:lpstr>
      <vt:lpstr>Potential Future Features</vt:lpstr>
      <vt:lpstr>DEMO</vt:lpstr>
      <vt:lpstr>Conclusion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Security Solutions for Arduino-Connected Sensors</dc:title>
  <dc:creator>Claricel Ramos</dc:creator>
  <cp:lastModifiedBy>Yash Gandhi</cp:lastModifiedBy>
  <cp:revision>1</cp:revision>
  <dcterms:created xsi:type="dcterms:W3CDTF">2024-02-13T15:26:54Z</dcterms:created>
  <dcterms:modified xsi:type="dcterms:W3CDTF">2024-02-14T22:18:28Z</dcterms:modified>
</cp:coreProperties>
</file>