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68" r:id="rId10"/>
    <p:sldId id="267" r:id="rId11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5F145-AFA2-49B4-8262-CF504D9C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F7E7A-639A-48D8-910B-38F91E64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5928050" y="7003077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6872351" y="7938300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5928168" y="7940133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6872351" y="7003076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D90824-4388-4E8C-8F26-72133020C2EE}"/>
              </a:ext>
            </a:extLst>
          </p:cNvPr>
          <p:cNvSpPr/>
          <p:nvPr/>
        </p:nvSpPr>
        <p:spPr>
          <a:xfrm>
            <a:off x="10510260" y="701464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4"/>
            <a:ext cx="1825787" cy="1043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5058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73975" y="90455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797244" y="218611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597159" y="2237479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5349032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797244" y="663059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597159" y="6681961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Precision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6" y="7362396"/>
            <a:ext cx="1836936" cy="1084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133050"/>
            <a:ext cx="1825787" cy="14891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732827" y="11191074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Recall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2061954" y="915930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9929296"/>
            <a:ext cx="2135311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737926" y="11141392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FPR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716918" y="11892062"/>
            <a:ext cx="2392368" cy="11438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9107710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25204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4" y="1036124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288994" y="10351562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416504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60834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381827" y="1670035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873265" y="1689953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0" y="5198613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42943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6959338" y="645214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0450776" y="6472062"/>
            <a:ext cx="351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898673" y="246503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593345" y="2545895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micro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</a:t>
            </a:r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micro</a:t>
            </a:r>
            <a:endParaRPr kumimoji="1" lang="ja-JP" altLang="en-US" sz="7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Accuracy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420022"/>
            <a:ext cx="5484286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419315"/>
            <a:ext cx="76679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3" y="5112943"/>
            <a:ext cx="4721521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6" y="6048166"/>
            <a:ext cx="2032813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5" y="6047459"/>
            <a:ext cx="419960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3" y="5112943"/>
            <a:ext cx="1510897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416</Words>
  <Application>Microsoft Office PowerPoint</Application>
  <PresentationFormat>ユーザー設定</PresentationFormat>
  <Paragraphs>272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43</cp:revision>
  <dcterms:created xsi:type="dcterms:W3CDTF">2020-01-25T23:44:24Z</dcterms:created>
  <dcterms:modified xsi:type="dcterms:W3CDTF">2020-02-09T00:10:43Z</dcterms:modified>
</cp:coreProperties>
</file>