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5327650" cy="7559675"/>
  <p:notesSz cx="4870450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8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9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92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0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01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98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0A64-1FAF-4717-9DD7-3EE2EC3EB439}" type="datetimeFigureOut">
              <a:rPr kumimoji="1" lang="ja-JP" altLang="en-US" smtClean="0"/>
              <a:t>2020/2/16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7F69-685D-4940-8AFF-B4771BED5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1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BBDEDC4-AE4F-4613-8027-C80AF6180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0" t="84" r="23511"/>
          <a:stretch/>
        </p:blipFill>
        <p:spPr>
          <a:xfrm>
            <a:off x="-21336" y="-6302"/>
            <a:ext cx="5348986" cy="75659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D1C0E0-E7BD-4BFC-AF70-2D22771963BE}"/>
              </a:ext>
            </a:extLst>
          </p:cNvPr>
          <p:cNvSpPr txBox="1"/>
          <p:nvPr/>
        </p:nvSpPr>
        <p:spPr>
          <a:xfrm>
            <a:off x="257417" y="1248310"/>
            <a:ext cx="4815959" cy="1221974"/>
          </a:xfrm>
          <a:prstGeom prst="rect">
            <a:avLst/>
          </a:prstGeom>
        </p:spPr>
        <p:txBody>
          <a:bodyPr vert="horz" lIns="75888" tIns="37944" rIns="75888" bIns="37944" rtlCol="0" anchor="ctr">
            <a:noAutofit/>
          </a:bodyPr>
          <a:lstStyle/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不均衡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な</a:t>
            </a:r>
            <a:r>
              <a:rPr kumimoji="1" lang="ja-JP" altLang="en-US" sz="4000" b="1" dirty="0">
                <a:solidFill>
                  <a:schemeClr val="bg1"/>
                </a:solidFill>
                <a:latin typeface="+mn-ea"/>
                <a:cs typeface="+mj-cs"/>
              </a:rPr>
              <a:t>二値分類</a:t>
            </a: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を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  <a:p>
            <a:pPr algn="ctr" defTabSz="569175">
              <a:lnSpc>
                <a:spcPct val="90000"/>
              </a:lnSpc>
              <a:spcBef>
                <a:spcPct val="0"/>
              </a:spcBef>
              <a:spcAft>
                <a:spcPts val="498"/>
              </a:spcAft>
            </a:pPr>
            <a:r>
              <a:rPr kumimoji="1" lang="ja-JP" altLang="en-US" sz="4000" dirty="0">
                <a:solidFill>
                  <a:schemeClr val="bg1"/>
                </a:solidFill>
                <a:latin typeface="+mn-ea"/>
                <a:cs typeface="+mj-cs"/>
              </a:rPr>
              <a:t>読み解く本</a:t>
            </a:r>
            <a:endParaRPr kumimoji="1" lang="en-US" altLang="ja-JP" sz="400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AB432-53E9-4CE9-A7A6-21AEB1ADB2DB}"/>
              </a:ext>
            </a:extLst>
          </p:cNvPr>
          <p:cNvSpPr txBox="1"/>
          <p:nvPr/>
        </p:nvSpPr>
        <p:spPr>
          <a:xfrm>
            <a:off x="3596406" y="4573203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98"/>
              </a:spcAft>
            </a:pP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Rio114[</a:t>
            </a:r>
            <a:r>
              <a:rPr kumimoji="1" lang="ja-JP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著</a:t>
            </a:r>
            <a:r>
              <a:rPr kumimoji="1"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]</a:t>
            </a:r>
            <a:endParaRPr kumimoji="1"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8674F-951D-4125-9720-C763009DF5FB}"/>
              </a:ext>
            </a:extLst>
          </p:cNvPr>
          <p:cNvSpPr txBox="1"/>
          <p:nvPr/>
        </p:nvSpPr>
        <p:spPr>
          <a:xfrm>
            <a:off x="753701" y="2914973"/>
            <a:ext cx="4073210" cy="76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98"/>
              </a:spcAft>
            </a:pPr>
            <a:r>
              <a:rPr kumimoji="1" lang="en-US" altLang="ja-JP" sz="2000" b="1" dirty="0">
                <a:solidFill>
                  <a:schemeClr val="bg1"/>
                </a:solidFill>
              </a:rPr>
              <a:t>Recall</a:t>
            </a:r>
            <a:r>
              <a:rPr kumimoji="1" lang="ja-JP" altLang="en-US" sz="2000" dirty="0">
                <a:solidFill>
                  <a:schemeClr val="bg1"/>
                </a:solidFill>
              </a:rPr>
              <a:t>・</a:t>
            </a:r>
            <a:r>
              <a:rPr kumimoji="1" lang="en-US" altLang="ja-JP" sz="2000" b="1" dirty="0">
                <a:solidFill>
                  <a:schemeClr val="bg1"/>
                </a:solidFill>
              </a:rPr>
              <a:t>Precision</a:t>
            </a:r>
            <a:r>
              <a:rPr kumimoji="1" lang="ja-JP" altLang="en-US" sz="2000" dirty="0">
                <a:solidFill>
                  <a:schemeClr val="bg1"/>
                </a:solidFill>
              </a:rPr>
              <a:t>の違いから</a:t>
            </a:r>
            <a:endParaRPr kumimoji="1" lang="en-US" altLang="ja-JP" sz="2000" dirty="0">
              <a:solidFill>
                <a:schemeClr val="bg1"/>
              </a:solidFill>
            </a:endParaRPr>
          </a:p>
          <a:p>
            <a:pPr algn="ctr">
              <a:spcAft>
                <a:spcPts val="498"/>
              </a:spcAft>
            </a:pPr>
            <a:r>
              <a:rPr kumimoji="1" lang="ja-JP" altLang="en-US" sz="2000" b="1" dirty="0">
                <a:solidFill>
                  <a:schemeClr val="bg1"/>
                </a:solidFill>
              </a:rPr>
              <a:t>バンディット</a:t>
            </a:r>
            <a:r>
              <a:rPr kumimoji="1" lang="ja-JP" altLang="en-US" sz="2000" dirty="0">
                <a:solidFill>
                  <a:schemeClr val="bg1"/>
                </a:solidFill>
              </a:rPr>
              <a:t>への応用まで</a:t>
            </a:r>
          </a:p>
        </p:txBody>
      </p:sp>
    </p:spTree>
    <p:extLst>
      <p:ext uri="{BB962C8B-B14F-4D97-AF65-F5344CB8AC3E}">
        <p14:creationId xmlns:p14="http://schemas.microsoft.com/office/powerpoint/2010/main" val="35209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22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RYOJI</dc:creator>
  <cp:lastModifiedBy>RYOJI</cp:lastModifiedBy>
  <cp:revision>6</cp:revision>
  <dcterms:created xsi:type="dcterms:W3CDTF">2020-02-16T02:27:31Z</dcterms:created>
  <dcterms:modified xsi:type="dcterms:W3CDTF">2020-02-16T03:22:41Z</dcterms:modified>
</cp:coreProperties>
</file>