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05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5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6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34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0A64-1FAF-4717-9DD7-3EE2EC3EB43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4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kumimoji="1"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屋外, 水, 座る, 椅子 が含まれている画像&#10;&#10;自動的に生成された説明">
            <a:extLst>
              <a:ext uri="{FF2B5EF4-FFF2-40B4-BE49-F238E27FC236}">
                <a16:creationId xmlns:a16="http://schemas.microsoft.com/office/drawing/2014/main" id="{C8C19B1E-235A-4D41-8C3E-31B05D21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7"/>
          <a:stretch/>
        </p:blipFill>
        <p:spPr>
          <a:xfrm>
            <a:off x="-1" y="-1"/>
            <a:ext cx="5376863" cy="286449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7E9E70-518F-489E-AEC0-8F32497DD77B}"/>
              </a:ext>
            </a:extLst>
          </p:cNvPr>
          <p:cNvSpPr txBox="1"/>
          <p:nvPr/>
        </p:nvSpPr>
        <p:spPr>
          <a:xfrm>
            <a:off x="0" y="2923111"/>
            <a:ext cx="537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二値分類を読み解くための本</a:t>
            </a:r>
            <a:endParaRPr kumimoji="1" lang="en-US" altLang="ja-JP" sz="2400" dirty="0"/>
          </a:p>
          <a:p>
            <a:pPr algn="ctr"/>
            <a:r>
              <a:rPr kumimoji="1" lang="en-US" altLang="ja-JP" dirty="0"/>
              <a:t>Recall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Precision</a:t>
            </a:r>
            <a:r>
              <a:rPr kumimoji="1" lang="ja-JP" altLang="en-US" dirty="0"/>
              <a:t>の違いを知るために</a:t>
            </a:r>
          </a:p>
        </p:txBody>
      </p:sp>
      <p:pic>
        <p:nvPicPr>
          <p:cNvPr id="13" name="図 12" descr="モニター, 屋内, 電子機器, 画面 が含まれている画像&#10;&#10;自動的に生成された説明">
            <a:extLst>
              <a:ext uri="{FF2B5EF4-FFF2-40B4-BE49-F238E27FC236}">
                <a16:creationId xmlns:a16="http://schemas.microsoft.com/office/drawing/2014/main" id="{F63EC4F8-AFB6-4D05-AC41-DDD950818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7" r="7495" b="20356"/>
          <a:stretch/>
        </p:blipFill>
        <p:spPr>
          <a:xfrm>
            <a:off x="-7407" y="4304652"/>
            <a:ext cx="5399216" cy="28644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4319BA-79B9-42C5-B6F4-782A693E1EFF}"/>
              </a:ext>
            </a:extLst>
          </p:cNvPr>
          <p:cNvSpPr txBox="1"/>
          <p:nvPr/>
        </p:nvSpPr>
        <p:spPr>
          <a:xfrm>
            <a:off x="3712280" y="365661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cs typeface="Arial" panose="020B0604020202020204" pitchFamily="34" charset="0"/>
              </a:rPr>
              <a:t>Rio114[</a:t>
            </a:r>
            <a:r>
              <a:rPr kumimoji="1" lang="ja-JP" altLang="en-US" sz="2400" dirty="0">
                <a:cs typeface="Arial" panose="020B0604020202020204" pitchFamily="34" charset="0"/>
              </a:rPr>
              <a:t>著</a:t>
            </a:r>
            <a:r>
              <a:rPr kumimoji="1" lang="en-US" altLang="ja-JP" sz="2400" dirty="0">
                <a:cs typeface="Arial" panose="020B0604020202020204" pitchFamily="34" charset="0"/>
              </a:rPr>
              <a:t>]</a:t>
            </a:r>
            <a:endParaRPr kumimoji="1" lang="ja-JP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8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20</Words>
  <Application>Microsoft Office PowerPoint</Application>
  <PresentationFormat>B5 (ISO) 176x250 mm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5</cp:revision>
  <dcterms:created xsi:type="dcterms:W3CDTF">2020-02-13T06:32:59Z</dcterms:created>
  <dcterms:modified xsi:type="dcterms:W3CDTF">2020-02-13T06:50:57Z</dcterms:modified>
</cp:coreProperties>
</file>