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61" r:id="rId3"/>
  </p:sldIdLst>
  <p:sldSz cx="5327650" cy="7559675"/>
  <p:notesSz cx="4870450" cy="71040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8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81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96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92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71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06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52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0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01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98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3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61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kumimoji="1"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kumimoji="1"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水, 屋外, 海, 男 が含まれている画像&#10;&#10;自動的に生成された説明">
            <a:extLst>
              <a:ext uri="{FF2B5EF4-FFF2-40B4-BE49-F238E27FC236}">
                <a16:creationId xmlns:a16="http://schemas.microsoft.com/office/drawing/2014/main" id="{0E2CFD74-DD48-4F7C-A2BE-92793178DC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4"/>
          <a:stretch/>
        </p:blipFill>
        <p:spPr>
          <a:xfrm>
            <a:off x="0" y="-1"/>
            <a:ext cx="5327650" cy="755967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3D1C0E0-E7BD-4BFC-AF70-2D22771963BE}"/>
              </a:ext>
            </a:extLst>
          </p:cNvPr>
          <p:cNvSpPr txBox="1"/>
          <p:nvPr/>
        </p:nvSpPr>
        <p:spPr>
          <a:xfrm>
            <a:off x="0" y="1248310"/>
            <a:ext cx="5327649" cy="1221974"/>
          </a:xfrm>
          <a:prstGeom prst="rect">
            <a:avLst/>
          </a:prstGeom>
        </p:spPr>
        <p:txBody>
          <a:bodyPr vert="horz" lIns="75888" tIns="37944" rIns="75888" bIns="37944" rtlCol="0" anchor="ctr">
            <a:noAutofit/>
          </a:bodyPr>
          <a:lstStyle/>
          <a:p>
            <a:pPr algn="ctr" defTabSz="569175">
              <a:lnSpc>
                <a:spcPct val="90000"/>
              </a:lnSpc>
              <a:spcBef>
                <a:spcPct val="0"/>
              </a:spcBef>
              <a:spcAft>
                <a:spcPts val="498"/>
              </a:spcAft>
            </a:pPr>
            <a:r>
              <a:rPr kumimoji="1" lang="ja-JP" altLang="en-US" sz="4000" b="1" dirty="0">
                <a:solidFill>
                  <a:schemeClr val="bg1"/>
                </a:solidFill>
                <a:latin typeface="+mn-ea"/>
                <a:cs typeface="+mj-cs"/>
              </a:rPr>
              <a:t>不均衡</a:t>
            </a:r>
            <a:r>
              <a:rPr kumimoji="1" lang="ja-JP" altLang="en-US" sz="4000" dirty="0">
                <a:solidFill>
                  <a:schemeClr val="bg1"/>
                </a:solidFill>
                <a:latin typeface="+mn-ea"/>
                <a:cs typeface="+mj-cs"/>
              </a:rPr>
              <a:t>な</a:t>
            </a:r>
            <a:r>
              <a:rPr kumimoji="1" lang="ja-JP" altLang="en-US" sz="4000" b="1" dirty="0">
                <a:solidFill>
                  <a:schemeClr val="bg1"/>
                </a:solidFill>
                <a:latin typeface="+mn-ea"/>
                <a:cs typeface="+mj-cs"/>
              </a:rPr>
              <a:t>二値分類</a:t>
            </a:r>
            <a:r>
              <a:rPr kumimoji="1" lang="ja-JP" altLang="en-US" sz="4000" dirty="0">
                <a:solidFill>
                  <a:schemeClr val="bg1"/>
                </a:solidFill>
                <a:latin typeface="+mn-ea"/>
                <a:cs typeface="+mj-cs"/>
              </a:rPr>
              <a:t>を</a:t>
            </a:r>
            <a:endParaRPr kumimoji="1" lang="en-US" altLang="ja-JP" sz="4000" dirty="0">
              <a:solidFill>
                <a:schemeClr val="bg1"/>
              </a:solidFill>
              <a:latin typeface="+mn-ea"/>
              <a:cs typeface="+mj-cs"/>
            </a:endParaRPr>
          </a:p>
          <a:p>
            <a:pPr algn="ctr" defTabSz="569175">
              <a:lnSpc>
                <a:spcPct val="90000"/>
              </a:lnSpc>
              <a:spcBef>
                <a:spcPct val="0"/>
              </a:spcBef>
              <a:spcAft>
                <a:spcPts val="498"/>
              </a:spcAft>
            </a:pPr>
            <a:r>
              <a:rPr kumimoji="1" lang="ja-JP" altLang="en-US" sz="4000" dirty="0">
                <a:solidFill>
                  <a:schemeClr val="bg1"/>
                </a:solidFill>
                <a:latin typeface="+mn-ea"/>
                <a:cs typeface="+mj-cs"/>
              </a:rPr>
              <a:t>読み解く本</a:t>
            </a:r>
            <a:endParaRPr kumimoji="1" lang="en-US" altLang="ja-JP" sz="400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EAB432-53E9-4CE9-A7A6-21AEB1ADB2DB}"/>
              </a:ext>
            </a:extLst>
          </p:cNvPr>
          <p:cNvSpPr txBox="1"/>
          <p:nvPr/>
        </p:nvSpPr>
        <p:spPr>
          <a:xfrm>
            <a:off x="3596406" y="4573203"/>
            <a:ext cx="154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98"/>
              </a:spcAft>
            </a:pPr>
            <a:r>
              <a:rPr kumimoji="1"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Rio114[</a:t>
            </a:r>
            <a:r>
              <a:rPr kumimoji="1" lang="ja-JP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著</a:t>
            </a:r>
            <a:r>
              <a:rPr kumimoji="1"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]</a:t>
            </a:r>
            <a:endParaRPr kumimoji="1" lang="ja-JP" altLang="en-US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48674F-951D-4125-9720-C763009DF5FB}"/>
              </a:ext>
            </a:extLst>
          </p:cNvPr>
          <p:cNvSpPr txBox="1"/>
          <p:nvPr/>
        </p:nvSpPr>
        <p:spPr>
          <a:xfrm>
            <a:off x="0" y="2914973"/>
            <a:ext cx="5327649" cy="767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98"/>
              </a:spcAft>
            </a:pPr>
            <a:r>
              <a:rPr kumimoji="1" lang="en-US" altLang="ja-JP" sz="2000" b="1" dirty="0">
                <a:solidFill>
                  <a:schemeClr val="bg1"/>
                </a:solidFill>
              </a:rPr>
              <a:t>Recall</a:t>
            </a:r>
            <a:r>
              <a:rPr kumimoji="1" lang="ja-JP" altLang="en-US" sz="2000" dirty="0">
                <a:solidFill>
                  <a:schemeClr val="bg1"/>
                </a:solidFill>
              </a:rPr>
              <a:t>・</a:t>
            </a:r>
            <a:r>
              <a:rPr kumimoji="1" lang="en-US" altLang="ja-JP" sz="2000" b="1" dirty="0">
                <a:solidFill>
                  <a:schemeClr val="bg1"/>
                </a:solidFill>
              </a:rPr>
              <a:t>Precision</a:t>
            </a:r>
            <a:r>
              <a:rPr kumimoji="1" lang="ja-JP" altLang="en-US" sz="2000" dirty="0">
                <a:solidFill>
                  <a:schemeClr val="bg1"/>
                </a:solidFill>
              </a:rPr>
              <a:t>の違いから</a:t>
            </a:r>
            <a:endParaRPr kumimoji="1" lang="en-US" altLang="ja-JP" sz="2000" dirty="0">
              <a:solidFill>
                <a:schemeClr val="bg1"/>
              </a:solidFill>
            </a:endParaRPr>
          </a:p>
          <a:p>
            <a:pPr algn="ctr">
              <a:spcAft>
                <a:spcPts val="498"/>
              </a:spcAft>
            </a:pPr>
            <a:r>
              <a:rPr kumimoji="1" lang="ja-JP" altLang="en-US" sz="2000" b="1" dirty="0">
                <a:solidFill>
                  <a:schemeClr val="bg1"/>
                </a:solidFill>
              </a:rPr>
              <a:t>バンディット</a:t>
            </a:r>
            <a:r>
              <a:rPr kumimoji="1" lang="ja-JP" altLang="en-US" sz="2000" dirty="0">
                <a:solidFill>
                  <a:schemeClr val="bg1"/>
                </a:solidFill>
              </a:rPr>
              <a:t>への応用まで</a:t>
            </a:r>
          </a:p>
        </p:txBody>
      </p:sp>
    </p:spTree>
    <p:extLst>
      <p:ext uri="{BB962C8B-B14F-4D97-AF65-F5344CB8AC3E}">
        <p14:creationId xmlns:p14="http://schemas.microsoft.com/office/powerpoint/2010/main" val="352096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水, 屋外, 海, 男 が含まれている画像&#10;&#10;自動的に生成された説明">
            <a:extLst>
              <a:ext uri="{FF2B5EF4-FFF2-40B4-BE49-F238E27FC236}">
                <a16:creationId xmlns:a16="http://schemas.microsoft.com/office/drawing/2014/main" id="{C5E92AFB-83CD-4CEC-BEC5-9DCC9C39C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44"/>
          <a:stretch/>
        </p:blipFill>
        <p:spPr>
          <a:xfrm>
            <a:off x="1" y="-1"/>
            <a:ext cx="5327650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1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22</Words>
  <Application>Microsoft Office PowerPoint</Application>
  <PresentationFormat>ユーザー設定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RYOJI</dc:creator>
  <cp:lastModifiedBy>RYOJI</cp:lastModifiedBy>
  <cp:revision>9</cp:revision>
  <cp:lastPrinted>2020-02-16T12:52:18Z</cp:lastPrinted>
  <dcterms:created xsi:type="dcterms:W3CDTF">2020-02-16T02:27:31Z</dcterms:created>
  <dcterms:modified xsi:type="dcterms:W3CDTF">2020-02-16T12:52:42Z</dcterms:modified>
</cp:coreProperties>
</file>