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1" r:id="rId11"/>
    <p:sldId id="269" r:id="rId12"/>
    <p:sldId id="272" r:id="rId13"/>
    <p:sldId id="273" r:id="rId1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71"/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AC4256-B906-4036-991A-55790746AE97}"/>
              </a:ext>
            </a:extLst>
          </p:cNvPr>
          <p:cNvSpPr/>
          <p:nvPr/>
        </p:nvSpPr>
        <p:spPr>
          <a:xfrm>
            <a:off x="16218918" y="14135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005D3AD-B373-4C1F-BA12-295CDA12D927}"/>
              </a:ext>
            </a:extLst>
          </p:cNvPr>
          <p:cNvSpPr/>
          <p:nvPr/>
        </p:nvSpPr>
        <p:spPr>
          <a:xfrm>
            <a:off x="16218918" y="30183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E544D70-5604-4007-9D22-535AC7845294}"/>
              </a:ext>
            </a:extLst>
          </p:cNvPr>
          <p:cNvSpPr/>
          <p:nvPr/>
        </p:nvSpPr>
        <p:spPr>
          <a:xfrm>
            <a:off x="18451601" y="136229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19739E-8211-4CEB-BDAB-D03FB7310F2B}"/>
              </a:ext>
            </a:extLst>
          </p:cNvPr>
          <p:cNvSpPr/>
          <p:nvPr/>
        </p:nvSpPr>
        <p:spPr>
          <a:xfrm>
            <a:off x="18439183" y="29951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4D53B4A-C3A9-4EB0-B540-085575320E53}"/>
              </a:ext>
            </a:extLst>
          </p:cNvPr>
          <p:cNvSpPr/>
          <p:nvPr/>
        </p:nvSpPr>
        <p:spPr>
          <a:xfrm>
            <a:off x="15986072" y="12339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D750E49-9C2F-4479-947C-EB5166D61422}"/>
              </a:ext>
            </a:extLst>
          </p:cNvPr>
          <p:cNvSpPr/>
          <p:nvPr/>
        </p:nvSpPr>
        <p:spPr>
          <a:xfrm>
            <a:off x="18193919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008FE7A-332A-4ED8-BAAF-BDD3673DD79F}"/>
              </a:ext>
            </a:extLst>
          </p:cNvPr>
          <p:cNvSpPr/>
          <p:nvPr/>
        </p:nvSpPr>
        <p:spPr>
          <a:xfrm>
            <a:off x="16125436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CF0AAF-40F6-4885-9256-46DA266E4A3D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17357077" y="6522826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1B0BE30B-02E0-4D54-9F1F-02D704398A93}"/>
              </a:ext>
            </a:extLst>
          </p:cNvPr>
          <p:cNvSpPr/>
          <p:nvPr/>
        </p:nvSpPr>
        <p:spPr>
          <a:xfrm>
            <a:off x="18445602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BA72811-4B6D-454C-8AF4-61D888F0675E}"/>
              </a:ext>
            </a:extLst>
          </p:cNvPr>
          <p:cNvSpPr/>
          <p:nvPr/>
        </p:nvSpPr>
        <p:spPr>
          <a:xfrm>
            <a:off x="16125436" y="75118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CF46-63AD-4493-8BCC-BBE98D2E145F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rot="5400000" flipH="1" flipV="1">
            <a:off x="17534358" y="6600626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AED4B7-4333-46A1-840B-0381010E8EA8}"/>
              </a:ext>
            </a:extLst>
          </p:cNvPr>
          <p:cNvSpPr/>
          <p:nvPr/>
        </p:nvSpPr>
        <p:spPr>
          <a:xfrm>
            <a:off x="15892590" y="57274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6FDD01A-68B4-46C8-A68C-526F32C215D5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4970095" y="-547384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99E3440D-2088-4E8D-88AC-C9FC3EC02419}"/>
              </a:ext>
            </a:extLst>
          </p:cNvPr>
          <p:cNvSpPr/>
          <p:nvPr/>
        </p:nvSpPr>
        <p:spPr>
          <a:xfrm>
            <a:off x="14462450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4A6C7C3-1A79-4DD7-8BDE-8D7F5F089803}"/>
              </a:ext>
            </a:extLst>
          </p:cNvPr>
          <p:cNvSpPr/>
          <p:nvPr/>
        </p:nvSpPr>
        <p:spPr>
          <a:xfrm>
            <a:off x="16782616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FC37DD1-D1B8-423A-97A9-9B5BB18E545A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18014257" y="10911427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B85F33E-F693-4ABE-8760-7D0858CFE68C}"/>
              </a:ext>
            </a:extLst>
          </p:cNvPr>
          <p:cNvSpPr/>
          <p:nvPr/>
        </p:nvSpPr>
        <p:spPr>
          <a:xfrm>
            <a:off x="18897577" y="10295606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F7FCBF4D-4DC6-4E22-B83F-7250E6E5B07D}"/>
              </a:ext>
            </a:extLst>
          </p:cNvPr>
          <p:cNvCxnSpPr>
            <a:cxnSpLocks/>
            <a:stCxn id="55" idx="0"/>
            <a:endCxn id="62" idx="1"/>
          </p:cNvCxnSpPr>
          <p:nvPr/>
        </p:nvCxnSpPr>
        <p:spPr>
          <a:xfrm rot="16200000" flipH="1">
            <a:off x="16987924" y="8385953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0EC3ED2F-BC87-4E30-AF83-8877F1BF7A75}"/>
              </a:ext>
            </a:extLst>
          </p:cNvPr>
          <p:cNvSpPr/>
          <p:nvPr/>
        </p:nvSpPr>
        <p:spPr>
          <a:xfrm>
            <a:off x="12505578" y="736267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EAF595C-EF0D-475B-B3B7-B1D3BD164BCE}"/>
              </a:ext>
            </a:extLst>
          </p:cNvPr>
          <p:cNvSpPr/>
          <p:nvPr/>
        </p:nvSpPr>
        <p:spPr>
          <a:xfrm>
            <a:off x="8070451" y="896753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BA49E06-4D1A-4F5F-9408-53E044F53091}"/>
              </a:ext>
            </a:extLst>
          </p:cNvPr>
          <p:cNvSpPr/>
          <p:nvPr/>
        </p:nvSpPr>
        <p:spPr>
          <a:xfrm>
            <a:off x="14225498" y="7362671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3868761-1718-4787-911F-5870D4EF36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13737219" y="7978492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5CD7A83E-140A-4D6A-8BA4-D2B7D827DC42}"/>
              </a:ext>
            </a:extLst>
          </p:cNvPr>
          <p:cNvCxnSpPr>
            <a:cxnSpLocks/>
            <a:stCxn id="72" idx="6"/>
            <a:endCxn id="73" idx="4"/>
          </p:cNvCxnSpPr>
          <p:nvPr/>
        </p:nvCxnSpPr>
        <p:spPr>
          <a:xfrm flipV="1">
            <a:off x="9302092" y="8594312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A8172E6-493B-4955-8174-20C37DEDD8BA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082868" y="1214930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406BF8E-FB33-4FC2-A434-4DC3B3384D09}"/>
              </a:ext>
            </a:extLst>
          </p:cNvPr>
          <p:cNvSpPr/>
          <p:nvPr/>
        </p:nvSpPr>
        <p:spPr>
          <a:xfrm>
            <a:off x="2131307" y="1153348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304B0BC0-CC7E-4091-8845-3AA2D1BC741D}"/>
              </a:ext>
            </a:extLst>
          </p:cNvPr>
          <p:cNvSpPr/>
          <p:nvPr/>
        </p:nvSpPr>
        <p:spPr>
          <a:xfrm>
            <a:off x="385122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B3EEBE-2CDC-43FD-89CD-F9FA6EFD2F12}"/>
              </a:ext>
            </a:extLst>
          </p:cNvPr>
          <p:cNvSpPr/>
          <p:nvPr/>
        </p:nvSpPr>
        <p:spPr>
          <a:xfrm>
            <a:off x="581605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7B97418-CB10-435B-A22D-B152F12F99E9}"/>
              </a:ext>
            </a:extLst>
          </p:cNvPr>
          <p:cNvCxnSpPr>
            <a:cxnSpLocks/>
            <a:stCxn id="82" idx="0"/>
            <a:endCxn id="85" idx="0"/>
          </p:cNvCxnSpPr>
          <p:nvPr/>
        </p:nvCxnSpPr>
        <p:spPr>
          <a:xfrm rot="5400000" flipH="1" flipV="1">
            <a:off x="4589503" y="9691114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lang="en-US" altLang="ja-JP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5928050" y="7003077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6872351" y="7938300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5928168" y="7940133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6872351" y="7003076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D90824-4388-4E8C-8F26-72133020C2EE}"/>
              </a:ext>
            </a:extLst>
          </p:cNvPr>
          <p:cNvSpPr/>
          <p:nvPr/>
        </p:nvSpPr>
        <p:spPr>
          <a:xfrm>
            <a:off x="10510260" y="701464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4"/>
            <a:ext cx="1825787" cy="1043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5058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73975" y="90455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797244" y="218611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597159" y="2237479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5349032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797244" y="663059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597159" y="6681961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Precision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6" y="7362396"/>
            <a:ext cx="1836936" cy="1084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133050"/>
            <a:ext cx="1825787" cy="14891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732827" y="11191074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Recall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2061954" y="915930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9929296"/>
            <a:ext cx="2135311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797244" y="11139033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737926" y="11141392"/>
            <a:ext cx="446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FPR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716918" y="11892062"/>
            <a:ext cx="2392368" cy="1143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9107710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252040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4" y="1036124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1288994" y="10351562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Accuracy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416504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60834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381827" y="1670035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873265" y="1689953"/>
            <a:ext cx="535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0" y="5198613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42943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6959338" y="6452144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0450776" y="6472062"/>
            <a:ext cx="351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A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898673" y="2465036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5593345" y="2545895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err="1"/>
              <a:t>Precision</a:t>
            </a:r>
            <a:r>
              <a:rPr kumimoji="1" lang="en-US" altLang="ja-JP" sz="7200" baseline="-25000" dirty="0" err="1"/>
              <a:t>micro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=</a:t>
            </a:r>
            <a:endParaRPr kumimoji="1" lang="ja-JP" altLang="en-US" sz="7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</a:t>
            </a:r>
            <a:r>
              <a:rPr kumimoji="1" lang="en-US" altLang="ja-JP" sz="7200" dirty="0" err="1"/>
              <a:t>Recall</a:t>
            </a:r>
            <a:r>
              <a:rPr kumimoji="1" lang="en-US" altLang="ja-JP" sz="7200" baseline="-25000" dirty="0" err="1"/>
              <a:t>micro</a:t>
            </a:r>
            <a:endParaRPr kumimoji="1" lang="ja-JP" altLang="en-US" sz="7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= Accuracy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420022"/>
            <a:ext cx="5484286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419315"/>
            <a:ext cx="76679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3" y="5112943"/>
            <a:ext cx="4721521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6" y="6048166"/>
            <a:ext cx="2032813" cy="2077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5" y="6047459"/>
            <a:ext cx="4199600" cy="2078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3" y="5112943"/>
            <a:ext cx="1510897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517</Words>
  <Application>Microsoft Office PowerPoint</Application>
  <PresentationFormat>ユーザー設定</PresentationFormat>
  <Paragraphs>336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57</cp:revision>
  <dcterms:created xsi:type="dcterms:W3CDTF">2020-01-25T23:44:24Z</dcterms:created>
  <dcterms:modified xsi:type="dcterms:W3CDTF">2020-02-11T12:06:15Z</dcterms:modified>
</cp:coreProperties>
</file>