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1" r:id="rId9"/>
    <p:sldId id="260" r:id="rId10"/>
  </p:sldIdLst>
  <p:sldSz cx="215995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32A8FD9-CE23-4724-8A23-7E06959FA39D}">
          <p14:sldIdLst>
            <p14:sldId id="256"/>
          </p14:sldIdLst>
        </p14:section>
        <p14:section name="タイトルなしのセクション" id="{58C0FAA2-0F1D-46C7-AD18-E0D18220143F}">
          <p14:sldIdLst>
            <p14:sldId id="257"/>
            <p14:sldId id="262"/>
            <p14:sldId id="263"/>
            <p14:sldId id="264"/>
            <p14:sldId id="258"/>
            <p14:sldId id="25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JI" initials="R" lastIdx="1" clrIdx="0">
    <p:extLst>
      <p:ext uri="{19B8F6BF-5375-455C-9EA6-DF929625EA0E}">
        <p15:presenceInfo xmlns:p15="http://schemas.microsoft.com/office/powerpoint/2012/main" userId="RYOJ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72" y="-2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07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067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47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84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03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34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92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11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85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69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5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F62E-CE0A-4A24-BF36-7EEB5EF31D49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47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kumimoji="1"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kumimoji="1"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CD13C-086D-4287-9A4D-FAC9AFB2E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892552-773E-4723-BF05-CC92D970D9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92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F525938-EB1C-4338-9ADE-D93221847E74}"/>
              </a:ext>
            </a:extLst>
          </p:cNvPr>
          <p:cNvSpPr/>
          <p:nvPr/>
        </p:nvSpPr>
        <p:spPr>
          <a:xfrm>
            <a:off x="4888754" y="2394295"/>
            <a:ext cx="3235812" cy="1580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  <a:endParaRPr lang="en-US" altLang="ja-JP" sz="3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1925137-BADD-4389-967B-7866621C4DA6}"/>
              </a:ext>
            </a:extLst>
          </p:cNvPr>
          <p:cNvSpPr/>
          <p:nvPr/>
        </p:nvSpPr>
        <p:spPr>
          <a:xfrm>
            <a:off x="4888755" y="3974839"/>
            <a:ext cx="3235813" cy="15471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C8C7DEB-15D5-4784-ABDC-C0AD97EEE7D0}"/>
              </a:ext>
            </a:extLst>
          </p:cNvPr>
          <p:cNvSpPr/>
          <p:nvPr/>
        </p:nvSpPr>
        <p:spPr>
          <a:xfrm>
            <a:off x="4782454" y="6682911"/>
            <a:ext cx="1611684" cy="31276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C485457-960C-4E93-88DB-5E434CD89F23}"/>
              </a:ext>
            </a:extLst>
          </p:cNvPr>
          <p:cNvSpPr/>
          <p:nvPr/>
        </p:nvSpPr>
        <p:spPr>
          <a:xfrm>
            <a:off x="6394137" y="6682911"/>
            <a:ext cx="1624128" cy="312766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負予測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426A07C-DC9D-469B-881E-8DE1FA4049A1}"/>
              </a:ext>
            </a:extLst>
          </p:cNvPr>
          <p:cNvSpPr/>
          <p:nvPr/>
        </p:nvSpPr>
        <p:spPr>
          <a:xfrm>
            <a:off x="600541" y="2394296"/>
            <a:ext cx="3235812" cy="31276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B2D97C3-0A3E-456C-9DFD-8FDF6FD2ABE3}"/>
              </a:ext>
            </a:extLst>
          </p:cNvPr>
          <p:cNvSpPr/>
          <p:nvPr/>
        </p:nvSpPr>
        <p:spPr>
          <a:xfrm>
            <a:off x="4033761" y="3326975"/>
            <a:ext cx="665831" cy="1084308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C8D97F0-255D-49C3-8CDA-665999C19640}"/>
              </a:ext>
            </a:extLst>
          </p:cNvPr>
          <p:cNvSpPr/>
          <p:nvPr/>
        </p:nvSpPr>
        <p:spPr>
          <a:xfrm>
            <a:off x="602458" y="6682914"/>
            <a:ext cx="3235812" cy="31276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37" name="矢印: 右 36">
            <a:extLst>
              <a:ext uri="{FF2B5EF4-FFF2-40B4-BE49-F238E27FC236}">
                <a16:creationId xmlns:a16="http://schemas.microsoft.com/office/drawing/2014/main" id="{14D62261-AF85-4F3A-B98F-20914C564F2D}"/>
              </a:ext>
            </a:extLst>
          </p:cNvPr>
          <p:cNvSpPr/>
          <p:nvPr/>
        </p:nvSpPr>
        <p:spPr>
          <a:xfrm>
            <a:off x="4035678" y="7615593"/>
            <a:ext cx="665831" cy="1084308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788DABC-1F6C-4332-A159-15A6369F824E}"/>
              </a:ext>
            </a:extLst>
          </p:cNvPr>
          <p:cNvSpPr txBox="1"/>
          <p:nvPr/>
        </p:nvSpPr>
        <p:spPr>
          <a:xfrm>
            <a:off x="600542" y="1434804"/>
            <a:ext cx="741580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真実で分類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31A02F28-CB87-47F2-B531-2006E9C17EE4}"/>
              </a:ext>
            </a:extLst>
          </p:cNvPr>
          <p:cNvCxnSpPr>
            <a:cxnSpLocks/>
          </p:cNvCxnSpPr>
          <p:nvPr/>
        </p:nvCxnSpPr>
        <p:spPr>
          <a:xfrm>
            <a:off x="600542" y="2089118"/>
            <a:ext cx="7415807" cy="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B4201C6-31D7-4570-A2EE-1451369B8FE7}"/>
              </a:ext>
            </a:extLst>
          </p:cNvPr>
          <p:cNvSpPr txBox="1"/>
          <p:nvPr/>
        </p:nvSpPr>
        <p:spPr>
          <a:xfrm>
            <a:off x="602459" y="5827135"/>
            <a:ext cx="741580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予測で分類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F58B910-A8A4-4C82-8039-E37C662261FF}"/>
              </a:ext>
            </a:extLst>
          </p:cNvPr>
          <p:cNvCxnSpPr>
            <a:cxnSpLocks/>
          </p:cNvCxnSpPr>
          <p:nvPr/>
        </p:nvCxnSpPr>
        <p:spPr>
          <a:xfrm>
            <a:off x="602459" y="6481449"/>
            <a:ext cx="7415807" cy="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01E14E2-0CC2-441F-A678-22BD756D9A75}"/>
              </a:ext>
            </a:extLst>
          </p:cNvPr>
          <p:cNvSpPr/>
          <p:nvPr/>
        </p:nvSpPr>
        <p:spPr>
          <a:xfrm>
            <a:off x="15257711" y="1029795"/>
            <a:ext cx="2769422" cy="27290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 Positive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真陽性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3831888-DAC3-4666-BC79-D7DABDBC6705}"/>
              </a:ext>
            </a:extLst>
          </p:cNvPr>
          <p:cNvSpPr/>
          <p:nvPr/>
        </p:nvSpPr>
        <p:spPr>
          <a:xfrm>
            <a:off x="18027131" y="3758773"/>
            <a:ext cx="2969935" cy="257166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</a:p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</a:t>
            </a:r>
            <a:r>
              <a:rPr lang="ja-JP" altLang="en-US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  <a:r>
              <a:rPr lang="ja-JP" altLang="en-US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、真陰性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6AEDB0C-DA71-4450-9370-A17E05A98ED1}"/>
              </a:ext>
            </a:extLst>
          </p:cNvPr>
          <p:cNvSpPr/>
          <p:nvPr/>
        </p:nvSpPr>
        <p:spPr>
          <a:xfrm>
            <a:off x="15257711" y="3758785"/>
            <a:ext cx="2769422" cy="25716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</a:p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Positive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、偽陽性、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35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誤検知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4713880-8E73-4E11-BD3B-DFCD021322FE}"/>
              </a:ext>
            </a:extLst>
          </p:cNvPr>
          <p:cNvSpPr/>
          <p:nvPr/>
        </p:nvSpPr>
        <p:spPr>
          <a:xfrm>
            <a:off x="18027131" y="1029791"/>
            <a:ext cx="2969935" cy="2729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偽陰性、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35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見逃し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30C7E74-661A-46F7-9CAD-6ABC468034C0}"/>
              </a:ext>
            </a:extLst>
          </p:cNvPr>
          <p:cNvSpPr txBox="1"/>
          <p:nvPr/>
        </p:nvSpPr>
        <p:spPr>
          <a:xfrm>
            <a:off x="15445314" y="201936"/>
            <a:ext cx="244682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182CDDA-224F-47C0-BEB7-DF17D1CFFD8E}"/>
              </a:ext>
            </a:extLst>
          </p:cNvPr>
          <p:cNvCxnSpPr>
            <a:cxnSpLocks/>
          </p:cNvCxnSpPr>
          <p:nvPr/>
        </p:nvCxnSpPr>
        <p:spPr>
          <a:xfrm>
            <a:off x="15445314" y="856252"/>
            <a:ext cx="244682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CEBFE8A-33F0-4DE5-A099-3CBB747EC45D}"/>
              </a:ext>
            </a:extLst>
          </p:cNvPr>
          <p:cNvSpPr txBox="1"/>
          <p:nvPr/>
        </p:nvSpPr>
        <p:spPr>
          <a:xfrm>
            <a:off x="18212752" y="201933"/>
            <a:ext cx="264931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負予測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47AD4E5-C21B-4D66-8ACC-921C3E3BFE01}"/>
              </a:ext>
            </a:extLst>
          </p:cNvPr>
          <p:cNvCxnSpPr>
            <a:cxnSpLocks/>
          </p:cNvCxnSpPr>
          <p:nvPr/>
        </p:nvCxnSpPr>
        <p:spPr>
          <a:xfrm>
            <a:off x="18212752" y="856248"/>
            <a:ext cx="2649319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90DE988-9C4E-48CD-871A-4C1A0A2AEA2E}"/>
              </a:ext>
            </a:extLst>
          </p:cNvPr>
          <p:cNvSpPr/>
          <p:nvPr/>
        </p:nvSpPr>
        <p:spPr>
          <a:xfrm>
            <a:off x="13035224" y="1029791"/>
            <a:ext cx="2055723" cy="27289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5E0399C-C0F3-4EB9-B7FD-6B34E3234E15}"/>
              </a:ext>
            </a:extLst>
          </p:cNvPr>
          <p:cNvSpPr/>
          <p:nvPr/>
        </p:nvSpPr>
        <p:spPr>
          <a:xfrm>
            <a:off x="13035224" y="3758769"/>
            <a:ext cx="2055723" cy="25716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D7E0AC0-BF05-46E0-9614-09ED99C99EA8}"/>
              </a:ext>
            </a:extLst>
          </p:cNvPr>
          <p:cNvSpPr/>
          <p:nvPr/>
        </p:nvSpPr>
        <p:spPr>
          <a:xfrm>
            <a:off x="15928050" y="7003077"/>
            <a:ext cx="950934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D695A40-A2C7-49A6-BB09-67FC3D36DF02}"/>
              </a:ext>
            </a:extLst>
          </p:cNvPr>
          <p:cNvSpPr/>
          <p:nvPr/>
        </p:nvSpPr>
        <p:spPr>
          <a:xfrm>
            <a:off x="16872351" y="7938300"/>
            <a:ext cx="1019784" cy="8830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8D4F79D-C591-4BF0-9942-C7B662B811CD}"/>
              </a:ext>
            </a:extLst>
          </p:cNvPr>
          <p:cNvSpPr/>
          <p:nvPr/>
        </p:nvSpPr>
        <p:spPr>
          <a:xfrm>
            <a:off x="15928168" y="7940133"/>
            <a:ext cx="950934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8230B5E-0971-44E2-81EF-D986010F7406}"/>
              </a:ext>
            </a:extLst>
          </p:cNvPr>
          <p:cNvSpPr/>
          <p:nvPr/>
        </p:nvSpPr>
        <p:spPr>
          <a:xfrm>
            <a:off x="16872351" y="7003076"/>
            <a:ext cx="1019784" cy="9370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3D90824-4388-4E8C-8F26-72133020C2EE}"/>
              </a:ext>
            </a:extLst>
          </p:cNvPr>
          <p:cNvSpPr/>
          <p:nvPr/>
        </p:nvSpPr>
        <p:spPr>
          <a:xfrm>
            <a:off x="10510260" y="7014647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split</a:t>
            </a:r>
          </a:p>
        </p:txBody>
      </p:sp>
    </p:spTree>
    <p:extLst>
      <p:ext uri="{BB962C8B-B14F-4D97-AF65-F5344CB8AC3E}">
        <p14:creationId xmlns:p14="http://schemas.microsoft.com/office/powerpoint/2010/main" val="360226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D7E0AC0-BF05-46E0-9614-09ED99C99EA8}"/>
              </a:ext>
            </a:extLst>
          </p:cNvPr>
          <p:cNvSpPr/>
          <p:nvPr/>
        </p:nvSpPr>
        <p:spPr>
          <a:xfrm>
            <a:off x="5338063" y="904550"/>
            <a:ext cx="950934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D695A40-A2C7-49A6-BB09-67FC3D36DF02}"/>
              </a:ext>
            </a:extLst>
          </p:cNvPr>
          <p:cNvSpPr/>
          <p:nvPr/>
        </p:nvSpPr>
        <p:spPr>
          <a:xfrm>
            <a:off x="6282364" y="1839773"/>
            <a:ext cx="1019784" cy="8830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6505118-1D13-4EE6-BBBE-4579AF045359}"/>
              </a:ext>
            </a:extLst>
          </p:cNvPr>
          <p:cNvCxnSpPr>
            <a:cxnSpLocks/>
          </p:cNvCxnSpPr>
          <p:nvPr/>
        </p:nvCxnSpPr>
        <p:spPr>
          <a:xfrm>
            <a:off x="4972273" y="2840855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824861B-01E4-4FAB-B834-9FE1C6F039FC}"/>
              </a:ext>
            </a:extLst>
          </p:cNvPr>
          <p:cNvSpPr/>
          <p:nvPr/>
        </p:nvSpPr>
        <p:spPr>
          <a:xfrm>
            <a:off x="8973975" y="11911954"/>
            <a:ext cx="1825787" cy="10432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1EBC1FC-0E0D-4B65-ABAA-9315976A556D}"/>
              </a:ext>
            </a:extLst>
          </p:cNvPr>
          <p:cNvSpPr/>
          <p:nvPr/>
        </p:nvSpPr>
        <p:spPr>
          <a:xfrm>
            <a:off x="17923702" y="296705"/>
            <a:ext cx="3235813" cy="15471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02D630C0-4433-4D6C-9E46-A240C0C66803}"/>
              </a:ext>
            </a:extLst>
          </p:cNvPr>
          <p:cNvSpPr/>
          <p:nvPr/>
        </p:nvSpPr>
        <p:spPr>
          <a:xfrm>
            <a:off x="17817401" y="3004777"/>
            <a:ext cx="1611684" cy="31276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59E0579-FF94-4654-B000-4061AFDACC2A}"/>
              </a:ext>
            </a:extLst>
          </p:cNvPr>
          <p:cNvSpPr/>
          <p:nvPr/>
        </p:nvSpPr>
        <p:spPr>
          <a:xfrm>
            <a:off x="19429084" y="3004777"/>
            <a:ext cx="1624128" cy="312766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負予測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6D6E8F1-8146-4A4A-9E1E-714D88C92B52}"/>
              </a:ext>
            </a:extLst>
          </p:cNvPr>
          <p:cNvSpPr/>
          <p:nvPr/>
        </p:nvSpPr>
        <p:spPr>
          <a:xfrm>
            <a:off x="5331430" y="2903052"/>
            <a:ext cx="944183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E0FC05D-82CB-4D4E-A99B-BE94465EF930}"/>
              </a:ext>
            </a:extLst>
          </p:cNvPr>
          <p:cNvSpPr/>
          <p:nvPr/>
        </p:nvSpPr>
        <p:spPr>
          <a:xfrm>
            <a:off x="6275731" y="3838275"/>
            <a:ext cx="1019784" cy="8830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0819D2D-59B6-4B99-B2DB-BEB6BFC5D24F}"/>
              </a:ext>
            </a:extLst>
          </p:cNvPr>
          <p:cNvSpPr/>
          <p:nvPr/>
        </p:nvSpPr>
        <p:spPr>
          <a:xfrm>
            <a:off x="5331548" y="3837568"/>
            <a:ext cx="944183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8BE4F9B-3839-449B-B88D-A55A1C80492B}"/>
              </a:ext>
            </a:extLst>
          </p:cNvPr>
          <p:cNvSpPr/>
          <p:nvPr/>
        </p:nvSpPr>
        <p:spPr>
          <a:xfrm>
            <a:off x="6275731" y="2903052"/>
            <a:ext cx="1019784" cy="933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0E74419-3C29-463F-81E0-BE08193152CB}"/>
              </a:ext>
            </a:extLst>
          </p:cNvPr>
          <p:cNvCxnSpPr>
            <a:cxnSpLocks/>
          </p:cNvCxnSpPr>
          <p:nvPr/>
        </p:nvCxnSpPr>
        <p:spPr>
          <a:xfrm>
            <a:off x="8555229" y="2840143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671A614-4E84-4091-B18F-ED9C548A579D}"/>
              </a:ext>
            </a:extLst>
          </p:cNvPr>
          <p:cNvSpPr/>
          <p:nvPr/>
        </p:nvSpPr>
        <p:spPr>
          <a:xfrm>
            <a:off x="8921019" y="2955058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27898A5-DC55-4F46-9D4D-E289DCB5D948}"/>
              </a:ext>
            </a:extLst>
          </p:cNvPr>
          <p:cNvSpPr/>
          <p:nvPr/>
        </p:nvSpPr>
        <p:spPr>
          <a:xfrm>
            <a:off x="8973975" y="904550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正負の正解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59D2E9E-96E1-44FD-B390-31A3C41D7E14}"/>
              </a:ext>
            </a:extLst>
          </p:cNvPr>
          <p:cNvSpPr txBox="1"/>
          <p:nvPr/>
        </p:nvSpPr>
        <p:spPr>
          <a:xfrm>
            <a:off x="7797244" y="2186114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21D01BC-3EC0-49FB-9CE6-78BFD9091554}"/>
              </a:ext>
            </a:extLst>
          </p:cNvPr>
          <p:cNvSpPr txBox="1"/>
          <p:nvPr/>
        </p:nvSpPr>
        <p:spPr>
          <a:xfrm>
            <a:off x="597159" y="2237479"/>
            <a:ext cx="4468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Accuracy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03490442-6FAC-4D4E-8791-9D77DF750C6D}"/>
              </a:ext>
            </a:extLst>
          </p:cNvPr>
          <p:cNvSpPr/>
          <p:nvPr/>
        </p:nvSpPr>
        <p:spPr>
          <a:xfrm>
            <a:off x="5841322" y="6190162"/>
            <a:ext cx="950934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B14B2F2B-AB73-4EA9-B102-410F5F5DDB7E}"/>
              </a:ext>
            </a:extLst>
          </p:cNvPr>
          <p:cNvCxnSpPr>
            <a:cxnSpLocks/>
          </p:cNvCxnSpPr>
          <p:nvPr/>
        </p:nvCxnSpPr>
        <p:spPr>
          <a:xfrm>
            <a:off x="4972273" y="7285337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7FF05B23-4D5B-4F8F-A5AF-E9A7C497DD41}"/>
              </a:ext>
            </a:extLst>
          </p:cNvPr>
          <p:cNvSpPr/>
          <p:nvPr/>
        </p:nvSpPr>
        <p:spPr>
          <a:xfrm>
            <a:off x="5803521" y="7362396"/>
            <a:ext cx="944183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1989B9-C4AC-40C5-9465-6C2299000BD6}"/>
              </a:ext>
            </a:extLst>
          </p:cNvPr>
          <p:cNvSpPr/>
          <p:nvPr/>
        </p:nvSpPr>
        <p:spPr>
          <a:xfrm>
            <a:off x="5803639" y="8296912"/>
            <a:ext cx="944183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0F06BEBF-B549-44F8-BA49-995E5CA50A6E}"/>
              </a:ext>
            </a:extLst>
          </p:cNvPr>
          <p:cNvCxnSpPr>
            <a:cxnSpLocks/>
          </p:cNvCxnSpPr>
          <p:nvPr/>
        </p:nvCxnSpPr>
        <p:spPr>
          <a:xfrm>
            <a:off x="8555229" y="7284625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ABD0C79F-0379-4B4C-B8DC-7A268B347AAF}"/>
              </a:ext>
            </a:extLst>
          </p:cNvPr>
          <p:cNvSpPr/>
          <p:nvPr/>
        </p:nvSpPr>
        <p:spPr>
          <a:xfrm>
            <a:off x="8973975" y="5349032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正予測の正解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4A64D6E-8BE7-4E49-A41D-295D79CC18BA}"/>
              </a:ext>
            </a:extLst>
          </p:cNvPr>
          <p:cNvSpPr txBox="1"/>
          <p:nvPr/>
        </p:nvSpPr>
        <p:spPr>
          <a:xfrm>
            <a:off x="7797244" y="6630596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B62663A-544B-4159-A5DA-E3F7F6A2F659}"/>
              </a:ext>
            </a:extLst>
          </p:cNvPr>
          <p:cNvSpPr txBox="1"/>
          <p:nvPr/>
        </p:nvSpPr>
        <p:spPr>
          <a:xfrm>
            <a:off x="597159" y="6681961"/>
            <a:ext cx="4468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Precision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778C629-AB3D-4FBA-9833-76A9B2AA7C2B}"/>
              </a:ext>
            </a:extLst>
          </p:cNvPr>
          <p:cNvSpPr/>
          <p:nvPr/>
        </p:nvSpPr>
        <p:spPr>
          <a:xfrm>
            <a:off x="8962826" y="7362396"/>
            <a:ext cx="1836936" cy="1084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1C920BB-9BAB-4C92-841F-429A5725F93A}"/>
              </a:ext>
            </a:extLst>
          </p:cNvPr>
          <p:cNvSpPr/>
          <p:nvPr/>
        </p:nvSpPr>
        <p:spPr>
          <a:xfrm>
            <a:off x="5803521" y="10730565"/>
            <a:ext cx="950934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201B0B8-EBF4-41ED-90A9-E5920CC79870}"/>
              </a:ext>
            </a:extLst>
          </p:cNvPr>
          <p:cNvCxnSpPr>
            <a:cxnSpLocks/>
          </p:cNvCxnSpPr>
          <p:nvPr/>
        </p:nvCxnSpPr>
        <p:spPr>
          <a:xfrm>
            <a:off x="4972273" y="11793774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A97B691-CA04-4F49-8EB9-84D5124FDBBD}"/>
              </a:ext>
            </a:extLst>
          </p:cNvPr>
          <p:cNvSpPr/>
          <p:nvPr/>
        </p:nvSpPr>
        <p:spPr>
          <a:xfrm>
            <a:off x="5331430" y="11911954"/>
            <a:ext cx="944183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221918DE-7A74-4061-928A-CB77EC7AC7AA}"/>
              </a:ext>
            </a:extLst>
          </p:cNvPr>
          <p:cNvSpPr/>
          <p:nvPr/>
        </p:nvSpPr>
        <p:spPr>
          <a:xfrm>
            <a:off x="6275731" y="11911954"/>
            <a:ext cx="1019784" cy="933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04FAE6F9-4846-43E4-8B78-14B0E395F506}"/>
              </a:ext>
            </a:extLst>
          </p:cNvPr>
          <p:cNvCxnSpPr>
            <a:cxnSpLocks/>
          </p:cNvCxnSpPr>
          <p:nvPr/>
        </p:nvCxnSpPr>
        <p:spPr>
          <a:xfrm>
            <a:off x="8555229" y="11793062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ACB3B83-53BF-44AE-9424-9EEED656D6AF}"/>
              </a:ext>
            </a:extLst>
          </p:cNvPr>
          <p:cNvSpPr/>
          <p:nvPr/>
        </p:nvSpPr>
        <p:spPr>
          <a:xfrm>
            <a:off x="18870753" y="6681961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766B5F83-B52F-4BB5-8552-3758647EDE0E}"/>
              </a:ext>
            </a:extLst>
          </p:cNvPr>
          <p:cNvSpPr/>
          <p:nvPr/>
        </p:nvSpPr>
        <p:spPr>
          <a:xfrm>
            <a:off x="8973975" y="10133050"/>
            <a:ext cx="1825787" cy="14891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正予測の正解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1E00588-57AC-45EC-B2EC-E9829AA1309D}"/>
              </a:ext>
            </a:extLst>
          </p:cNvPr>
          <p:cNvSpPr txBox="1"/>
          <p:nvPr/>
        </p:nvSpPr>
        <p:spPr>
          <a:xfrm>
            <a:off x="7797244" y="11139033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F7EF39F-5610-46BB-8E48-51EE3B61AB0E}"/>
              </a:ext>
            </a:extLst>
          </p:cNvPr>
          <p:cNvSpPr txBox="1"/>
          <p:nvPr/>
        </p:nvSpPr>
        <p:spPr>
          <a:xfrm>
            <a:off x="1732827" y="11191074"/>
            <a:ext cx="4468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Recall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55711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824861B-01E4-4FAB-B834-9FE1C6F039FC}"/>
              </a:ext>
            </a:extLst>
          </p:cNvPr>
          <p:cNvSpPr/>
          <p:nvPr/>
        </p:nvSpPr>
        <p:spPr>
          <a:xfrm>
            <a:off x="12061954" y="9159306"/>
            <a:ext cx="1825787" cy="1580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1EBC1FC-0E0D-4B65-ABAA-9315976A556D}"/>
              </a:ext>
            </a:extLst>
          </p:cNvPr>
          <p:cNvSpPr/>
          <p:nvPr/>
        </p:nvSpPr>
        <p:spPr>
          <a:xfrm>
            <a:off x="17923702" y="296705"/>
            <a:ext cx="3235813" cy="15471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02D630C0-4433-4D6C-9E46-A240C0C66803}"/>
              </a:ext>
            </a:extLst>
          </p:cNvPr>
          <p:cNvSpPr/>
          <p:nvPr/>
        </p:nvSpPr>
        <p:spPr>
          <a:xfrm>
            <a:off x="17817401" y="3004777"/>
            <a:ext cx="1611684" cy="31276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59E0579-FF94-4654-B000-4061AFDACC2A}"/>
              </a:ext>
            </a:extLst>
          </p:cNvPr>
          <p:cNvSpPr/>
          <p:nvPr/>
        </p:nvSpPr>
        <p:spPr>
          <a:xfrm>
            <a:off x="19429084" y="3004777"/>
            <a:ext cx="1624128" cy="312766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負予測</a:t>
            </a: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201B0B8-EBF4-41ED-90A9-E5920CC79870}"/>
              </a:ext>
            </a:extLst>
          </p:cNvPr>
          <p:cNvCxnSpPr>
            <a:cxnSpLocks/>
          </p:cNvCxnSpPr>
          <p:nvPr/>
        </p:nvCxnSpPr>
        <p:spPr>
          <a:xfrm>
            <a:off x="4972273" y="11793774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04FAE6F9-4846-43E4-8B78-14B0E395F506}"/>
              </a:ext>
            </a:extLst>
          </p:cNvPr>
          <p:cNvCxnSpPr>
            <a:cxnSpLocks/>
          </p:cNvCxnSpPr>
          <p:nvPr/>
        </p:nvCxnSpPr>
        <p:spPr>
          <a:xfrm>
            <a:off x="8555229" y="11793062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ACB3B83-53BF-44AE-9424-9EEED656D6AF}"/>
              </a:ext>
            </a:extLst>
          </p:cNvPr>
          <p:cNvSpPr/>
          <p:nvPr/>
        </p:nvSpPr>
        <p:spPr>
          <a:xfrm>
            <a:off x="18870753" y="6681961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766B5F83-B52F-4BB5-8552-3758647EDE0E}"/>
              </a:ext>
            </a:extLst>
          </p:cNvPr>
          <p:cNvSpPr/>
          <p:nvPr/>
        </p:nvSpPr>
        <p:spPr>
          <a:xfrm>
            <a:off x="8819213" y="9929296"/>
            <a:ext cx="2135311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正予測の不正解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1E00588-57AC-45EC-B2EC-E9829AA1309D}"/>
              </a:ext>
            </a:extLst>
          </p:cNvPr>
          <p:cNvSpPr txBox="1"/>
          <p:nvPr/>
        </p:nvSpPr>
        <p:spPr>
          <a:xfrm>
            <a:off x="7797244" y="11139033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F7EF39F-5610-46BB-8E48-51EE3B61AB0E}"/>
              </a:ext>
            </a:extLst>
          </p:cNvPr>
          <p:cNvSpPr txBox="1"/>
          <p:nvPr/>
        </p:nvSpPr>
        <p:spPr>
          <a:xfrm>
            <a:off x="2737926" y="11141392"/>
            <a:ext cx="4468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FPR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7462B306-64E5-4542-B61A-910311546C6D}"/>
              </a:ext>
            </a:extLst>
          </p:cNvPr>
          <p:cNvSpPr/>
          <p:nvPr/>
        </p:nvSpPr>
        <p:spPr>
          <a:xfrm>
            <a:off x="6288997" y="11911954"/>
            <a:ext cx="1019784" cy="8830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29708A3-7C7D-4F6F-8403-DB183A1EB61B}"/>
              </a:ext>
            </a:extLst>
          </p:cNvPr>
          <p:cNvSpPr/>
          <p:nvPr/>
        </p:nvSpPr>
        <p:spPr>
          <a:xfrm>
            <a:off x="5344814" y="11911247"/>
            <a:ext cx="944183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C10FCD5-8EE8-42BD-ACE7-DC53EEF63C6F}"/>
              </a:ext>
            </a:extLst>
          </p:cNvPr>
          <p:cNvSpPr/>
          <p:nvPr/>
        </p:nvSpPr>
        <p:spPr>
          <a:xfrm>
            <a:off x="5854706" y="10780198"/>
            <a:ext cx="944183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111B347B-FC33-434B-AAAE-5C1887C456EC}"/>
              </a:ext>
            </a:extLst>
          </p:cNvPr>
          <p:cNvSpPr/>
          <p:nvPr/>
        </p:nvSpPr>
        <p:spPr>
          <a:xfrm>
            <a:off x="8716918" y="11892062"/>
            <a:ext cx="2392368" cy="114385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F444BC7-096F-4428-BE2F-99C5EA71FE96}"/>
              </a:ext>
            </a:extLst>
          </p:cNvPr>
          <p:cNvSpPr/>
          <p:nvPr/>
        </p:nvSpPr>
        <p:spPr>
          <a:xfrm>
            <a:off x="2257379" y="67473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A9CC6FD-77FF-491E-95C8-363F4E3667BD}"/>
              </a:ext>
            </a:extLst>
          </p:cNvPr>
          <p:cNvSpPr/>
          <p:nvPr/>
        </p:nvSpPr>
        <p:spPr>
          <a:xfrm>
            <a:off x="2257025" y="161253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3EFBBBC-6666-484B-95EE-46B6EDE70D7B}"/>
              </a:ext>
            </a:extLst>
          </p:cNvPr>
          <p:cNvSpPr/>
          <p:nvPr/>
        </p:nvSpPr>
        <p:spPr>
          <a:xfrm>
            <a:off x="3193379" y="254589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4BEE8EC-04ED-4E84-B67B-E0093223957B}"/>
              </a:ext>
            </a:extLst>
          </p:cNvPr>
          <p:cNvSpPr/>
          <p:nvPr/>
        </p:nvSpPr>
        <p:spPr>
          <a:xfrm>
            <a:off x="3198459" y="1609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F2F536-6E1A-489E-A96C-959DDF737412}"/>
              </a:ext>
            </a:extLst>
          </p:cNvPr>
          <p:cNvSpPr/>
          <p:nvPr/>
        </p:nvSpPr>
        <p:spPr>
          <a:xfrm>
            <a:off x="4134459" y="2545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3BB1D54-D58E-405C-851C-5844F05E17B2}"/>
              </a:ext>
            </a:extLst>
          </p:cNvPr>
          <p:cNvSpPr/>
          <p:nvPr/>
        </p:nvSpPr>
        <p:spPr>
          <a:xfrm>
            <a:off x="2257025" y="2545094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100675-1ABB-44CD-A83E-390F3BFC5D08}"/>
              </a:ext>
            </a:extLst>
          </p:cNvPr>
          <p:cNvSpPr/>
          <p:nvPr/>
        </p:nvSpPr>
        <p:spPr>
          <a:xfrm>
            <a:off x="3198459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C80B15D-7F42-42AA-AACD-284A3CD1F1A5}"/>
              </a:ext>
            </a:extLst>
          </p:cNvPr>
          <p:cNvSpPr/>
          <p:nvPr/>
        </p:nvSpPr>
        <p:spPr>
          <a:xfrm>
            <a:off x="4131930" y="1608590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1084400-17E1-4AD5-BE88-DB174874825C}"/>
              </a:ext>
            </a:extLst>
          </p:cNvPr>
          <p:cNvSpPr/>
          <p:nvPr/>
        </p:nvSpPr>
        <p:spPr>
          <a:xfrm>
            <a:off x="4131930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D95FE8F-DCB8-4B0B-8898-E8E1881A1965}"/>
              </a:ext>
            </a:extLst>
          </p:cNvPr>
          <p:cNvSpPr/>
          <p:nvPr/>
        </p:nvSpPr>
        <p:spPr>
          <a:xfrm>
            <a:off x="6521361" y="669228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C520A19-E73E-4221-85FC-32B8B74A96B7}"/>
              </a:ext>
            </a:extLst>
          </p:cNvPr>
          <p:cNvSpPr/>
          <p:nvPr/>
        </p:nvSpPr>
        <p:spPr>
          <a:xfrm>
            <a:off x="6521007" y="1607024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1709487-EB77-452D-8C34-A8C0C0876252}"/>
              </a:ext>
            </a:extLst>
          </p:cNvPr>
          <p:cNvSpPr/>
          <p:nvPr/>
        </p:nvSpPr>
        <p:spPr>
          <a:xfrm>
            <a:off x="7457361" y="254038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35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C02A2E4-9560-4489-B6C2-E5BFAF3B1C5B}"/>
              </a:ext>
            </a:extLst>
          </p:cNvPr>
          <p:cNvSpPr/>
          <p:nvPr/>
        </p:nvSpPr>
        <p:spPr>
          <a:xfrm>
            <a:off x="7462441" y="160358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AA00DEF-BCCE-4149-9087-19BF4D02CA0F}"/>
              </a:ext>
            </a:extLst>
          </p:cNvPr>
          <p:cNvSpPr/>
          <p:nvPr/>
        </p:nvSpPr>
        <p:spPr>
          <a:xfrm>
            <a:off x="8398441" y="253958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5EED123-0685-4C6F-A6D0-F609ACBC0488}"/>
              </a:ext>
            </a:extLst>
          </p:cNvPr>
          <p:cNvSpPr/>
          <p:nvPr/>
        </p:nvSpPr>
        <p:spPr>
          <a:xfrm>
            <a:off x="6521007" y="253958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33C90F0-7F21-4019-8104-BA25D8E0BF0D}"/>
              </a:ext>
            </a:extLst>
          </p:cNvPr>
          <p:cNvSpPr/>
          <p:nvPr/>
        </p:nvSpPr>
        <p:spPr>
          <a:xfrm>
            <a:off x="7462441" y="669228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35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3B66B91-DFC8-43CD-BEB6-169B9AFE9CDA}"/>
              </a:ext>
            </a:extLst>
          </p:cNvPr>
          <p:cNvSpPr/>
          <p:nvPr/>
        </p:nvSpPr>
        <p:spPr>
          <a:xfrm>
            <a:off x="8395912" y="1603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35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706F6B6-4A18-4993-A73A-FA771FA7DB98}"/>
              </a:ext>
            </a:extLst>
          </p:cNvPr>
          <p:cNvSpPr/>
          <p:nvPr/>
        </p:nvSpPr>
        <p:spPr>
          <a:xfrm>
            <a:off x="8395912" y="669228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35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5051152-7C06-482C-97E4-DA8BCCB57711}"/>
              </a:ext>
            </a:extLst>
          </p:cNvPr>
          <p:cNvSpPr/>
          <p:nvPr/>
        </p:nvSpPr>
        <p:spPr>
          <a:xfrm>
            <a:off x="13035224" y="1029791"/>
            <a:ext cx="1184789" cy="15728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B08F1F4-5DA9-454D-A4C1-C4F38BC28C3D}"/>
              </a:ext>
            </a:extLst>
          </p:cNvPr>
          <p:cNvSpPr/>
          <p:nvPr/>
        </p:nvSpPr>
        <p:spPr>
          <a:xfrm>
            <a:off x="13035224" y="3758769"/>
            <a:ext cx="1184789" cy="14821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681D1B6-2E40-4915-AFE4-5FE226ECD666}"/>
              </a:ext>
            </a:extLst>
          </p:cNvPr>
          <p:cNvSpPr/>
          <p:nvPr/>
        </p:nvSpPr>
        <p:spPr>
          <a:xfrm>
            <a:off x="1032026" y="667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E190F90-F4E9-45AA-BF82-F9D49A9F60AA}"/>
              </a:ext>
            </a:extLst>
          </p:cNvPr>
          <p:cNvSpPr/>
          <p:nvPr/>
        </p:nvSpPr>
        <p:spPr>
          <a:xfrm>
            <a:off x="1032026" y="1603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C588F8-89EC-4AA4-AE68-BDC0242697BD}"/>
              </a:ext>
            </a:extLst>
          </p:cNvPr>
          <p:cNvSpPr/>
          <p:nvPr/>
        </p:nvSpPr>
        <p:spPr>
          <a:xfrm>
            <a:off x="1032026" y="253227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CFEBEA-87D7-492E-B055-E380D78F8415}"/>
              </a:ext>
            </a:extLst>
          </p:cNvPr>
          <p:cNvSpPr txBox="1"/>
          <p:nvPr/>
        </p:nvSpPr>
        <p:spPr>
          <a:xfrm>
            <a:off x="2257025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8B859BF-D451-4380-A954-531BB2C163B9}"/>
              </a:ext>
            </a:extLst>
          </p:cNvPr>
          <p:cNvCxnSpPr>
            <a:cxnSpLocks/>
          </p:cNvCxnSpPr>
          <p:nvPr/>
        </p:nvCxnSpPr>
        <p:spPr>
          <a:xfrm>
            <a:off x="2303325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88553CB-CA78-47DC-94A6-2A62BD545871}"/>
              </a:ext>
            </a:extLst>
          </p:cNvPr>
          <p:cNvSpPr txBox="1"/>
          <p:nvPr/>
        </p:nvSpPr>
        <p:spPr>
          <a:xfrm>
            <a:off x="3193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63F4CD3-A6C1-4A9D-A413-FE8DF88CB48A}"/>
              </a:ext>
            </a:extLst>
          </p:cNvPr>
          <p:cNvSpPr txBox="1"/>
          <p:nvPr/>
        </p:nvSpPr>
        <p:spPr>
          <a:xfrm>
            <a:off x="4129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2FE9061-E335-4228-B135-19BB14522094}"/>
              </a:ext>
            </a:extLst>
          </p:cNvPr>
          <p:cNvCxnSpPr>
            <a:cxnSpLocks/>
          </p:cNvCxnSpPr>
          <p:nvPr/>
        </p:nvCxnSpPr>
        <p:spPr>
          <a:xfrm>
            <a:off x="3250900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DAC233D-19E6-4C07-AA81-37461DE2C302}"/>
              </a:ext>
            </a:extLst>
          </p:cNvPr>
          <p:cNvCxnSpPr>
            <a:cxnSpLocks/>
          </p:cNvCxnSpPr>
          <p:nvPr/>
        </p:nvCxnSpPr>
        <p:spPr>
          <a:xfrm>
            <a:off x="4185663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07D345B7-A946-4F75-B087-2B51DAF98DEA}"/>
              </a:ext>
            </a:extLst>
          </p:cNvPr>
          <p:cNvSpPr/>
          <p:nvPr/>
        </p:nvSpPr>
        <p:spPr>
          <a:xfrm>
            <a:off x="6150585" y="6681961"/>
            <a:ext cx="2969935" cy="257166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</a:p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</a:t>
            </a:r>
            <a:r>
              <a:rPr lang="ja-JP" altLang="en-US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  <a:r>
              <a:rPr lang="ja-JP" altLang="en-US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、真陰性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547D38A-73D8-4290-AB93-DF1708F16F4B}"/>
              </a:ext>
            </a:extLst>
          </p:cNvPr>
          <p:cNvSpPr/>
          <p:nvPr/>
        </p:nvSpPr>
        <p:spPr>
          <a:xfrm>
            <a:off x="2294917" y="4811603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7042CF4-B94F-4671-8227-DBFEF3449837}"/>
              </a:ext>
            </a:extLst>
          </p:cNvPr>
          <p:cNvSpPr/>
          <p:nvPr/>
        </p:nvSpPr>
        <p:spPr>
          <a:xfrm>
            <a:off x="2294563" y="5749399"/>
            <a:ext cx="936000" cy="1868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7839703-EE26-435B-96CE-7109FF6D9F41}"/>
              </a:ext>
            </a:extLst>
          </p:cNvPr>
          <p:cNvSpPr/>
          <p:nvPr/>
        </p:nvSpPr>
        <p:spPr>
          <a:xfrm>
            <a:off x="3235997" y="5745961"/>
            <a:ext cx="1869470" cy="187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TnotA</a:t>
            </a:r>
            <a:endParaRPr lang="ja-JP" altLang="en-US" baseline="-25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44DBEA1-AD6F-4F7D-B0A5-5EAE245AB044}"/>
              </a:ext>
            </a:extLst>
          </p:cNvPr>
          <p:cNvSpPr/>
          <p:nvPr/>
        </p:nvSpPr>
        <p:spPr>
          <a:xfrm>
            <a:off x="3235997" y="4811603"/>
            <a:ext cx="186947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FnotA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108E3A72-7E1F-4A71-A111-E37212B353AD}"/>
              </a:ext>
            </a:extLst>
          </p:cNvPr>
          <p:cNvSpPr/>
          <p:nvPr/>
        </p:nvSpPr>
        <p:spPr>
          <a:xfrm>
            <a:off x="1069564" y="480394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0EBF111-21BD-423A-A939-4FF1C14173D0}"/>
              </a:ext>
            </a:extLst>
          </p:cNvPr>
          <p:cNvSpPr/>
          <p:nvPr/>
        </p:nvSpPr>
        <p:spPr>
          <a:xfrm>
            <a:off x="1069564" y="5739949"/>
            <a:ext cx="936000" cy="18780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38EAE46-205C-4C48-AC08-4B8940727097}"/>
              </a:ext>
            </a:extLst>
          </p:cNvPr>
          <p:cNvSpPr txBox="1"/>
          <p:nvPr/>
        </p:nvSpPr>
        <p:spPr>
          <a:xfrm>
            <a:off x="2294563" y="4336606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CD00678-6F60-4B34-AE33-4F91DC24100A}"/>
              </a:ext>
            </a:extLst>
          </p:cNvPr>
          <p:cNvCxnSpPr>
            <a:cxnSpLocks/>
          </p:cNvCxnSpPr>
          <p:nvPr/>
        </p:nvCxnSpPr>
        <p:spPr>
          <a:xfrm>
            <a:off x="2340863" y="4705938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278432C-6232-4694-9B24-039955A67FC0}"/>
              </a:ext>
            </a:extLst>
          </p:cNvPr>
          <p:cNvSpPr txBox="1"/>
          <p:nvPr/>
        </p:nvSpPr>
        <p:spPr>
          <a:xfrm>
            <a:off x="3230916" y="4336606"/>
            <a:ext cx="18745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FAB7940-E41C-46B6-A031-21164389087F}"/>
              </a:ext>
            </a:extLst>
          </p:cNvPr>
          <p:cNvCxnSpPr>
            <a:cxnSpLocks/>
          </p:cNvCxnSpPr>
          <p:nvPr/>
        </p:nvCxnSpPr>
        <p:spPr>
          <a:xfrm>
            <a:off x="3288438" y="4705938"/>
            <a:ext cx="164592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29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8C9BAB8-4C74-45A4-8A6F-66025B50BCE4}"/>
              </a:ext>
            </a:extLst>
          </p:cNvPr>
          <p:cNvSpPr/>
          <p:nvPr/>
        </p:nvSpPr>
        <p:spPr>
          <a:xfrm>
            <a:off x="12824718" y="2370683"/>
            <a:ext cx="2769422" cy="27290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</a:p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 Positive</a:t>
            </a:r>
          </a:p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、真陽性）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3B96067-C03D-4A11-AA81-C9048902386D}"/>
              </a:ext>
            </a:extLst>
          </p:cNvPr>
          <p:cNvSpPr/>
          <p:nvPr/>
        </p:nvSpPr>
        <p:spPr>
          <a:xfrm>
            <a:off x="15594139" y="5099660"/>
            <a:ext cx="2969935" cy="257166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</a:p>
          <a:p>
            <a:pPr algn="ctr"/>
            <a:r>
              <a:rPr lang="ja-JP" altLang="en-US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</a:t>
            </a:r>
            <a:r>
              <a:rPr lang="ja-JP" altLang="en-US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  <a:r>
              <a:rPr lang="ja-JP" altLang="en-US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、真陰性）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677D2B2-D9E6-4C1D-9E4C-DCB3DEC8B803}"/>
              </a:ext>
            </a:extLst>
          </p:cNvPr>
          <p:cNvSpPr/>
          <p:nvPr/>
        </p:nvSpPr>
        <p:spPr>
          <a:xfrm>
            <a:off x="12824718" y="5099673"/>
            <a:ext cx="2769422" cy="25716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</a:p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Positive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、偽陽性、</a:t>
            </a:r>
            <a:r>
              <a:rPr lang="ja-JP" altLang="en-US" sz="2835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誤検知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19DDC4C-D516-4D00-981F-55F13B53C41E}"/>
              </a:ext>
            </a:extLst>
          </p:cNvPr>
          <p:cNvSpPr/>
          <p:nvPr/>
        </p:nvSpPr>
        <p:spPr>
          <a:xfrm>
            <a:off x="15594139" y="2370678"/>
            <a:ext cx="2969935" cy="2729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</a:p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偽陰性、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35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見逃し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3E296E0-678B-497B-A5DA-0DBD2EE18E3E}"/>
              </a:ext>
            </a:extLst>
          </p:cNvPr>
          <p:cNvSpPr txBox="1"/>
          <p:nvPr/>
        </p:nvSpPr>
        <p:spPr>
          <a:xfrm>
            <a:off x="13012322" y="1542824"/>
            <a:ext cx="2446821" cy="19466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25" dirty="0">
                <a:latin typeface="Meiryo UI" panose="020B0604030504040204" pitchFamily="50" charset="-128"/>
                <a:ea typeface="Meiryo UI" panose="020B0604030504040204" pitchFamily="50" charset="-128"/>
              </a:rPr>
              <a:t>正と予測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9F9E9FB-8668-494E-BF41-C1BCC8851BE8}"/>
              </a:ext>
            </a:extLst>
          </p:cNvPr>
          <p:cNvCxnSpPr>
            <a:cxnSpLocks/>
          </p:cNvCxnSpPr>
          <p:nvPr/>
        </p:nvCxnSpPr>
        <p:spPr>
          <a:xfrm>
            <a:off x="13012322" y="2197139"/>
            <a:ext cx="2446821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E5E958E-1F68-4317-A333-3F317D7C1339}"/>
              </a:ext>
            </a:extLst>
          </p:cNvPr>
          <p:cNvSpPr txBox="1"/>
          <p:nvPr/>
        </p:nvSpPr>
        <p:spPr>
          <a:xfrm>
            <a:off x="15779760" y="1542820"/>
            <a:ext cx="2649319" cy="19466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25" dirty="0">
                <a:latin typeface="Meiryo UI" panose="020B0604030504040204" pitchFamily="50" charset="-128"/>
                <a:ea typeface="Meiryo UI" panose="020B0604030504040204" pitchFamily="50" charset="-128"/>
              </a:rPr>
              <a:t>負と予測</a:t>
            </a: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B22D4C2-CB8E-43CB-B9FC-42AC5A22483F}"/>
              </a:ext>
            </a:extLst>
          </p:cNvPr>
          <p:cNvCxnSpPr>
            <a:cxnSpLocks/>
          </p:cNvCxnSpPr>
          <p:nvPr/>
        </p:nvCxnSpPr>
        <p:spPr>
          <a:xfrm>
            <a:off x="15779760" y="2197136"/>
            <a:ext cx="264931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D49D1B7-1620-45DA-AC52-FC86B488F4CF}"/>
              </a:ext>
            </a:extLst>
          </p:cNvPr>
          <p:cNvSpPr/>
          <p:nvPr/>
        </p:nvSpPr>
        <p:spPr>
          <a:xfrm>
            <a:off x="10602231" y="2370679"/>
            <a:ext cx="2055723" cy="27289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2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3411865-D0BD-41B7-8EB6-57820344D1D1}"/>
              </a:ext>
            </a:extLst>
          </p:cNvPr>
          <p:cNvSpPr/>
          <p:nvPr/>
        </p:nvSpPr>
        <p:spPr>
          <a:xfrm>
            <a:off x="10602231" y="5099657"/>
            <a:ext cx="2055723" cy="25716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2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</p:spTree>
    <p:extLst>
      <p:ext uri="{BB962C8B-B14F-4D97-AF65-F5344CB8AC3E}">
        <p14:creationId xmlns:p14="http://schemas.microsoft.com/office/powerpoint/2010/main" val="313893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14B3208-F36E-48BE-AEDA-563A7FDCA8C8}"/>
              </a:ext>
            </a:extLst>
          </p:cNvPr>
          <p:cNvSpPr/>
          <p:nvPr/>
        </p:nvSpPr>
        <p:spPr>
          <a:xfrm>
            <a:off x="3035451" y="2251845"/>
            <a:ext cx="2769422" cy="27290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</a:p>
          <a:p>
            <a:pPr algn="ctr"/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True Positive</a:t>
            </a:r>
          </a:p>
          <a:p>
            <a:pPr algn="ctr"/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、真陽性）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FF573B5-F9F5-4A8D-AAE4-16028E280ADA}"/>
              </a:ext>
            </a:extLst>
          </p:cNvPr>
          <p:cNvSpPr/>
          <p:nvPr/>
        </p:nvSpPr>
        <p:spPr>
          <a:xfrm>
            <a:off x="5804872" y="4980822"/>
            <a:ext cx="2969935" cy="257166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</a:p>
          <a:p>
            <a:pPr algn="ctr"/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True</a:t>
            </a:r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、真陰性）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8C23628-AAB4-439E-B571-9D7B877DE317}"/>
              </a:ext>
            </a:extLst>
          </p:cNvPr>
          <p:cNvSpPr/>
          <p:nvPr/>
        </p:nvSpPr>
        <p:spPr>
          <a:xfrm>
            <a:off x="3035451" y="4980834"/>
            <a:ext cx="2769422" cy="2571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</a:p>
          <a:p>
            <a:pPr algn="ctr"/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Positive</a:t>
            </a:r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、偽陽性、</a:t>
            </a:r>
            <a:r>
              <a:rPr lang="ja-JP" altLang="en-US" sz="2835" b="1" dirty="0">
                <a:latin typeface="Meiryo UI" panose="020B0604030504040204" pitchFamily="50" charset="-128"/>
                <a:ea typeface="Meiryo UI" panose="020B0604030504040204" pitchFamily="50" charset="-128"/>
              </a:rPr>
              <a:t>誤検知</a:t>
            </a:r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81DE5B2-8F3C-49E7-A8BB-DE9FC8E5AE93}"/>
              </a:ext>
            </a:extLst>
          </p:cNvPr>
          <p:cNvSpPr/>
          <p:nvPr/>
        </p:nvSpPr>
        <p:spPr>
          <a:xfrm>
            <a:off x="5804872" y="2251840"/>
            <a:ext cx="2969935" cy="27290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</a:p>
          <a:p>
            <a:pPr algn="ctr"/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2835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偽陰性、</a:t>
            </a:r>
            <a:endParaRPr lang="en-US" altLang="ja-JP" sz="2835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35" b="1" dirty="0">
                <a:latin typeface="Meiryo UI" panose="020B0604030504040204" pitchFamily="50" charset="-128"/>
                <a:ea typeface="Meiryo UI" panose="020B0604030504040204" pitchFamily="50" charset="-128"/>
              </a:rPr>
              <a:t>見逃し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C55D474-188A-4122-885B-9179085EE58C}"/>
              </a:ext>
            </a:extLst>
          </p:cNvPr>
          <p:cNvSpPr/>
          <p:nvPr/>
        </p:nvSpPr>
        <p:spPr>
          <a:xfrm>
            <a:off x="15768840" y="8689085"/>
            <a:ext cx="1397616" cy="12228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25" dirty="0"/>
              <a:t>TP</a:t>
            </a:r>
            <a:endParaRPr lang="ja-JP" altLang="en-US" sz="6025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86CAB44-76CA-41C0-BA17-5A2694D7F4EA}"/>
              </a:ext>
            </a:extLst>
          </p:cNvPr>
          <p:cNvSpPr/>
          <p:nvPr/>
        </p:nvSpPr>
        <p:spPr>
          <a:xfrm>
            <a:off x="18103494" y="9911978"/>
            <a:ext cx="2795234" cy="295407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25" dirty="0"/>
              <a:t>TN</a:t>
            </a:r>
            <a:endParaRPr lang="ja-JP" altLang="en-US" sz="6025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0E69F2B-8FEE-4BE6-BA54-15B05AE9DDBF}"/>
              </a:ext>
            </a:extLst>
          </p:cNvPr>
          <p:cNvSpPr/>
          <p:nvPr/>
        </p:nvSpPr>
        <p:spPr>
          <a:xfrm>
            <a:off x="16705877" y="9911998"/>
            <a:ext cx="1397616" cy="2954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25" dirty="0"/>
              <a:t>FP</a:t>
            </a:r>
            <a:endParaRPr lang="ja-JP" altLang="en-US" sz="6025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B359F94-9239-4DEC-A0D7-9F4EFFDA97A7}"/>
              </a:ext>
            </a:extLst>
          </p:cNvPr>
          <p:cNvSpPr/>
          <p:nvPr/>
        </p:nvSpPr>
        <p:spPr>
          <a:xfrm>
            <a:off x="17166457" y="8689081"/>
            <a:ext cx="2795234" cy="12228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25" dirty="0"/>
              <a:t>FN</a:t>
            </a:r>
            <a:endParaRPr lang="ja-JP" altLang="en-US" sz="6025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243AA43-3361-446B-BFD4-88AA711D6F56}"/>
              </a:ext>
            </a:extLst>
          </p:cNvPr>
          <p:cNvSpPr txBox="1"/>
          <p:nvPr/>
        </p:nvSpPr>
        <p:spPr>
          <a:xfrm>
            <a:off x="3223055" y="1423986"/>
            <a:ext cx="2446821" cy="1946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25" dirty="0">
                <a:latin typeface="Meiryo UI" panose="020B0604030504040204" pitchFamily="50" charset="-128"/>
                <a:ea typeface="Meiryo UI" panose="020B0604030504040204" pitchFamily="50" charset="-128"/>
              </a:rPr>
              <a:t>正と予測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5DE7E6EE-5DE1-4E2B-827C-50CC8ED70F3F}"/>
              </a:ext>
            </a:extLst>
          </p:cNvPr>
          <p:cNvCxnSpPr>
            <a:cxnSpLocks/>
          </p:cNvCxnSpPr>
          <p:nvPr/>
        </p:nvCxnSpPr>
        <p:spPr>
          <a:xfrm>
            <a:off x="3223055" y="2078301"/>
            <a:ext cx="24468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0989E0F-2881-4334-9633-6B3CF2ECC632}"/>
              </a:ext>
            </a:extLst>
          </p:cNvPr>
          <p:cNvSpPr txBox="1"/>
          <p:nvPr/>
        </p:nvSpPr>
        <p:spPr>
          <a:xfrm>
            <a:off x="5990493" y="1423982"/>
            <a:ext cx="2649319" cy="1946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25" dirty="0">
                <a:latin typeface="Meiryo UI" panose="020B0604030504040204" pitchFamily="50" charset="-128"/>
                <a:ea typeface="Meiryo UI" panose="020B0604030504040204" pitchFamily="50" charset="-128"/>
              </a:rPr>
              <a:t>負と予測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6348559-54C9-4FA3-B992-E6265840CB61}"/>
              </a:ext>
            </a:extLst>
          </p:cNvPr>
          <p:cNvCxnSpPr>
            <a:cxnSpLocks/>
          </p:cNvCxnSpPr>
          <p:nvPr/>
        </p:nvCxnSpPr>
        <p:spPr>
          <a:xfrm>
            <a:off x="5990493" y="2078297"/>
            <a:ext cx="26493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938064B-0231-48DA-98D4-A971BCD66417}"/>
              </a:ext>
            </a:extLst>
          </p:cNvPr>
          <p:cNvSpPr/>
          <p:nvPr/>
        </p:nvSpPr>
        <p:spPr>
          <a:xfrm>
            <a:off x="812964" y="2251840"/>
            <a:ext cx="2055723" cy="272897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2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4040D69-76FC-4395-A088-CCCDED5F5723}"/>
              </a:ext>
            </a:extLst>
          </p:cNvPr>
          <p:cNvSpPr/>
          <p:nvPr/>
        </p:nvSpPr>
        <p:spPr>
          <a:xfrm>
            <a:off x="812964" y="4980819"/>
            <a:ext cx="2055723" cy="25716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2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8C9BAB8-4C74-45A4-8A6F-66025B50BCE4}"/>
              </a:ext>
            </a:extLst>
          </p:cNvPr>
          <p:cNvSpPr/>
          <p:nvPr/>
        </p:nvSpPr>
        <p:spPr>
          <a:xfrm>
            <a:off x="12824718" y="2370683"/>
            <a:ext cx="2769422" cy="27290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</a:p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 Positive</a:t>
            </a:r>
          </a:p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、真陽性）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3B96067-C03D-4A11-AA81-C9048902386D}"/>
              </a:ext>
            </a:extLst>
          </p:cNvPr>
          <p:cNvSpPr/>
          <p:nvPr/>
        </p:nvSpPr>
        <p:spPr>
          <a:xfrm>
            <a:off x="15594139" y="5099660"/>
            <a:ext cx="2969935" cy="257166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</a:p>
          <a:p>
            <a:pPr algn="ctr"/>
            <a:r>
              <a:rPr lang="ja-JP" altLang="en-US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</a:t>
            </a:r>
            <a:r>
              <a:rPr lang="ja-JP" altLang="en-US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  <a:r>
              <a:rPr lang="ja-JP" altLang="en-US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、真陰性）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677D2B2-D9E6-4C1D-9E4C-DCB3DEC8B803}"/>
              </a:ext>
            </a:extLst>
          </p:cNvPr>
          <p:cNvSpPr/>
          <p:nvPr/>
        </p:nvSpPr>
        <p:spPr>
          <a:xfrm>
            <a:off x="12824718" y="5099673"/>
            <a:ext cx="2769422" cy="25716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</a:p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Positive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、偽陽性、</a:t>
            </a:r>
            <a:r>
              <a:rPr lang="ja-JP" altLang="en-US" sz="2835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誤検知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19DDC4C-D516-4D00-981F-55F13B53C41E}"/>
              </a:ext>
            </a:extLst>
          </p:cNvPr>
          <p:cNvSpPr/>
          <p:nvPr/>
        </p:nvSpPr>
        <p:spPr>
          <a:xfrm>
            <a:off x="15594139" y="2370678"/>
            <a:ext cx="2969935" cy="2729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</a:p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偽陰性、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35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見逃し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3E296E0-678B-497B-A5DA-0DBD2EE18E3E}"/>
              </a:ext>
            </a:extLst>
          </p:cNvPr>
          <p:cNvSpPr txBox="1"/>
          <p:nvPr/>
        </p:nvSpPr>
        <p:spPr>
          <a:xfrm>
            <a:off x="13012322" y="1542824"/>
            <a:ext cx="2446821" cy="19466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25" dirty="0">
                <a:latin typeface="Meiryo UI" panose="020B0604030504040204" pitchFamily="50" charset="-128"/>
                <a:ea typeface="Meiryo UI" panose="020B0604030504040204" pitchFamily="50" charset="-128"/>
              </a:rPr>
              <a:t>正と予測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9F9E9FB-8668-494E-BF41-C1BCC8851BE8}"/>
              </a:ext>
            </a:extLst>
          </p:cNvPr>
          <p:cNvCxnSpPr>
            <a:cxnSpLocks/>
          </p:cNvCxnSpPr>
          <p:nvPr/>
        </p:nvCxnSpPr>
        <p:spPr>
          <a:xfrm>
            <a:off x="13012322" y="2197139"/>
            <a:ext cx="2446821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E5E958E-1F68-4317-A333-3F317D7C1339}"/>
              </a:ext>
            </a:extLst>
          </p:cNvPr>
          <p:cNvSpPr txBox="1"/>
          <p:nvPr/>
        </p:nvSpPr>
        <p:spPr>
          <a:xfrm>
            <a:off x="15779760" y="1542820"/>
            <a:ext cx="2649319" cy="19466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25" dirty="0">
                <a:latin typeface="Meiryo UI" panose="020B0604030504040204" pitchFamily="50" charset="-128"/>
                <a:ea typeface="Meiryo UI" panose="020B0604030504040204" pitchFamily="50" charset="-128"/>
              </a:rPr>
              <a:t>負と予測</a:t>
            </a: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B22D4C2-CB8E-43CB-B9FC-42AC5A22483F}"/>
              </a:ext>
            </a:extLst>
          </p:cNvPr>
          <p:cNvCxnSpPr>
            <a:cxnSpLocks/>
          </p:cNvCxnSpPr>
          <p:nvPr/>
        </p:nvCxnSpPr>
        <p:spPr>
          <a:xfrm>
            <a:off x="15779760" y="2197136"/>
            <a:ext cx="264931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D49D1B7-1620-45DA-AC52-FC86B488F4CF}"/>
              </a:ext>
            </a:extLst>
          </p:cNvPr>
          <p:cNvSpPr/>
          <p:nvPr/>
        </p:nvSpPr>
        <p:spPr>
          <a:xfrm>
            <a:off x="10602231" y="2370679"/>
            <a:ext cx="2055723" cy="27289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2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3411865-D0BD-41B7-8EB6-57820344D1D1}"/>
              </a:ext>
            </a:extLst>
          </p:cNvPr>
          <p:cNvSpPr/>
          <p:nvPr/>
        </p:nvSpPr>
        <p:spPr>
          <a:xfrm>
            <a:off x="10602231" y="5099657"/>
            <a:ext cx="2055723" cy="25716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2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</p:spTree>
    <p:extLst>
      <p:ext uri="{BB962C8B-B14F-4D97-AF65-F5344CB8AC3E}">
        <p14:creationId xmlns:p14="http://schemas.microsoft.com/office/powerpoint/2010/main" val="6718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31DCDFEA-0894-49D4-8537-955560C096B0}"/>
              </a:ext>
            </a:extLst>
          </p:cNvPr>
          <p:cNvCxnSpPr>
            <a:cxnSpLocks/>
          </p:cNvCxnSpPr>
          <p:nvPr/>
        </p:nvCxnSpPr>
        <p:spPr>
          <a:xfrm>
            <a:off x="17329952" y="4713451"/>
            <a:ext cx="1931172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982C0071-552B-48CD-A8EE-FBCFE845AD42}"/>
              </a:ext>
            </a:extLst>
          </p:cNvPr>
          <p:cNvSpPr/>
          <p:nvPr/>
        </p:nvSpPr>
        <p:spPr>
          <a:xfrm>
            <a:off x="18295537" y="5480500"/>
            <a:ext cx="786445" cy="6881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126" dirty="0"/>
              <a:t>TN</a:t>
            </a:r>
            <a:endParaRPr lang="ja-JP" altLang="en-US" sz="2126" dirty="0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8909DC91-0959-4AA9-8E67-82A2E52EFCD8}"/>
              </a:ext>
            </a:extLst>
          </p:cNvPr>
          <p:cNvSpPr/>
          <p:nvPr/>
        </p:nvSpPr>
        <p:spPr>
          <a:xfrm>
            <a:off x="17509095" y="5480503"/>
            <a:ext cx="786445" cy="688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126" dirty="0"/>
              <a:t>FP</a:t>
            </a:r>
            <a:endParaRPr lang="ja-JP" altLang="en-US" sz="2126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0994B14-1F58-42F5-910F-26A7638DD7F7}"/>
              </a:ext>
            </a:extLst>
          </p:cNvPr>
          <p:cNvSpPr/>
          <p:nvPr/>
        </p:nvSpPr>
        <p:spPr>
          <a:xfrm>
            <a:off x="18295537" y="4792374"/>
            <a:ext cx="786445" cy="6881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126" dirty="0"/>
              <a:t>FN</a:t>
            </a:r>
            <a:endParaRPr lang="ja-JP" altLang="en-US" sz="2126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F27480F-97ED-4E05-9283-47ADF6B17DDE}"/>
              </a:ext>
            </a:extLst>
          </p:cNvPr>
          <p:cNvSpPr/>
          <p:nvPr/>
        </p:nvSpPr>
        <p:spPr>
          <a:xfrm>
            <a:off x="17509096" y="4796771"/>
            <a:ext cx="786446" cy="6881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126" dirty="0"/>
              <a:t>TP</a:t>
            </a:r>
            <a:endParaRPr lang="ja-JP" altLang="en-US" sz="2126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1452AF07-5836-4371-BCC7-17FCA3CB4541}"/>
              </a:ext>
            </a:extLst>
          </p:cNvPr>
          <p:cNvSpPr/>
          <p:nvPr/>
        </p:nvSpPr>
        <p:spPr>
          <a:xfrm>
            <a:off x="18295537" y="3946400"/>
            <a:ext cx="786445" cy="6881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126" dirty="0"/>
              <a:t>TN</a:t>
            </a:r>
            <a:endParaRPr lang="ja-JP" altLang="en-US" sz="2126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44D7A977-4FFB-4AF3-A683-23352DFDA5DF}"/>
              </a:ext>
            </a:extLst>
          </p:cNvPr>
          <p:cNvSpPr/>
          <p:nvPr/>
        </p:nvSpPr>
        <p:spPr>
          <a:xfrm>
            <a:off x="17509096" y="3262671"/>
            <a:ext cx="786446" cy="6881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126" dirty="0"/>
              <a:t>TP</a:t>
            </a:r>
            <a:endParaRPr lang="ja-JP" altLang="en-US" sz="2126" dirty="0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B4D5B39B-C4F8-44B2-A1FB-3DD999D99889}"/>
              </a:ext>
            </a:extLst>
          </p:cNvPr>
          <p:cNvCxnSpPr>
            <a:cxnSpLocks/>
          </p:cNvCxnSpPr>
          <p:nvPr/>
        </p:nvCxnSpPr>
        <p:spPr>
          <a:xfrm>
            <a:off x="13077545" y="4713454"/>
            <a:ext cx="1931172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0ACEA8C-AADA-4A58-B91E-3F632020E257}"/>
              </a:ext>
            </a:extLst>
          </p:cNvPr>
          <p:cNvSpPr/>
          <p:nvPr/>
        </p:nvSpPr>
        <p:spPr>
          <a:xfrm>
            <a:off x="13639715" y="5480503"/>
            <a:ext cx="786445" cy="688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126" dirty="0"/>
              <a:t>FP</a:t>
            </a:r>
            <a:endParaRPr lang="ja-JP" altLang="en-US" sz="2126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628F8A9B-23B5-4FDE-BD54-D471A4A12841}"/>
              </a:ext>
            </a:extLst>
          </p:cNvPr>
          <p:cNvSpPr/>
          <p:nvPr/>
        </p:nvSpPr>
        <p:spPr>
          <a:xfrm>
            <a:off x="13639716" y="4796771"/>
            <a:ext cx="786446" cy="6881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126" dirty="0"/>
              <a:t>TP</a:t>
            </a:r>
            <a:endParaRPr lang="ja-JP" altLang="en-US" sz="2126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E203677-1EC3-465C-89BE-19BE8437E596}"/>
              </a:ext>
            </a:extLst>
          </p:cNvPr>
          <p:cNvSpPr/>
          <p:nvPr/>
        </p:nvSpPr>
        <p:spPr>
          <a:xfrm>
            <a:off x="13649912" y="3942004"/>
            <a:ext cx="786446" cy="6881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126" dirty="0"/>
              <a:t>TP</a:t>
            </a:r>
            <a:endParaRPr lang="ja-JP" altLang="en-US" sz="2126" dirty="0"/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D57247D8-F46F-4CAB-B7D6-6999122E795B}"/>
              </a:ext>
            </a:extLst>
          </p:cNvPr>
          <p:cNvCxnSpPr>
            <a:cxnSpLocks/>
          </p:cNvCxnSpPr>
          <p:nvPr/>
        </p:nvCxnSpPr>
        <p:spPr>
          <a:xfrm>
            <a:off x="9449314" y="4713454"/>
            <a:ext cx="1931172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E99B6446-7C5E-4302-8338-D520DD9CDCBA}"/>
              </a:ext>
            </a:extLst>
          </p:cNvPr>
          <p:cNvSpPr/>
          <p:nvPr/>
        </p:nvSpPr>
        <p:spPr>
          <a:xfrm>
            <a:off x="10414900" y="4792378"/>
            <a:ext cx="786445" cy="6881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126" dirty="0"/>
              <a:t>FN</a:t>
            </a:r>
            <a:endParaRPr lang="ja-JP" altLang="en-US" sz="2126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D3DF7A13-E8E5-4A03-8639-6FC18F379D2A}"/>
              </a:ext>
            </a:extLst>
          </p:cNvPr>
          <p:cNvSpPr/>
          <p:nvPr/>
        </p:nvSpPr>
        <p:spPr>
          <a:xfrm>
            <a:off x="9628458" y="4796774"/>
            <a:ext cx="786446" cy="6881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126" dirty="0"/>
              <a:t>TP</a:t>
            </a:r>
            <a:endParaRPr lang="ja-JP" altLang="en-US" sz="2126" dirty="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740A5B2D-4683-4B73-88B2-6D138FEB73E5}"/>
              </a:ext>
            </a:extLst>
          </p:cNvPr>
          <p:cNvSpPr/>
          <p:nvPr/>
        </p:nvSpPr>
        <p:spPr>
          <a:xfrm>
            <a:off x="10021677" y="3942004"/>
            <a:ext cx="786446" cy="6881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126" dirty="0"/>
              <a:t>TP</a:t>
            </a:r>
            <a:endParaRPr lang="ja-JP" altLang="en-US" sz="2126" dirty="0"/>
          </a:p>
        </p:txBody>
      </p: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DEA2536F-5445-4B6F-A78C-C4C77C02C29C}"/>
              </a:ext>
            </a:extLst>
          </p:cNvPr>
          <p:cNvCxnSpPr>
            <a:cxnSpLocks/>
          </p:cNvCxnSpPr>
          <p:nvPr/>
        </p:nvCxnSpPr>
        <p:spPr>
          <a:xfrm>
            <a:off x="10114979" y="9677958"/>
            <a:ext cx="1931172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2DAF8C6F-CC31-4C93-9FB5-ACFC9FBE382E}"/>
              </a:ext>
            </a:extLst>
          </p:cNvPr>
          <p:cNvSpPr/>
          <p:nvPr/>
        </p:nvSpPr>
        <p:spPr>
          <a:xfrm>
            <a:off x="11080564" y="9770080"/>
            <a:ext cx="786445" cy="6881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126" dirty="0"/>
              <a:t>TN</a:t>
            </a:r>
            <a:endParaRPr lang="ja-JP" altLang="en-US" sz="2126" dirty="0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E2F2498-72EF-4B1C-8966-14936A224D79}"/>
              </a:ext>
            </a:extLst>
          </p:cNvPr>
          <p:cNvSpPr/>
          <p:nvPr/>
        </p:nvSpPr>
        <p:spPr>
          <a:xfrm>
            <a:off x="10294122" y="9770083"/>
            <a:ext cx="786445" cy="688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126" dirty="0"/>
              <a:t>FP</a:t>
            </a:r>
            <a:endParaRPr lang="ja-JP" altLang="en-US" sz="2126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3D1CE239-C030-40AD-95E5-F35D1CF18B9E}"/>
              </a:ext>
            </a:extLst>
          </p:cNvPr>
          <p:cNvSpPr/>
          <p:nvPr/>
        </p:nvSpPr>
        <p:spPr>
          <a:xfrm>
            <a:off x="13246493" y="8571244"/>
            <a:ext cx="786445" cy="6881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126" dirty="0"/>
              <a:t>TN</a:t>
            </a:r>
            <a:endParaRPr lang="ja-JP" altLang="en-US" sz="2126" dirty="0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78EE85E7-1EB3-4580-9837-E2FBA5F982A0}"/>
              </a:ext>
            </a:extLst>
          </p:cNvPr>
          <p:cNvSpPr/>
          <p:nvPr/>
        </p:nvSpPr>
        <p:spPr>
          <a:xfrm>
            <a:off x="10687340" y="8884798"/>
            <a:ext cx="786446" cy="6881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126" dirty="0"/>
              <a:t>TP</a:t>
            </a:r>
            <a:endParaRPr lang="ja-JP" altLang="en-US" sz="2126" dirty="0"/>
          </a:p>
        </p:txBody>
      </p:sp>
    </p:spTree>
    <p:extLst>
      <p:ext uri="{BB962C8B-B14F-4D97-AF65-F5344CB8AC3E}">
        <p14:creationId xmlns:p14="http://schemas.microsoft.com/office/powerpoint/2010/main" val="3663573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31DCDFEA-0894-49D4-8537-955560C096B0}"/>
              </a:ext>
            </a:extLst>
          </p:cNvPr>
          <p:cNvCxnSpPr>
            <a:cxnSpLocks/>
          </p:cNvCxnSpPr>
          <p:nvPr/>
        </p:nvCxnSpPr>
        <p:spPr>
          <a:xfrm>
            <a:off x="17329952" y="4713451"/>
            <a:ext cx="1931172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982C0071-552B-48CD-A8EE-FBCFE845AD42}"/>
              </a:ext>
            </a:extLst>
          </p:cNvPr>
          <p:cNvSpPr/>
          <p:nvPr/>
        </p:nvSpPr>
        <p:spPr>
          <a:xfrm>
            <a:off x="18295537" y="5480500"/>
            <a:ext cx="786445" cy="6881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126" dirty="0"/>
              <a:t>TN</a:t>
            </a:r>
            <a:endParaRPr lang="ja-JP" altLang="en-US" sz="2126" dirty="0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8909DC91-0959-4AA9-8E67-82A2E52EFCD8}"/>
              </a:ext>
            </a:extLst>
          </p:cNvPr>
          <p:cNvSpPr/>
          <p:nvPr/>
        </p:nvSpPr>
        <p:spPr>
          <a:xfrm>
            <a:off x="17509095" y="5480503"/>
            <a:ext cx="786445" cy="688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126" dirty="0"/>
              <a:t>FP</a:t>
            </a:r>
            <a:endParaRPr lang="ja-JP" altLang="en-US" sz="2126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0994B14-1F58-42F5-910F-26A7638DD7F7}"/>
              </a:ext>
            </a:extLst>
          </p:cNvPr>
          <p:cNvSpPr/>
          <p:nvPr/>
        </p:nvSpPr>
        <p:spPr>
          <a:xfrm>
            <a:off x="18295537" y="4792374"/>
            <a:ext cx="786445" cy="6881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126" dirty="0"/>
              <a:t>FN</a:t>
            </a:r>
            <a:endParaRPr lang="ja-JP" altLang="en-US" sz="2126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F27480F-97ED-4E05-9283-47ADF6B17DDE}"/>
              </a:ext>
            </a:extLst>
          </p:cNvPr>
          <p:cNvSpPr/>
          <p:nvPr/>
        </p:nvSpPr>
        <p:spPr>
          <a:xfrm>
            <a:off x="17509096" y="4796771"/>
            <a:ext cx="786446" cy="6881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126" dirty="0"/>
              <a:t>TP</a:t>
            </a:r>
            <a:endParaRPr lang="ja-JP" altLang="en-US" sz="2126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1452AF07-5836-4371-BCC7-17FCA3CB4541}"/>
              </a:ext>
            </a:extLst>
          </p:cNvPr>
          <p:cNvSpPr/>
          <p:nvPr/>
        </p:nvSpPr>
        <p:spPr>
          <a:xfrm>
            <a:off x="18295537" y="3946400"/>
            <a:ext cx="786445" cy="6881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126" dirty="0"/>
              <a:t>TN</a:t>
            </a:r>
            <a:endParaRPr lang="ja-JP" altLang="en-US" sz="2126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44D7A977-4FFB-4AF3-A683-23352DFDA5DF}"/>
              </a:ext>
            </a:extLst>
          </p:cNvPr>
          <p:cNvSpPr/>
          <p:nvPr/>
        </p:nvSpPr>
        <p:spPr>
          <a:xfrm>
            <a:off x="17509096" y="3262671"/>
            <a:ext cx="786446" cy="6881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126" dirty="0"/>
              <a:t>TP</a:t>
            </a:r>
            <a:endParaRPr lang="ja-JP" altLang="en-US" sz="2126" dirty="0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B4D5B39B-C4F8-44B2-A1FB-3DD999D99889}"/>
              </a:ext>
            </a:extLst>
          </p:cNvPr>
          <p:cNvCxnSpPr>
            <a:cxnSpLocks/>
          </p:cNvCxnSpPr>
          <p:nvPr/>
        </p:nvCxnSpPr>
        <p:spPr>
          <a:xfrm>
            <a:off x="13077545" y="4713454"/>
            <a:ext cx="1931172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0ACEA8C-AADA-4A58-B91E-3F632020E257}"/>
              </a:ext>
            </a:extLst>
          </p:cNvPr>
          <p:cNvSpPr/>
          <p:nvPr/>
        </p:nvSpPr>
        <p:spPr>
          <a:xfrm>
            <a:off x="6567327" y="5504790"/>
            <a:ext cx="575055" cy="503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17" dirty="0"/>
              <a:t>FP</a:t>
            </a:r>
            <a:endParaRPr lang="ja-JP" altLang="en-US" sz="1417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628F8A9B-23B5-4FDE-BD54-D471A4A12841}"/>
              </a:ext>
            </a:extLst>
          </p:cNvPr>
          <p:cNvSpPr/>
          <p:nvPr/>
        </p:nvSpPr>
        <p:spPr>
          <a:xfrm>
            <a:off x="13639716" y="4796771"/>
            <a:ext cx="786446" cy="6881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126" dirty="0"/>
              <a:t>TP</a:t>
            </a:r>
            <a:endParaRPr lang="ja-JP" altLang="en-US" sz="2126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E203677-1EC3-465C-89BE-19BE8437E596}"/>
              </a:ext>
            </a:extLst>
          </p:cNvPr>
          <p:cNvSpPr/>
          <p:nvPr/>
        </p:nvSpPr>
        <p:spPr>
          <a:xfrm>
            <a:off x="13649912" y="3942004"/>
            <a:ext cx="786446" cy="6881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126" dirty="0"/>
              <a:t>TP</a:t>
            </a:r>
            <a:endParaRPr lang="ja-JP" altLang="en-US" sz="2126" dirty="0"/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D57247D8-F46F-4CAB-B7D6-6999122E795B}"/>
              </a:ext>
            </a:extLst>
          </p:cNvPr>
          <p:cNvCxnSpPr>
            <a:cxnSpLocks/>
          </p:cNvCxnSpPr>
          <p:nvPr/>
        </p:nvCxnSpPr>
        <p:spPr>
          <a:xfrm>
            <a:off x="9449314" y="4713454"/>
            <a:ext cx="1931172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E99B6446-7C5E-4302-8338-D520DD9CDCBA}"/>
              </a:ext>
            </a:extLst>
          </p:cNvPr>
          <p:cNvSpPr/>
          <p:nvPr/>
        </p:nvSpPr>
        <p:spPr>
          <a:xfrm>
            <a:off x="7353773" y="4816662"/>
            <a:ext cx="575055" cy="5031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17" dirty="0"/>
              <a:t>FN</a:t>
            </a:r>
            <a:endParaRPr lang="ja-JP" altLang="en-US" sz="1417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D3DF7A13-E8E5-4A03-8639-6FC18F379D2A}"/>
              </a:ext>
            </a:extLst>
          </p:cNvPr>
          <p:cNvSpPr/>
          <p:nvPr/>
        </p:nvSpPr>
        <p:spPr>
          <a:xfrm>
            <a:off x="6567330" y="4816660"/>
            <a:ext cx="575057" cy="5031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17" dirty="0"/>
              <a:t>TP</a:t>
            </a:r>
            <a:endParaRPr lang="ja-JP" altLang="en-US" sz="1417" dirty="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740A5B2D-4683-4B73-88B2-6D138FEB73E5}"/>
              </a:ext>
            </a:extLst>
          </p:cNvPr>
          <p:cNvSpPr/>
          <p:nvPr/>
        </p:nvSpPr>
        <p:spPr>
          <a:xfrm>
            <a:off x="10021677" y="3942004"/>
            <a:ext cx="786446" cy="6881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126" dirty="0"/>
              <a:t>TP</a:t>
            </a:r>
            <a:endParaRPr lang="ja-JP" altLang="en-US" sz="2126" dirty="0"/>
          </a:p>
        </p:txBody>
      </p: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DEA2536F-5445-4B6F-A78C-C4C77C02C29C}"/>
              </a:ext>
            </a:extLst>
          </p:cNvPr>
          <p:cNvCxnSpPr>
            <a:cxnSpLocks/>
          </p:cNvCxnSpPr>
          <p:nvPr/>
        </p:nvCxnSpPr>
        <p:spPr>
          <a:xfrm>
            <a:off x="10114979" y="9677958"/>
            <a:ext cx="1931172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2DAF8C6F-CC31-4C93-9FB5-ACFC9FBE382E}"/>
              </a:ext>
            </a:extLst>
          </p:cNvPr>
          <p:cNvSpPr/>
          <p:nvPr/>
        </p:nvSpPr>
        <p:spPr>
          <a:xfrm>
            <a:off x="11080564" y="9770080"/>
            <a:ext cx="786445" cy="6881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126" dirty="0"/>
              <a:t>TN</a:t>
            </a:r>
            <a:endParaRPr lang="ja-JP" altLang="en-US" sz="2126" dirty="0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E2F2498-72EF-4B1C-8966-14936A224D79}"/>
              </a:ext>
            </a:extLst>
          </p:cNvPr>
          <p:cNvSpPr/>
          <p:nvPr/>
        </p:nvSpPr>
        <p:spPr>
          <a:xfrm>
            <a:off x="10294122" y="9770083"/>
            <a:ext cx="786445" cy="688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126" dirty="0"/>
              <a:t>FP</a:t>
            </a:r>
            <a:endParaRPr lang="ja-JP" altLang="en-US" sz="2126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3D1CE239-C030-40AD-95E5-F35D1CF18B9E}"/>
              </a:ext>
            </a:extLst>
          </p:cNvPr>
          <p:cNvSpPr/>
          <p:nvPr/>
        </p:nvSpPr>
        <p:spPr>
          <a:xfrm>
            <a:off x="7353770" y="5504789"/>
            <a:ext cx="575055" cy="5031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17" dirty="0"/>
              <a:t>TN</a:t>
            </a:r>
            <a:endParaRPr lang="ja-JP" altLang="en-US" sz="1417" dirty="0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78EE85E7-1EB3-4580-9837-E2FBA5F982A0}"/>
              </a:ext>
            </a:extLst>
          </p:cNvPr>
          <p:cNvSpPr/>
          <p:nvPr/>
        </p:nvSpPr>
        <p:spPr>
          <a:xfrm>
            <a:off x="10687340" y="8884798"/>
            <a:ext cx="786446" cy="6881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126" dirty="0"/>
              <a:t>TP</a:t>
            </a:r>
            <a:endParaRPr lang="ja-JP" altLang="en-US" sz="2126" dirty="0"/>
          </a:p>
        </p:txBody>
      </p:sp>
    </p:spTree>
    <p:extLst>
      <p:ext uri="{BB962C8B-B14F-4D97-AF65-F5344CB8AC3E}">
        <p14:creationId xmlns:p14="http://schemas.microsoft.com/office/powerpoint/2010/main" val="2005545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14B3208-F36E-48BE-AEDA-563A7FDCA8C8}"/>
              </a:ext>
            </a:extLst>
          </p:cNvPr>
          <p:cNvSpPr/>
          <p:nvPr/>
        </p:nvSpPr>
        <p:spPr>
          <a:xfrm>
            <a:off x="2527229" y="3445155"/>
            <a:ext cx="1953807" cy="1925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FF573B5-F9F5-4A8D-AAE4-16028E280ADA}"/>
              </a:ext>
            </a:extLst>
          </p:cNvPr>
          <p:cNvSpPr/>
          <p:nvPr/>
        </p:nvSpPr>
        <p:spPr>
          <a:xfrm>
            <a:off x="4481033" y="5370448"/>
            <a:ext cx="2095267" cy="181429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8C23628-AAB4-439E-B571-9D7B877DE317}"/>
              </a:ext>
            </a:extLst>
          </p:cNvPr>
          <p:cNvSpPr/>
          <p:nvPr/>
        </p:nvSpPr>
        <p:spPr>
          <a:xfrm>
            <a:off x="2527230" y="5374252"/>
            <a:ext cx="1953806" cy="18142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81DE5B2-8F3C-49E7-A8BB-DE9FC8E5AE93}"/>
              </a:ext>
            </a:extLst>
          </p:cNvPr>
          <p:cNvSpPr/>
          <p:nvPr/>
        </p:nvSpPr>
        <p:spPr>
          <a:xfrm>
            <a:off x="4481035" y="3445156"/>
            <a:ext cx="2095266" cy="19252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5F1337A-3067-403D-A11F-B79B1D5A14E0}"/>
              </a:ext>
            </a:extLst>
          </p:cNvPr>
          <p:cNvSpPr/>
          <p:nvPr/>
        </p:nvSpPr>
        <p:spPr>
          <a:xfrm>
            <a:off x="9009980" y="3445155"/>
            <a:ext cx="1953807" cy="1925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１データ当たりの損失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BD37B1E-4D80-4B6F-82A7-01746F043EB8}"/>
              </a:ext>
            </a:extLst>
          </p:cNvPr>
          <p:cNvSpPr/>
          <p:nvPr/>
        </p:nvSpPr>
        <p:spPr>
          <a:xfrm>
            <a:off x="10963784" y="5370448"/>
            <a:ext cx="2095267" cy="181429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１データ当たりの損失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065F572-3C02-4DF5-B95A-7542EB543822}"/>
              </a:ext>
            </a:extLst>
          </p:cNvPr>
          <p:cNvSpPr/>
          <p:nvPr/>
        </p:nvSpPr>
        <p:spPr>
          <a:xfrm>
            <a:off x="9009980" y="5374252"/>
            <a:ext cx="1953806" cy="18142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１データ当たりの損失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99B60D8-A6CE-48D8-A4B0-E9915B081B6E}"/>
              </a:ext>
            </a:extLst>
          </p:cNvPr>
          <p:cNvSpPr/>
          <p:nvPr/>
        </p:nvSpPr>
        <p:spPr>
          <a:xfrm>
            <a:off x="10963786" y="3445156"/>
            <a:ext cx="2095266" cy="19252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835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データ当たりの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AF7085B-9208-457E-9380-B67C0AFBB931}"/>
              </a:ext>
            </a:extLst>
          </p:cNvPr>
          <p:cNvSpPr/>
          <p:nvPr/>
        </p:nvSpPr>
        <p:spPr>
          <a:xfrm>
            <a:off x="15492732" y="3445155"/>
            <a:ext cx="1953807" cy="1925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5DA3A5F-8450-4BDF-8D8A-E153487D9437}"/>
              </a:ext>
            </a:extLst>
          </p:cNvPr>
          <p:cNvSpPr/>
          <p:nvPr/>
        </p:nvSpPr>
        <p:spPr>
          <a:xfrm>
            <a:off x="17446536" y="5370448"/>
            <a:ext cx="2095267" cy="181429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7D2079B-D083-4B2B-953D-37D4EDE8C4FD}"/>
              </a:ext>
            </a:extLst>
          </p:cNvPr>
          <p:cNvSpPr/>
          <p:nvPr/>
        </p:nvSpPr>
        <p:spPr>
          <a:xfrm>
            <a:off x="15492733" y="5374252"/>
            <a:ext cx="1953806" cy="18142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CB34E86-3107-45CC-A289-7476919101E7}"/>
              </a:ext>
            </a:extLst>
          </p:cNvPr>
          <p:cNvSpPr/>
          <p:nvPr/>
        </p:nvSpPr>
        <p:spPr>
          <a:xfrm>
            <a:off x="17446538" y="3445156"/>
            <a:ext cx="2095266" cy="19252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11EA44-860F-4A87-8F03-196C23B2FA8A}"/>
              </a:ext>
            </a:extLst>
          </p:cNvPr>
          <p:cNvSpPr txBox="1"/>
          <p:nvPr/>
        </p:nvSpPr>
        <p:spPr>
          <a:xfrm>
            <a:off x="7480425" y="5058669"/>
            <a:ext cx="603516" cy="10195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6025" b="1" dirty="0"/>
              <a:t>X</a:t>
            </a:r>
            <a:endParaRPr lang="ja-JP" altLang="en-US" sz="6025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0826A86-9289-4C6F-8661-76420D0C852F}"/>
              </a:ext>
            </a:extLst>
          </p:cNvPr>
          <p:cNvSpPr txBox="1"/>
          <p:nvPr/>
        </p:nvSpPr>
        <p:spPr>
          <a:xfrm>
            <a:off x="13974133" y="5058669"/>
            <a:ext cx="603516" cy="10195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6025" b="1" dirty="0"/>
              <a:t>=</a:t>
            </a:r>
            <a:endParaRPr lang="ja-JP" altLang="en-US" sz="6025" b="1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9E30270-3EF4-40F9-A209-448347427758}"/>
              </a:ext>
            </a:extLst>
          </p:cNvPr>
          <p:cNvSpPr txBox="1"/>
          <p:nvPr/>
        </p:nvSpPr>
        <p:spPr>
          <a:xfrm>
            <a:off x="3156373" y="2583368"/>
            <a:ext cx="2649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混合行列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C95929C9-8D4F-4502-819F-04830C310465}"/>
              </a:ext>
            </a:extLst>
          </p:cNvPr>
          <p:cNvCxnSpPr>
            <a:cxnSpLocks/>
          </p:cNvCxnSpPr>
          <p:nvPr/>
        </p:nvCxnSpPr>
        <p:spPr>
          <a:xfrm>
            <a:off x="2527229" y="3237683"/>
            <a:ext cx="40490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295DDC6-1981-4E73-9F56-6F78EA80D32D}"/>
              </a:ext>
            </a:extLst>
          </p:cNvPr>
          <p:cNvSpPr txBox="1"/>
          <p:nvPr/>
        </p:nvSpPr>
        <p:spPr>
          <a:xfrm>
            <a:off x="8770041" y="1905464"/>
            <a:ext cx="4387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損失行列</a:t>
            </a:r>
            <a:endParaRPr lang="en-US" altLang="ja-JP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データ当たり）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B1B0816-CA25-47CE-AE07-0308BB5DB619}"/>
              </a:ext>
            </a:extLst>
          </p:cNvPr>
          <p:cNvCxnSpPr>
            <a:cxnSpLocks/>
          </p:cNvCxnSpPr>
          <p:nvPr/>
        </p:nvCxnSpPr>
        <p:spPr>
          <a:xfrm>
            <a:off x="9009980" y="3237683"/>
            <a:ext cx="40490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1ED1461-5C8B-4856-A6E5-B210A3C9428F}"/>
              </a:ext>
            </a:extLst>
          </p:cNvPr>
          <p:cNvSpPr txBox="1"/>
          <p:nvPr/>
        </p:nvSpPr>
        <p:spPr>
          <a:xfrm>
            <a:off x="15865496" y="1967815"/>
            <a:ext cx="3462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損失行列</a:t>
            </a:r>
            <a:endParaRPr lang="en-US" altLang="ja-JP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（全体）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5DE0B7E-EE4D-42B7-A6F4-D2531FC32A25}"/>
              </a:ext>
            </a:extLst>
          </p:cNvPr>
          <p:cNvCxnSpPr>
            <a:cxnSpLocks/>
          </p:cNvCxnSpPr>
          <p:nvPr/>
        </p:nvCxnSpPr>
        <p:spPr>
          <a:xfrm>
            <a:off x="15492732" y="3237683"/>
            <a:ext cx="40490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23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383</Words>
  <Application>Microsoft Office PowerPoint</Application>
  <PresentationFormat>ユーザー設定</PresentationFormat>
  <Paragraphs>205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RYOJI</dc:creator>
  <cp:lastModifiedBy>RYOJI</cp:lastModifiedBy>
  <cp:revision>29</cp:revision>
  <dcterms:created xsi:type="dcterms:W3CDTF">2020-01-25T23:44:24Z</dcterms:created>
  <dcterms:modified xsi:type="dcterms:W3CDTF">2020-02-03T12:59:05Z</dcterms:modified>
</cp:coreProperties>
</file>