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0" r:id="rId8"/>
    <p:sldId id="266" r:id="rId9"/>
    <p:sldId id="268" r:id="rId10"/>
    <p:sldId id="271" r:id="rId11"/>
    <p:sldId id="269" r:id="rId12"/>
    <p:sldId id="272" r:id="rId13"/>
    <p:sldId id="267" r:id="rId14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32A8FD9-CE23-4724-8A23-7E06959FA39D}">
          <p14:sldIdLst>
            <p14:sldId id="256"/>
          </p14:sldIdLst>
        </p14:section>
        <p14:section name="タイトルなしのセクション" id="{58C0FAA2-0F1D-46C7-AD18-E0D18220143F}">
          <p14:sldIdLst>
            <p14:sldId id="257"/>
            <p14:sldId id="262"/>
            <p14:sldId id="263"/>
            <p14:sldId id="264"/>
            <p14:sldId id="265"/>
            <p14:sldId id="260"/>
            <p14:sldId id="266"/>
            <p14:sldId id="268"/>
            <p14:sldId id="271"/>
            <p14:sldId id="269"/>
            <p14:sldId id="272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JI" initials="R" lastIdx="1" clrIdx="0">
    <p:extLst>
      <p:ext uri="{19B8F6BF-5375-455C-9EA6-DF929625EA0E}">
        <p15:presenceInfo xmlns:p15="http://schemas.microsoft.com/office/powerpoint/2012/main" userId="RYOJ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0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07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67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47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84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03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34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92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11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85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69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5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F62E-CE0A-4A24-BF36-7EEB5EF31D49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47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kumimoji="1"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kumimoji="1"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CD13C-086D-4287-9A4D-FAC9AFB2E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892552-773E-4723-BF05-CC92D970D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92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1383667" y="584244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10115098" y="503639"/>
            <a:ext cx="0" cy="56205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C043853-76C2-4AC4-9940-85787382F030}"/>
              </a:ext>
            </a:extLst>
          </p:cNvPr>
          <p:cNvSpPr txBox="1"/>
          <p:nvPr/>
        </p:nvSpPr>
        <p:spPr>
          <a:xfrm>
            <a:off x="14843753" y="7402199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負例の予測値の最大値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509E96-59AD-42F3-8543-BBF47B6985BA}"/>
              </a:ext>
            </a:extLst>
          </p:cNvPr>
          <p:cNvCxnSpPr>
            <a:cxnSpLocks/>
          </p:cNvCxnSpPr>
          <p:nvPr/>
        </p:nvCxnSpPr>
        <p:spPr>
          <a:xfrm flipV="1">
            <a:off x="1846286" y="242380"/>
            <a:ext cx="0" cy="58758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1B059C8-29B9-4248-A83E-3A53D88B276E}"/>
              </a:ext>
            </a:extLst>
          </p:cNvPr>
          <p:cNvCxnSpPr>
            <a:cxnSpLocks/>
          </p:cNvCxnSpPr>
          <p:nvPr/>
        </p:nvCxnSpPr>
        <p:spPr>
          <a:xfrm>
            <a:off x="1846286" y="6118251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C0F582A-74AC-41D6-91FA-9F16332EFE05}"/>
              </a:ext>
            </a:extLst>
          </p:cNvPr>
          <p:cNvCxnSpPr>
            <a:cxnSpLocks/>
          </p:cNvCxnSpPr>
          <p:nvPr/>
        </p:nvCxnSpPr>
        <p:spPr>
          <a:xfrm>
            <a:off x="12185779" y="4519869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40E2747-874D-4FA2-A39A-41C9942AAF46}"/>
              </a:ext>
            </a:extLst>
          </p:cNvPr>
          <p:cNvSpPr/>
          <p:nvPr/>
        </p:nvSpPr>
        <p:spPr>
          <a:xfrm>
            <a:off x="1846284" y="7653392"/>
            <a:ext cx="6774025" cy="5620120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6658A04E-4AD0-4647-8736-72001DC25EBB}"/>
              </a:ext>
            </a:extLst>
          </p:cNvPr>
          <p:cNvSpPr/>
          <p:nvPr/>
        </p:nvSpPr>
        <p:spPr>
          <a:xfrm>
            <a:off x="5748371" y="3407381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1C38B6FF-6432-490F-B69A-9DABEDA74FE1}"/>
              </a:ext>
            </a:extLst>
          </p:cNvPr>
          <p:cNvCxnSpPr>
            <a:cxnSpLocks/>
          </p:cNvCxnSpPr>
          <p:nvPr/>
        </p:nvCxnSpPr>
        <p:spPr>
          <a:xfrm>
            <a:off x="14257289" y="503639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911571E-4167-49A6-BD0D-DAC4EA60B027}"/>
              </a:ext>
            </a:extLst>
          </p:cNvPr>
          <p:cNvCxnSpPr>
            <a:cxnSpLocks/>
          </p:cNvCxnSpPr>
          <p:nvPr/>
        </p:nvCxnSpPr>
        <p:spPr>
          <a:xfrm>
            <a:off x="14126546" y="759341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303CE5A-6B59-4A35-90E6-93A658B846F6}"/>
              </a:ext>
            </a:extLst>
          </p:cNvPr>
          <p:cNvSpPr txBox="1"/>
          <p:nvPr/>
        </p:nvSpPr>
        <p:spPr>
          <a:xfrm>
            <a:off x="14507737" y="9580932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正例の予測値の最小値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2EBC07A-F742-4B72-8747-0C44BC903B77}"/>
              </a:ext>
            </a:extLst>
          </p:cNvPr>
          <p:cNvSpPr txBox="1"/>
          <p:nvPr/>
        </p:nvSpPr>
        <p:spPr>
          <a:xfrm>
            <a:off x="9893186" y="6067019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E0DE63A-18BE-458F-9CB2-68F1581714B7}"/>
              </a:ext>
            </a:extLst>
          </p:cNvPr>
          <p:cNvSpPr txBox="1"/>
          <p:nvPr/>
        </p:nvSpPr>
        <p:spPr>
          <a:xfrm>
            <a:off x="4915081" y="6227164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96C61B4-F44A-45DA-918E-CEF296BDDC12}"/>
              </a:ext>
            </a:extLst>
          </p:cNvPr>
          <p:cNvSpPr txBox="1"/>
          <p:nvPr/>
        </p:nvSpPr>
        <p:spPr>
          <a:xfrm>
            <a:off x="1383667" y="13003672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9039C54B-6983-4D06-B364-5BD13D1C1B30}"/>
              </a:ext>
            </a:extLst>
          </p:cNvPr>
          <p:cNvCxnSpPr>
            <a:cxnSpLocks/>
          </p:cNvCxnSpPr>
          <p:nvPr/>
        </p:nvCxnSpPr>
        <p:spPr>
          <a:xfrm>
            <a:off x="10115098" y="7664867"/>
            <a:ext cx="0" cy="56205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88B46CCD-4E47-47FB-B83A-3EEFF9ACE3AF}"/>
              </a:ext>
            </a:extLst>
          </p:cNvPr>
          <p:cNvCxnSpPr>
            <a:cxnSpLocks/>
          </p:cNvCxnSpPr>
          <p:nvPr/>
        </p:nvCxnSpPr>
        <p:spPr>
          <a:xfrm flipV="1">
            <a:off x="1846286" y="7403608"/>
            <a:ext cx="0" cy="58758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BD929DE1-BFA4-41DF-973F-17582D00289A}"/>
              </a:ext>
            </a:extLst>
          </p:cNvPr>
          <p:cNvCxnSpPr>
            <a:cxnSpLocks/>
          </p:cNvCxnSpPr>
          <p:nvPr/>
        </p:nvCxnSpPr>
        <p:spPr>
          <a:xfrm>
            <a:off x="1846286" y="13279479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5FA8EFF7-4563-4289-B59D-3D00EF19D0F5}"/>
              </a:ext>
            </a:extLst>
          </p:cNvPr>
          <p:cNvSpPr/>
          <p:nvPr/>
        </p:nvSpPr>
        <p:spPr>
          <a:xfrm>
            <a:off x="12817580" y="6169483"/>
            <a:ext cx="6774025" cy="5620120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36A952D-8ACC-4C7B-8DB5-F029EF37AFCF}"/>
              </a:ext>
            </a:extLst>
          </p:cNvPr>
          <p:cNvSpPr txBox="1"/>
          <p:nvPr/>
        </p:nvSpPr>
        <p:spPr>
          <a:xfrm>
            <a:off x="9893186" y="13228247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75082BE-5E3B-4E88-BD56-2026CA22F26B}"/>
              </a:ext>
            </a:extLst>
          </p:cNvPr>
          <p:cNvSpPr txBox="1"/>
          <p:nvPr/>
        </p:nvSpPr>
        <p:spPr>
          <a:xfrm>
            <a:off x="4915081" y="13388392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</p:spTree>
    <p:extLst>
      <p:ext uri="{BB962C8B-B14F-4D97-AF65-F5344CB8AC3E}">
        <p14:creationId xmlns:p14="http://schemas.microsoft.com/office/powerpoint/2010/main" val="222100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6AB07B6-9048-4F00-B52D-04797F32EE2E}"/>
              </a:ext>
            </a:extLst>
          </p:cNvPr>
          <p:cNvSpPr/>
          <p:nvPr/>
        </p:nvSpPr>
        <p:spPr>
          <a:xfrm>
            <a:off x="13090131" y="2175549"/>
            <a:ext cx="7744408" cy="77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4EA35AA-A320-449E-89E2-B04AD1C73061}"/>
              </a:ext>
            </a:extLst>
          </p:cNvPr>
          <p:cNvCxnSpPr/>
          <p:nvPr/>
        </p:nvCxnSpPr>
        <p:spPr>
          <a:xfrm flipH="1">
            <a:off x="13090131" y="2175549"/>
            <a:ext cx="7744408" cy="77444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5162D566-07DB-40B3-8117-CEF3710CF7AC}"/>
              </a:ext>
            </a:extLst>
          </p:cNvPr>
          <p:cNvSpPr/>
          <p:nvPr/>
        </p:nvSpPr>
        <p:spPr>
          <a:xfrm>
            <a:off x="12241532" y="769530"/>
            <a:ext cx="7763069" cy="7707086"/>
          </a:xfrm>
          <a:custGeom>
            <a:avLst/>
            <a:gdLst>
              <a:gd name="connsiteX0" fmla="*/ 0 w 7763069"/>
              <a:gd name="connsiteY0" fmla="*/ 7707086 h 7707086"/>
              <a:gd name="connsiteX1" fmla="*/ 447869 w 7763069"/>
              <a:gd name="connsiteY1" fmla="*/ 4572000 h 7707086"/>
              <a:gd name="connsiteX2" fmla="*/ 2071395 w 7763069"/>
              <a:gd name="connsiteY2" fmla="*/ 2071396 h 7707086"/>
              <a:gd name="connsiteX3" fmla="*/ 5113175 w 7763069"/>
              <a:gd name="connsiteY3" fmla="*/ 541175 h 7707086"/>
              <a:gd name="connsiteX4" fmla="*/ 7763069 w 7763069"/>
              <a:gd name="connsiteY4" fmla="*/ 0 h 770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3069" h="7707086">
                <a:moveTo>
                  <a:pt x="0" y="7707086"/>
                </a:moveTo>
                <a:cubicBezTo>
                  <a:pt x="51318" y="6609184"/>
                  <a:pt x="102637" y="5511282"/>
                  <a:pt x="447869" y="4572000"/>
                </a:cubicBezTo>
                <a:cubicBezTo>
                  <a:pt x="793102" y="3632718"/>
                  <a:pt x="1293844" y="2743200"/>
                  <a:pt x="2071395" y="2071396"/>
                </a:cubicBezTo>
                <a:cubicBezTo>
                  <a:pt x="2848946" y="1399592"/>
                  <a:pt x="4164563" y="886408"/>
                  <a:pt x="5113175" y="541175"/>
                </a:cubicBezTo>
                <a:cubicBezTo>
                  <a:pt x="6061787" y="195942"/>
                  <a:pt x="6912428" y="97971"/>
                  <a:pt x="776306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7C3BB0-43EC-4007-9069-3022B6922A65}"/>
              </a:ext>
            </a:extLst>
          </p:cNvPr>
          <p:cNvSpPr txBox="1"/>
          <p:nvPr/>
        </p:nvSpPr>
        <p:spPr>
          <a:xfrm>
            <a:off x="5385970" y="9621459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B6A2A5D-43CC-46BD-905E-7AA7D8F82F6E}"/>
              </a:ext>
            </a:extLst>
          </p:cNvPr>
          <p:cNvSpPr txBox="1"/>
          <p:nvPr/>
        </p:nvSpPr>
        <p:spPr>
          <a:xfrm>
            <a:off x="20453188" y="9855011"/>
            <a:ext cx="80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1798671" y="820456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144F723-D5DD-406E-91CD-9F367047FD31}"/>
              </a:ext>
            </a:extLst>
          </p:cNvPr>
          <p:cNvSpPr txBox="1"/>
          <p:nvPr/>
        </p:nvSpPr>
        <p:spPr>
          <a:xfrm>
            <a:off x="1713976" y="3377039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C398B56-6C45-4C9D-B47C-73834368F144}"/>
              </a:ext>
            </a:extLst>
          </p:cNvPr>
          <p:cNvSpPr txBox="1"/>
          <p:nvPr/>
        </p:nvSpPr>
        <p:spPr>
          <a:xfrm>
            <a:off x="14558175" y="5278312"/>
            <a:ext cx="174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TPR</a:t>
            </a:r>
            <a:endParaRPr kumimoji="1" lang="ja-JP" altLang="en-US" sz="44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94A3F03-42DF-4F4A-A6C5-AAE07B74C593}"/>
              </a:ext>
            </a:extLst>
          </p:cNvPr>
          <p:cNvSpPr/>
          <p:nvPr/>
        </p:nvSpPr>
        <p:spPr>
          <a:xfrm>
            <a:off x="17457167" y="5263844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53528C93-6059-45FF-8472-F06D776A30B1}"/>
              </a:ext>
            </a:extLst>
          </p:cNvPr>
          <p:cNvSpPr/>
          <p:nvPr/>
        </p:nvSpPr>
        <p:spPr>
          <a:xfrm>
            <a:off x="20266089" y="3036718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B9C8AB8-B1E6-453F-8EFD-BE22336F42AF}"/>
              </a:ext>
            </a:extLst>
          </p:cNvPr>
          <p:cNvSpPr txBox="1"/>
          <p:nvPr/>
        </p:nvSpPr>
        <p:spPr>
          <a:xfrm>
            <a:off x="17805829" y="5193287"/>
            <a:ext cx="2022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0.6</a:t>
            </a:r>
            <a:endParaRPr kumimoji="1" lang="ja-JP" altLang="en-US" sz="40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131845E-8D66-4ADD-BEAD-D4669DD01ACB}"/>
              </a:ext>
            </a:extLst>
          </p:cNvPr>
          <p:cNvSpPr txBox="1"/>
          <p:nvPr/>
        </p:nvSpPr>
        <p:spPr>
          <a:xfrm>
            <a:off x="11980044" y="842541"/>
            <a:ext cx="213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0.4</a:t>
            </a:r>
            <a:endParaRPr kumimoji="1" lang="ja-JP" altLang="en-US" sz="4000" dirty="0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10644505" y="2463851"/>
            <a:ext cx="0" cy="6125433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C821BE1-CA13-40F4-97AF-4CA870641336}"/>
              </a:ext>
            </a:extLst>
          </p:cNvPr>
          <p:cNvCxnSpPr>
            <a:cxnSpLocks/>
          </p:cNvCxnSpPr>
          <p:nvPr/>
        </p:nvCxnSpPr>
        <p:spPr>
          <a:xfrm>
            <a:off x="2375693" y="8589285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BD8322-B09D-4E73-8B22-824D4978C6E9}"/>
              </a:ext>
            </a:extLst>
          </p:cNvPr>
          <p:cNvSpPr txBox="1"/>
          <p:nvPr/>
        </p:nvSpPr>
        <p:spPr>
          <a:xfrm>
            <a:off x="17151510" y="8835813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0.4</a:t>
            </a:r>
            <a:endParaRPr kumimoji="1" lang="ja-JP" altLang="en-US" sz="4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253BC19-270E-496F-8C1C-A119B86E7CB3}"/>
              </a:ext>
            </a:extLst>
          </p:cNvPr>
          <p:cNvSpPr txBox="1"/>
          <p:nvPr/>
        </p:nvSpPr>
        <p:spPr>
          <a:xfrm>
            <a:off x="14342588" y="8835812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0.2</a:t>
            </a:r>
            <a:endParaRPr kumimoji="1" lang="ja-JP" altLang="en-US" sz="4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1C78CE6-B7FA-4253-ACF9-6DB5500A9F38}"/>
              </a:ext>
            </a:extLst>
          </p:cNvPr>
          <p:cNvSpPr txBox="1"/>
          <p:nvPr/>
        </p:nvSpPr>
        <p:spPr>
          <a:xfrm>
            <a:off x="15591673" y="2714521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0.8</a:t>
            </a:r>
            <a:endParaRPr kumimoji="1" lang="ja-JP" altLang="en-US" sz="4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4ADBF72-4E20-4809-8A18-3C87E0D55D9F}"/>
              </a:ext>
            </a:extLst>
          </p:cNvPr>
          <p:cNvSpPr txBox="1"/>
          <p:nvPr/>
        </p:nvSpPr>
        <p:spPr>
          <a:xfrm>
            <a:off x="0" y="5210085"/>
            <a:ext cx="2483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正例割合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4EECB6D-6EF2-4B19-97F9-24C7ABAD3AA1}"/>
              </a:ext>
            </a:extLst>
          </p:cNvPr>
          <p:cNvCxnSpPr/>
          <p:nvPr/>
        </p:nvCxnSpPr>
        <p:spPr>
          <a:xfrm flipV="1">
            <a:off x="13090131" y="4857078"/>
            <a:ext cx="7744408" cy="506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8C78866-85FA-41AB-9F80-7BE394D9E633}"/>
              </a:ext>
            </a:extLst>
          </p:cNvPr>
          <p:cNvCxnSpPr>
            <a:cxnSpLocks/>
          </p:cNvCxnSpPr>
          <p:nvPr/>
        </p:nvCxnSpPr>
        <p:spPr>
          <a:xfrm flipV="1">
            <a:off x="13090130" y="2215657"/>
            <a:ext cx="5126917" cy="7634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CEFAB5A-9CE7-4CA7-AC52-5367D7792F1E}"/>
              </a:ext>
            </a:extLst>
          </p:cNvPr>
          <p:cNvSpPr txBox="1"/>
          <p:nvPr/>
        </p:nvSpPr>
        <p:spPr>
          <a:xfrm>
            <a:off x="19994885" y="4286370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A</a:t>
            </a:r>
            <a:endParaRPr kumimoji="1" lang="ja-JP" altLang="en-US" sz="4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B9695FB-5C7D-48F7-B085-530A9E8C41DC}"/>
              </a:ext>
            </a:extLst>
          </p:cNvPr>
          <p:cNvSpPr txBox="1"/>
          <p:nvPr/>
        </p:nvSpPr>
        <p:spPr>
          <a:xfrm>
            <a:off x="16837069" y="2382206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B</a:t>
            </a:r>
            <a:endParaRPr kumimoji="1" lang="ja-JP" altLang="en-US" sz="4400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06D79D2-D31A-437F-83C8-30288C3CA870}"/>
              </a:ext>
            </a:extLst>
          </p:cNvPr>
          <p:cNvCxnSpPr>
            <a:cxnSpLocks/>
          </p:cNvCxnSpPr>
          <p:nvPr/>
        </p:nvCxnSpPr>
        <p:spPr>
          <a:xfrm>
            <a:off x="15588274" y="6064656"/>
            <a:ext cx="0" cy="385934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D2E3AC65-4336-4A6E-840D-64D9750FCE0E}"/>
              </a:ext>
            </a:extLst>
          </p:cNvPr>
          <p:cNvCxnSpPr>
            <a:cxnSpLocks/>
          </p:cNvCxnSpPr>
          <p:nvPr/>
        </p:nvCxnSpPr>
        <p:spPr>
          <a:xfrm>
            <a:off x="13090132" y="6066172"/>
            <a:ext cx="249814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C043853-76C2-4AC4-9940-85787382F030}"/>
              </a:ext>
            </a:extLst>
          </p:cNvPr>
          <p:cNvSpPr txBox="1"/>
          <p:nvPr/>
        </p:nvSpPr>
        <p:spPr>
          <a:xfrm>
            <a:off x="7950206" y="8713473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負例の予測値の最大値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DD4CA92-235A-4FDB-A1B0-31852E222B6A}"/>
              </a:ext>
            </a:extLst>
          </p:cNvPr>
          <p:cNvSpPr txBox="1"/>
          <p:nvPr/>
        </p:nvSpPr>
        <p:spPr>
          <a:xfrm>
            <a:off x="14565223" y="10047645"/>
            <a:ext cx="193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</a:t>
            </a:r>
            <a:r>
              <a:rPr kumimoji="1" lang="ja-JP" altLang="en-US" sz="2800" dirty="0"/>
              <a:t>の予測値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1FC0CE-9AEF-47F3-B964-DB77C9E2E35C}"/>
              </a:ext>
            </a:extLst>
          </p:cNvPr>
          <p:cNvSpPr txBox="1"/>
          <p:nvPr/>
        </p:nvSpPr>
        <p:spPr>
          <a:xfrm>
            <a:off x="16418451" y="6848020"/>
            <a:ext cx="2236140" cy="5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</a:t>
            </a:r>
            <a:r>
              <a:rPr kumimoji="1" lang="ja-JP" altLang="en-US" sz="2800" dirty="0"/>
              <a:t>の正例割合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F6A0EAD-F369-4064-833A-05925C3F3A7D}"/>
              </a:ext>
            </a:extLst>
          </p:cNvPr>
          <p:cNvSpPr txBox="1"/>
          <p:nvPr/>
        </p:nvSpPr>
        <p:spPr>
          <a:xfrm>
            <a:off x="16418451" y="5463959"/>
            <a:ext cx="2236140" cy="5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</a:t>
            </a:r>
            <a:r>
              <a:rPr kumimoji="1" lang="ja-JP" altLang="en-US" sz="2800" dirty="0"/>
              <a:t>の正例割合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509E96-59AD-42F3-8543-BBF47B6985BA}"/>
              </a:ext>
            </a:extLst>
          </p:cNvPr>
          <p:cNvCxnSpPr>
            <a:cxnSpLocks/>
          </p:cNvCxnSpPr>
          <p:nvPr/>
        </p:nvCxnSpPr>
        <p:spPr>
          <a:xfrm flipV="1">
            <a:off x="2375693" y="1457996"/>
            <a:ext cx="0" cy="714469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1B059C8-29B9-4248-A83E-3A53D88B276E}"/>
              </a:ext>
            </a:extLst>
          </p:cNvPr>
          <p:cNvCxnSpPr>
            <a:cxnSpLocks/>
          </p:cNvCxnSpPr>
          <p:nvPr/>
        </p:nvCxnSpPr>
        <p:spPr>
          <a:xfrm>
            <a:off x="2392579" y="8602693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C0F582A-74AC-41D6-91FA-9F16332EFE05}"/>
              </a:ext>
            </a:extLst>
          </p:cNvPr>
          <p:cNvCxnSpPr>
            <a:cxnSpLocks/>
          </p:cNvCxnSpPr>
          <p:nvPr/>
        </p:nvCxnSpPr>
        <p:spPr>
          <a:xfrm>
            <a:off x="2375693" y="3761759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40E2747-874D-4FA2-A39A-41C9942AAF46}"/>
              </a:ext>
            </a:extLst>
          </p:cNvPr>
          <p:cNvSpPr/>
          <p:nvPr/>
        </p:nvSpPr>
        <p:spPr>
          <a:xfrm>
            <a:off x="2392579" y="4145240"/>
            <a:ext cx="6774025" cy="4445285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 w="254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6658A04E-4AD0-4647-8736-72001DC25EBB}"/>
              </a:ext>
            </a:extLst>
          </p:cNvPr>
          <p:cNvSpPr/>
          <p:nvPr/>
        </p:nvSpPr>
        <p:spPr>
          <a:xfrm>
            <a:off x="6262616" y="5891823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 w="254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1C38B6FF-6432-490F-B69A-9DABEDA74FE1}"/>
              </a:ext>
            </a:extLst>
          </p:cNvPr>
          <p:cNvCxnSpPr>
            <a:cxnSpLocks/>
          </p:cNvCxnSpPr>
          <p:nvPr/>
        </p:nvCxnSpPr>
        <p:spPr>
          <a:xfrm>
            <a:off x="9205815" y="2463851"/>
            <a:ext cx="0" cy="613884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911571E-4167-49A6-BD0D-DAC4EA60B027}"/>
              </a:ext>
            </a:extLst>
          </p:cNvPr>
          <p:cNvCxnSpPr>
            <a:cxnSpLocks/>
          </p:cNvCxnSpPr>
          <p:nvPr/>
        </p:nvCxnSpPr>
        <p:spPr>
          <a:xfrm>
            <a:off x="6275889" y="2654883"/>
            <a:ext cx="0" cy="590337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303CE5A-6B59-4A35-90E6-93A658B846F6}"/>
              </a:ext>
            </a:extLst>
          </p:cNvPr>
          <p:cNvSpPr txBox="1"/>
          <p:nvPr/>
        </p:nvSpPr>
        <p:spPr>
          <a:xfrm>
            <a:off x="5020280" y="8736994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正例の予測値の最小値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96EF358-AB69-4D7D-B0CF-A855C030F15B}"/>
              </a:ext>
            </a:extLst>
          </p:cNvPr>
          <p:cNvGrpSpPr/>
          <p:nvPr/>
        </p:nvGrpSpPr>
        <p:grpSpPr>
          <a:xfrm>
            <a:off x="2375693" y="3773928"/>
            <a:ext cx="8266923" cy="4817994"/>
            <a:chOff x="1959428" y="3692283"/>
            <a:chExt cx="8266923" cy="4817994"/>
          </a:xfrm>
        </p:grpSpPr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DB606377-8952-483F-9A6D-B4C8830208EE}"/>
                </a:ext>
              </a:extLst>
            </p:cNvPr>
            <p:cNvSpPr/>
            <p:nvPr/>
          </p:nvSpPr>
          <p:spPr>
            <a:xfrm>
              <a:off x="5859624" y="3692283"/>
              <a:ext cx="2929813" cy="4817994"/>
            </a:xfrm>
            <a:custGeom>
              <a:avLst/>
              <a:gdLst>
                <a:gd name="connsiteX0" fmla="*/ 0 w 2929813"/>
                <a:gd name="connsiteY0" fmla="*/ 4817235 h 4817994"/>
                <a:gd name="connsiteX1" fmla="*/ 727788 w 2929813"/>
                <a:gd name="connsiteY1" fmla="*/ 4126770 h 4817994"/>
                <a:gd name="connsiteX2" fmla="*/ 2202025 w 2929813"/>
                <a:gd name="connsiteY2" fmla="*/ 618460 h 4817994"/>
                <a:gd name="connsiteX3" fmla="*/ 2929813 w 2929813"/>
                <a:gd name="connsiteY3" fmla="*/ 21301 h 481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9813" h="4817994">
                  <a:moveTo>
                    <a:pt x="0" y="4817235"/>
                  </a:moveTo>
                  <a:cubicBezTo>
                    <a:pt x="180392" y="4821900"/>
                    <a:pt x="360784" y="4826566"/>
                    <a:pt x="727788" y="4126770"/>
                  </a:cubicBezTo>
                  <a:cubicBezTo>
                    <a:pt x="1094792" y="3426974"/>
                    <a:pt x="1835021" y="1302705"/>
                    <a:pt x="2202025" y="618460"/>
                  </a:cubicBezTo>
                  <a:cubicBezTo>
                    <a:pt x="2569029" y="-65785"/>
                    <a:pt x="2749421" y="-22242"/>
                    <a:pt x="2929813" y="21301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B728ED34-9816-4FB3-8291-AD90F1F04F3A}"/>
                </a:ext>
              </a:extLst>
            </p:cNvPr>
            <p:cNvCxnSpPr/>
            <p:nvPr/>
          </p:nvCxnSpPr>
          <p:spPr>
            <a:xfrm>
              <a:off x="8602824" y="3692283"/>
              <a:ext cx="162352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B618A652-F8D7-435B-9263-BEAD9A8C7774}"/>
                </a:ext>
              </a:extLst>
            </p:cNvPr>
            <p:cNvCxnSpPr>
              <a:cxnSpLocks/>
            </p:cNvCxnSpPr>
            <p:nvPr/>
          </p:nvCxnSpPr>
          <p:spPr>
            <a:xfrm>
              <a:off x="1959428" y="8507640"/>
              <a:ext cx="4086808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B01ED8A-310A-4874-8572-3AA780D32BF7}"/>
              </a:ext>
            </a:extLst>
          </p:cNvPr>
          <p:cNvSpPr txBox="1"/>
          <p:nvPr/>
        </p:nvSpPr>
        <p:spPr>
          <a:xfrm>
            <a:off x="10509482" y="8644001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6597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1383667" y="584244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10115098" y="503639"/>
            <a:ext cx="0" cy="56205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509E96-59AD-42F3-8543-BBF47B6985BA}"/>
              </a:ext>
            </a:extLst>
          </p:cNvPr>
          <p:cNvCxnSpPr>
            <a:cxnSpLocks/>
          </p:cNvCxnSpPr>
          <p:nvPr/>
        </p:nvCxnSpPr>
        <p:spPr>
          <a:xfrm flipV="1">
            <a:off x="1846286" y="242380"/>
            <a:ext cx="0" cy="58758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1B059C8-29B9-4248-A83E-3A53D88B276E}"/>
              </a:ext>
            </a:extLst>
          </p:cNvPr>
          <p:cNvCxnSpPr>
            <a:cxnSpLocks/>
          </p:cNvCxnSpPr>
          <p:nvPr/>
        </p:nvCxnSpPr>
        <p:spPr>
          <a:xfrm>
            <a:off x="1846286" y="6118251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40E2747-874D-4FA2-A39A-41C9942AAF46}"/>
              </a:ext>
            </a:extLst>
          </p:cNvPr>
          <p:cNvSpPr/>
          <p:nvPr/>
        </p:nvSpPr>
        <p:spPr>
          <a:xfrm>
            <a:off x="1846284" y="7653392"/>
            <a:ext cx="6774025" cy="5620120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6658A04E-4AD0-4647-8736-72001DC25EBB}"/>
              </a:ext>
            </a:extLst>
          </p:cNvPr>
          <p:cNvSpPr/>
          <p:nvPr/>
        </p:nvSpPr>
        <p:spPr>
          <a:xfrm>
            <a:off x="5748371" y="3407381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2EBC07A-F742-4B72-8747-0C44BC903B77}"/>
              </a:ext>
            </a:extLst>
          </p:cNvPr>
          <p:cNvSpPr txBox="1"/>
          <p:nvPr/>
        </p:nvSpPr>
        <p:spPr>
          <a:xfrm>
            <a:off x="9893186" y="6067019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E0DE63A-18BE-458F-9CB2-68F1581714B7}"/>
              </a:ext>
            </a:extLst>
          </p:cNvPr>
          <p:cNvSpPr txBox="1"/>
          <p:nvPr/>
        </p:nvSpPr>
        <p:spPr>
          <a:xfrm>
            <a:off x="4915081" y="6227164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96C61B4-F44A-45DA-918E-CEF296BDDC12}"/>
              </a:ext>
            </a:extLst>
          </p:cNvPr>
          <p:cNvSpPr txBox="1"/>
          <p:nvPr/>
        </p:nvSpPr>
        <p:spPr>
          <a:xfrm>
            <a:off x="1383667" y="13003672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9039C54B-6983-4D06-B364-5BD13D1C1B30}"/>
              </a:ext>
            </a:extLst>
          </p:cNvPr>
          <p:cNvCxnSpPr>
            <a:cxnSpLocks/>
          </p:cNvCxnSpPr>
          <p:nvPr/>
        </p:nvCxnSpPr>
        <p:spPr>
          <a:xfrm>
            <a:off x="10115098" y="7664867"/>
            <a:ext cx="0" cy="56205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88B46CCD-4E47-47FB-B83A-3EEFF9ACE3AF}"/>
              </a:ext>
            </a:extLst>
          </p:cNvPr>
          <p:cNvCxnSpPr>
            <a:cxnSpLocks/>
          </p:cNvCxnSpPr>
          <p:nvPr/>
        </p:nvCxnSpPr>
        <p:spPr>
          <a:xfrm flipV="1">
            <a:off x="1846286" y="7403608"/>
            <a:ext cx="0" cy="58758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BD929DE1-BFA4-41DF-973F-17582D00289A}"/>
              </a:ext>
            </a:extLst>
          </p:cNvPr>
          <p:cNvCxnSpPr>
            <a:cxnSpLocks/>
          </p:cNvCxnSpPr>
          <p:nvPr/>
        </p:nvCxnSpPr>
        <p:spPr>
          <a:xfrm>
            <a:off x="1846286" y="13279479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36A952D-8ACC-4C7B-8DB5-F029EF37AFCF}"/>
              </a:ext>
            </a:extLst>
          </p:cNvPr>
          <p:cNvSpPr txBox="1"/>
          <p:nvPr/>
        </p:nvSpPr>
        <p:spPr>
          <a:xfrm>
            <a:off x="9893186" y="13228247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75082BE-5E3B-4E88-BD56-2026CA22F26B}"/>
              </a:ext>
            </a:extLst>
          </p:cNvPr>
          <p:cNvSpPr txBox="1"/>
          <p:nvPr/>
        </p:nvSpPr>
        <p:spPr>
          <a:xfrm>
            <a:off x="4915081" y="13388392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621C3C-2CC3-43D9-8B00-2EC9CEFDBF9C}"/>
              </a:ext>
            </a:extLst>
          </p:cNvPr>
          <p:cNvSpPr txBox="1"/>
          <p:nvPr/>
        </p:nvSpPr>
        <p:spPr>
          <a:xfrm>
            <a:off x="11569122" y="9671801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C8649CE-6618-4303-AE31-B76938709255}"/>
              </a:ext>
            </a:extLst>
          </p:cNvPr>
          <p:cNvSpPr txBox="1"/>
          <p:nvPr/>
        </p:nvSpPr>
        <p:spPr>
          <a:xfrm>
            <a:off x="11484427" y="4844276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0F730C2-A9D9-4A94-B4FC-A59A35E105B9}"/>
              </a:ext>
            </a:extLst>
          </p:cNvPr>
          <p:cNvCxnSpPr>
            <a:cxnSpLocks/>
          </p:cNvCxnSpPr>
          <p:nvPr/>
        </p:nvCxnSpPr>
        <p:spPr>
          <a:xfrm>
            <a:off x="20414956" y="3931088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4DE6D60-E49A-4A87-9A3D-9D1FE29D145D}"/>
              </a:ext>
            </a:extLst>
          </p:cNvPr>
          <p:cNvCxnSpPr>
            <a:cxnSpLocks/>
          </p:cNvCxnSpPr>
          <p:nvPr/>
        </p:nvCxnSpPr>
        <p:spPr>
          <a:xfrm>
            <a:off x="12146144" y="10056522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27A8E6E-AA21-46C3-9E9F-1BF01B61A3AE}"/>
              </a:ext>
            </a:extLst>
          </p:cNvPr>
          <p:cNvSpPr txBox="1"/>
          <p:nvPr/>
        </p:nvSpPr>
        <p:spPr>
          <a:xfrm>
            <a:off x="17733930" y="11171767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負例の予測値の最大値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41F1EA3-32DE-4389-A34C-80BF5B0FB983}"/>
              </a:ext>
            </a:extLst>
          </p:cNvPr>
          <p:cNvCxnSpPr/>
          <p:nvPr/>
        </p:nvCxnSpPr>
        <p:spPr>
          <a:xfrm flipV="1">
            <a:off x="12146144" y="2925233"/>
            <a:ext cx="0" cy="811979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DF2F7A9-3074-4AD5-89FF-9D9BC56C2F93}"/>
              </a:ext>
            </a:extLst>
          </p:cNvPr>
          <p:cNvCxnSpPr>
            <a:cxnSpLocks/>
          </p:cNvCxnSpPr>
          <p:nvPr/>
        </p:nvCxnSpPr>
        <p:spPr>
          <a:xfrm>
            <a:off x="12146144" y="11045031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851E6D5-F7E1-40F8-8EEB-BD0446FD0A3E}"/>
              </a:ext>
            </a:extLst>
          </p:cNvPr>
          <p:cNvCxnSpPr>
            <a:cxnSpLocks/>
          </p:cNvCxnSpPr>
          <p:nvPr/>
        </p:nvCxnSpPr>
        <p:spPr>
          <a:xfrm>
            <a:off x="12146144" y="5228996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E060FE21-0C44-4845-8FC2-72DFA1A47D0C}"/>
              </a:ext>
            </a:extLst>
          </p:cNvPr>
          <p:cNvSpPr/>
          <p:nvPr/>
        </p:nvSpPr>
        <p:spPr>
          <a:xfrm>
            <a:off x="12163030" y="5612477"/>
            <a:ext cx="6774025" cy="4445285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1D58E5BE-8747-4E6A-BEB8-3CE7EF03032A}"/>
              </a:ext>
            </a:extLst>
          </p:cNvPr>
          <p:cNvSpPr/>
          <p:nvPr/>
        </p:nvSpPr>
        <p:spPr>
          <a:xfrm>
            <a:off x="16046340" y="2536276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60E0694-02A7-4CC3-A379-6A442045C36A}"/>
              </a:ext>
            </a:extLst>
          </p:cNvPr>
          <p:cNvCxnSpPr>
            <a:cxnSpLocks/>
          </p:cNvCxnSpPr>
          <p:nvPr/>
        </p:nvCxnSpPr>
        <p:spPr>
          <a:xfrm>
            <a:off x="18976266" y="3931088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5EB95F9-02DE-476E-AAA8-91400F0B2F8C}"/>
              </a:ext>
            </a:extLst>
          </p:cNvPr>
          <p:cNvCxnSpPr>
            <a:cxnSpLocks/>
          </p:cNvCxnSpPr>
          <p:nvPr/>
        </p:nvCxnSpPr>
        <p:spPr>
          <a:xfrm>
            <a:off x="16046340" y="3931088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48A2B56-C048-4B72-8D6C-0479E376D7F3}"/>
              </a:ext>
            </a:extLst>
          </p:cNvPr>
          <p:cNvSpPr txBox="1"/>
          <p:nvPr/>
        </p:nvSpPr>
        <p:spPr>
          <a:xfrm>
            <a:off x="3803085" y="7561584"/>
            <a:ext cx="95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負例</a:t>
            </a:r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5F526E38-53BF-442B-9F3B-AD8BEA0B6F61}"/>
              </a:ext>
            </a:extLst>
          </p:cNvPr>
          <p:cNvSpPr/>
          <p:nvPr/>
        </p:nvSpPr>
        <p:spPr>
          <a:xfrm>
            <a:off x="5729597" y="10574577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BD808C0-AC66-4297-85D9-B47CD8714FC5}"/>
              </a:ext>
            </a:extLst>
          </p:cNvPr>
          <p:cNvSpPr txBox="1"/>
          <p:nvPr/>
        </p:nvSpPr>
        <p:spPr>
          <a:xfrm>
            <a:off x="8546141" y="10005453"/>
            <a:ext cx="95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正例</a:t>
            </a:r>
          </a:p>
        </p:txBody>
      </p:sp>
    </p:spTree>
    <p:extLst>
      <p:ext uri="{BB962C8B-B14F-4D97-AF65-F5344CB8AC3E}">
        <p14:creationId xmlns:p14="http://schemas.microsoft.com/office/powerpoint/2010/main" val="218125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324CA9FF-6B32-482A-B8AF-65449990F25E}"/>
              </a:ext>
            </a:extLst>
          </p:cNvPr>
          <p:cNvSpPr/>
          <p:nvPr/>
        </p:nvSpPr>
        <p:spPr>
          <a:xfrm>
            <a:off x="2444621" y="1362270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D436BC9-CDC5-4FFB-A4F8-6087EE77EC5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3676262" y="1978091"/>
            <a:ext cx="108852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E23AE44C-58A2-49CA-A5DB-2D092F2A41C0}"/>
              </a:ext>
            </a:extLst>
          </p:cNvPr>
          <p:cNvSpPr/>
          <p:nvPr/>
        </p:nvSpPr>
        <p:spPr>
          <a:xfrm>
            <a:off x="4764787" y="1362270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M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C8F7600-8DC5-40A7-8CB8-78BE46EED713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 flipV="1">
            <a:off x="5996428" y="1978090"/>
            <a:ext cx="883320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863CC4C-95DE-44EB-A56E-35863388291A}"/>
              </a:ext>
            </a:extLst>
          </p:cNvPr>
          <p:cNvCxnSpPr>
            <a:cxnSpLocks/>
            <a:stCxn id="23" idx="6"/>
            <a:endCxn id="38" idx="2"/>
          </p:cNvCxnSpPr>
          <p:nvPr/>
        </p:nvCxnSpPr>
        <p:spPr>
          <a:xfrm>
            <a:off x="9831309" y="1978089"/>
            <a:ext cx="73318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DFD51639-0222-44B3-A71F-BFA666F9FC72}"/>
              </a:ext>
            </a:extLst>
          </p:cNvPr>
          <p:cNvSpPr/>
          <p:nvPr/>
        </p:nvSpPr>
        <p:spPr>
          <a:xfrm>
            <a:off x="5290457" y="10611985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M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65213C8C-C227-4825-8BC8-F0CFB3A42220}"/>
              </a:ext>
            </a:extLst>
          </p:cNvPr>
          <p:cNvSpPr/>
          <p:nvPr/>
        </p:nvSpPr>
        <p:spPr>
          <a:xfrm>
            <a:off x="6879748" y="1362269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S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924B6C48-ADD1-45D7-AAAB-504A5229D7E5}"/>
              </a:ext>
            </a:extLst>
          </p:cNvPr>
          <p:cNvSpPr/>
          <p:nvPr/>
        </p:nvSpPr>
        <p:spPr>
          <a:xfrm>
            <a:off x="2444621" y="2967134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0E95385-FDE2-4441-90B0-7B10D05E312B}"/>
              </a:ext>
            </a:extLst>
          </p:cNvPr>
          <p:cNvCxnSpPr>
            <a:cxnSpLocks/>
          </p:cNvCxnSpPr>
          <p:nvPr/>
        </p:nvCxnSpPr>
        <p:spPr>
          <a:xfrm flipV="1">
            <a:off x="8599668" y="11221597"/>
            <a:ext cx="1691928" cy="116941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3959A334-1E75-48FF-8B5C-E5CC6D796F65}"/>
              </a:ext>
            </a:extLst>
          </p:cNvPr>
          <p:cNvSpPr/>
          <p:nvPr/>
        </p:nvSpPr>
        <p:spPr>
          <a:xfrm>
            <a:off x="8599668" y="1362268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C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824B40C-8D99-4BB5-9254-D758BE169506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 flipV="1">
            <a:off x="8111389" y="1978089"/>
            <a:ext cx="488279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0FDF7BCF-F089-4CE1-A6A9-2CB7BFDD80C8}"/>
              </a:ext>
            </a:extLst>
          </p:cNvPr>
          <p:cNvCxnSpPr>
            <a:cxnSpLocks/>
            <a:stCxn id="18" idx="7"/>
            <a:endCxn id="7" idx="3"/>
          </p:cNvCxnSpPr>
          <p:nvPr/>
        </p:nvCxnSpPr>
        <p:spPr>
          <a:xfrm rot="5400000" flipH="1" flipV="1">
            <a:off x="3853543" y="2055891"/>
            <a:ext cx="733963" cy="14492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01E9CCAB-5174-4620-99FF-C6BB2A34EFDE}"/>
              </a:ext>
            </a:extLst>
          </p:cNvPr>
          <p:cNvCxnSpPr>
            <a:cxnSpLocks/>
            <a:stCxn id="18" idx="6"/>
            <a:endCxn id="23" idx="4"/>
          </p:cNvCxnSpPr>
          <p:nvPr/>
        </p:nvCxnSpPr>
        <p:spPr>
          <a:xfrm flipV="1">
            <a:off x="3676262" y="2593909"/>
            <a:ext cx="5539227" cy="989046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B34CA475-3F09-465C-A28B-CED0506281E5}"/>
              </a:ext>
            </a:extLst>
          </p:cNvPr>
          <p:cNvSpPr/>
          <p:nvPr/>
        </p:nvSpPr>
        <p:spPr>
          <a:xfrm>
            <a:off x="10564498" y="1362268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Y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7A060C84-113B-4FE9-87BB-DFB2030F13A8}"/>
              </a:ext>
            </a:extLst>
          </p:cNvPr>
          <p:cNvCxnSpPr>
            <a:cxnSpLocks/>
            <a:stCxn id="16" idx="0"/>
            <a:endCxn id="38" idx="0"/>
          </p:cNvCxnSpPr>
          <p:nvPr/>
        </p:nvCxnSpPr>
        <p:spPr>
          <a:xfrm rot="5400000" flipH="1" flipV="1">
            <a:off x="9337944" y="-480106"/>
            <a:ext cx="1" cy="3684750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9805DEEA-9EE6-4B6E-916B-2E37DE542C57}"/>
              </a:ext>
            </a:extLst>
          </p:cNvPr>
          <p:cNvSpPr/>
          <p:nvPr/>
        </p:nvSpPr>
        <p:spPr>
          <a:xfrm>
            <a:off x="2457039" y="5690143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16B8B4E9-77A7-4194-B897-060A09FD38A2}"/>
              </a:ext>
            </a:extLst>
          </p:cNvPr>
          <p:cNvSpPr/>
          <p:nvPr/>
        </p:nvSpPr>
        <p:spPr>
          <a:xfrm>
            <a:off x="2444621" y="7322960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0F74B760-DAC3-4608-B9B1-1E2BEC0F2906}"/>
              </a:ext>
            </a:extLst>
          </p:cNvPr>
          <p:cNvSpPr/>
          <p:nvPr/>
        </p:nvSpPr>
        <p:spPr>
          <a:xfrm>
            <a:off x="10757285" y="5690142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Y’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E2478982-00B5-4D23-9CAA-E40F7CEF7C3E}"/>
              </a:ext>
            </a:extLst>
          </p:cNvPr>
          <p:cNvSpPr/>
          <p:nvPr/>
        </p:nvSpPr>
        <p:spPr>
          <a:xfrm>
            <a:off x="7072536" y="5690143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S’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407AF7B-916B-47E7-9B2C-9E18CD0A80A0}"/>
              </a:ext>
            </a:extLst>
          </p:cNvPr>
          <p:cNvCxnSpPr>
            <a:cxnSpLocks/>
            <a:stCxn id="48" idx="6"/>
            <a:endCxn id="57" idx="2"/>
          </p:cNvCxnSpPr>
          <p:nvPr/>
        </p:nvCxnSpPr>
        <p:spPr>
          <a:xfrm>
            <a:off x="3688680" y="6305964"/>
            <a:ext cx="338385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DF4BBB80-F899-43A0-82E1-2597F4D265C3}"/>
              </a:ext>
            </a:extLst>
          </p:cNvPr>
          <p:cNvCxnSpPr>
            <a:cxnSpLocks/>
            <a:stCxn id="57" idx="6"/>
            <a:endCxn id="54" idx="2"/>
          </p:cNvCxnSpPr>
          <p:nvPr/>
        </p:nvCxnSpPr>
        <p:spPr>
          <a:xfrm flipV="1">
            <a:off x="8304177" y="6305963"/>
            <a:ext cx="2453108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カギ線 64">
            <a:extLst>
              <a:ext uri="{FF2B5EF4-FFF2-40B4-BE49-F238E27FC236}">
                <a16:creationId xmlns:a16="http://schemas.microsoft.com/office/drawing/2014/main" id="{BB72C998-C5EC-4064-9003-C8DA17CA7288}"/>
              </a:ext>
            </a:extLst>
          </p:cNvPr>
          <p:cNvCxnSpPr>
            <a:cxnSpLocks/>
            <a:stCxn id="23" idx="5"/>
            <a:endCxn id="54" idx="0"/>
          </p:cNvCxnSpPr>
          <p:nvPr/>
        </p:nvCxnSpPr>
        <p:spPr>
          <a:xfrm rot="16200000" flipH="1">
            <a:off x="8873721" y="3190756"/>
            <a:ext cx="3276603" cy="17221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CB11BB53-FA7A-4466-8F3B-D4FE18AA1D95}"/>
              </a:ext>
            </a:extLst>
          </p:cNvPr>
          <p:cNvCxnSpPr>
            <a:cxnSpLocks/>
            <a:stCxn id="7" idx="5"/>
            <a:endCxn id="57" idx="0"/>
          </p:cNvCxnSpPr>
          <p:nvPr/>
        </p:nvCxnSpPr>
        <p:spPr>
          <a:xfrm rot="16200000" flipH="1">
            <a:off x="5113906" y="3115692"/>
            <a:ext cx="3276602" cy="18722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39F78658-109C-44C2-82D1-F631B055C9FB}"/>
              </a:ext>
            </a:extLst>
          </p:cNvPr>
          <p:cNvSpPr/>
          <p:nvPr/>
        </p:nvSpPr>
        <p:spPr>
          <a:xfrm>
            <a:off x="2211775" y="1182727"/>
            <a:ext cx="1722167" cy="3276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21D86808-F346-41CF-A6E4-470514D87A51}"/>
              </a:ext>
            </a:extLst>
          </p:cNvPr>
          <p:cNvSpPr/>
          <p:nvPr/>
        </p:nvSpPr>
        <p:spPr>
          <a:xfrm>
            <a:off x="2199357" y="5510580"/>
            <a:ext cx="1722167" cy="3276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15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F525938-EB1C-4338-9ADE-D93221847E74}"/>
              </a:ext>
            </a:extLst>
          </p:cNvPr>
          <p:cNvSpPr/>
          <p:nvPr/>
        </p:nvSpPr>
        <p:spPr>
          <a:xfrm>
            <a:off x="4888754" y="2394295"/>
            <a:ext cx="3235812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  <a:endParaRPr lang="en-US" altLang="ja-JP" sz="3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1925137-BADD-4389-967B-7866621C4DA6}"/>
              </a:ext>
            </a:extLst>
          </p:cNvPr>
          <p:cNvSpPr/>
          <p:nvPr/>
        </p:nvSpPr>
        <p:spPr>
          <a:xfrm>
            <a:off x="4888755" y="3974839"/>
            <a:ext cx="3235813" cy="15471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C8C7DEB-15D5-4784-ABDC-C0AD97EEE7D0}"/>
              </a:ext>
            </a:extLst>
          </p:cNvPr>
          <p:cNvSpPr/>
          <p:nvPr/>
        </p:nvSpPr>
        <p:spPr>
          <a:xfrm>
            <a:off x="4782454" y="6682911"/>
            <a:ext cx="1611684" cy="31276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C485457-960C-4E93-88DB-5E434CD89F23}"/>
              </a:ext>
            </a:extLst>
          </p:cNvPr>
          <p:cNvSpPr/>
          <p:nvPr/>
        </p:nvSpPr>
        <p:spPr>
          <a:xfrm>
            <a:off x="6394137" y="6682911"/>
            <a:ext cx="1624128" cy="31276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426A07C-DC9D-469B-881E-8DE1FA4049A1}"/>
              </a:ext>
            </a:extLst>
          </p:cNvPr>
          <p:cNvSpPr/>
          <p:nvPr/>
        </p:nvSpPr>
        <p:spPr>
          <a:xfrm>
            <a:off x="600541" y="2394296"/>
            <a:ext cx="3235812" cy="31276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B2D97C3-0A3E-456C-9DFD-8FDF6FD2ABE3}"/>
              </a:ext>
            </a:extLst>
          </p:cNvPr>
          <p:cNvSpPr/>
          <p:nvPr/>
        </p:nvSpPr>
        <p:spPr>
          <a:xfrm>
            <a:off x="4033761" y="3326975"/>
            <a:ext cx="665831" cy="1084308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C8D97F0-255D-49C3-8CDA-665999C19640}"/>
              </a:ext>
            </a:extLst>
          </p:cNvPr>
          <p:cNvSpPr/>
          <p:nvPr/>
        </p:nvSpPr>
        <p:spPr>
          <a:xfrm>
            <a:off x="602458" y="6682914"/>
            <a:ext cx="3235812" cy="31276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14D62261-AF85-4F3A-B98F-20914C564F2D}"/>
              </a:ext>
            </a:extLst>
          </p:cNvPr>
          <p:cNvSpPr/>
          <p:nvPr/>
        </p:nvSpPr>
        <p:spPr>
          <a:xfrm>
            <a:off x="4035678" y="7615593"/>
            <a:ext cx="665831" cy="1084308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788DABC-1F6C-4332-A159-15A6369F824E}"/>
              </a:ext>
            </a:extLst>
          </p:cNvPr>
          <p:cNvSpPr txBox="1"/>
          <p:nvPr/>
        </p:nvSpPr>
        <p:spPr>
          <a:xfrm>
            <a:off x="600542" y="1434804"/>
            <a:ext cx="741580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真実で分類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31A02F28-CB87-47F2-B531-2006E9C17EE4}"/>
              </a:ext>
            </a:extLst>
          </p:cNvPr>
          <p:cNvCxnSpPr>
            <a:cxnSpLocks/>
          </p:cNvCxnSpPr>
          <p:nvPr/>
        </p:nvCxnSpPr>
        <p:spPr>
          <a:xfrm>
            <a:off x="600542" y="2089118"/>
            <a:ext cx="7415807" cy="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B4201C6-31D7-4570-A2EE-1451369B8FE7}"/>
              </a:ext>
            </a:extLst>
          </p:cNvPr>
          <p:cNvSpPr txBox="1"/>
          <p:nvPr/>
        </p:nvSpPr>
        <p:spPr>
          <a:xfrm>
            <a:off x="602459" y="5827135"/>
            <a:ext cx="741580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予測で分類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F58B910-A8A4-4C82-8039-E37C662261FF}"/>
              </a:ext>
            </a:extLst>
          </p:cNvPr>
          <p:cNvCxnSpPr>
            <a:cxnSpLocks/>
          </p:cNvCxnSpPr>
          <p:nvPr/>
        </p:nvCxnSpPr>
        <p:spPr>
          <a:xfrm>
            <a:off x="602459" y="6481449"/>
            <a:ext cx="7415807" cy="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01E14E2-0CC2-441F-A678-22BD756D9A75}"/>
              </a:ext>
            </a:extLst>
          </p:cNvPr>
          <p:cNvSpPr/>
          <p:nvPr/>
        </p:nvSpPr>
        <p:spPr>
          <a:xfrm>
            <a:off x="15257711" y="1029795"/>
            <a:ext cx="2769422" cy="27290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 Positive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真陽性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3831888-DAC3-4666-BC79-D7DABDBC6705}"/>
              </a:ext>
            </a:extLst>
          </p:cNvPr>
          <p:cNvSpPr/>
          <p:nvPr/>
        </p:nvSpPr>
        <p:spPr>
          <a:xfrm>
            <a:off x="18027131" y="3758773"/>
            <a:ext cx="2969935" cy="257166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</a:p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、真陰性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6AEDB0C-DA71-4450-9370-A17E05A98ED1}"/>
              </a:ext>
            </a:extLst>
          </p:cNvPr>
          <p:cNvSpPr/>
          <p:nvPr/>
        </p:nvSpPr>
        <p:spPr>
          <a:xfrm>
            <a:off x="15257711" y="3758785"/>
            <a:ext cx="2769422" cy="2571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</a:p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Positive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、偽陽性、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誤検知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4713880-8E73-4E11-BD3B-DFCD021322FE}"/>
              </a:ext>
            </a:extLst>
          </p:cNvPr>
          <p:cNvSpPr/>
          <p:nvPr/>
        </p:nvSpPr>
        <p:spPr>
          <a:xfrm>
            <a:off x="18027131" y="1029791"/>
            <a:ext cx="2969935" cy="2729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偽陰性、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見逃し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30C7E74-661A-46F7-9CAD-6ABC468034C0}"/>
              </a:ext>
            </a:extLst>
          </p:cNvPr>
          <p:cNvSpPr txBox="1"/>
          <p:nvPr/>
        </p:nvSpPr>
        <p:spPr>
          <a:xfrm>
            <a:off x="15445314" y="201936"/>
            <a:ext cx="244682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182CDDA-224F-47C0-BEB7-DF17D1CFFD8E}"/>
              </a:ext>
            </a:extLst>
          </p:cNvPr>
          <p:cNvCxnSpPr>
            <a:cxnSpLocks/>
          </p:cNvCxnSpPr>
          <p:nvPr/>
        </p:nvCxnSpPr>
        <p:spPr>
          <a:xfrm>
            <a:off x="15445314" y="856252"/>
            <a:ext cx="244682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CEBFE8A-33F0-4DE5-A099-3CBB747EC45D}"/>
              </a:ext>
            </a:extLst>
          </p:cNvPr>
          <p:cNvSpPr txBox="1"/>
          <p:nvPr/>
        </p:nvSpPr>
        <p:spPr>
          <a:xfrm>
            <a:off x="18212752" y="201933"/>
            <a:ext cx="264931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47AD4E5-C21B-4D66-8ACC-921C3E3BFE01}"/>
              </a:ext>
            </a:extLst>
          </p:cNvPr>
          <p:cNvCxnSpPr>
            <a:cxnSpLocks/>
          </p:cNvCxnSpPr>
          <p:nvPr/>
        </p:nvCxnSpPr>
        <p:spPr>
          <a:xfrm>
            <a:off x="18212752" y="856248"/>
            <a:ext cx="2649319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90DE988-9C4E-48CD-871A-4C1A0A2AEA2E}"/>
              </a:ext>
            </a:extLst>
          </p:cNvPr>
          <p:cNvSpPr/>
          <p:nvPr/>
        </p:nvSpPr>
        <p:spPr>
          <a:xfrm>
            <a:off x="13035224" y="1029791"/>
            <a:ext cx="2055723" cy="27289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5E0399C-C0F3-4EB9-B7FD-6B34E3234E15}"/>
              </a:ext>
            </a:extLst>
          </p:cNvPr>
          <p:cNvSpPr/>
          <p:nvPr/>
        </p:nvSpPr>
        <p:spPr>
          <a:xfrm>
            <a:off x="13035224" y="3758769"/>
            <a:ext cx="2055723" cy="2571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D7E0AC0-BF05-46E0-9614-09ED99C99EA8}"/>
              </a:ext>
            </a:extLst>
          </p:cNvPr>
          <p:cNvSpPr/>
          <p:nvPr/>
        </p:nvSpPr>
        <p:spPr>
          <a:xfrm>
            <a:off x="15928050" y="7003077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D695A40-A2C7-49A6-BB09-67FC3D36DF02}"/>
              </a:ext>
            </a:extLst>
          </p:cNvPr>
          <p:cNvSpPr/>
          <p:nvPr/>
        </p:nvSpPr>
        <p:spPr>
          <a:xfrm>
            <a:off x="16872351" y="7938300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8D4F79D-C591-4BF0-9942-C7B662B811CD}"/>
              </a:ext>
            </a:extLst>
          </p:cNvPr>
          <p:cNvSpPr/>
          <p:nvPr/>
        </p:nvSpPr>
        <p:spPr>
          <a:xfrm>
            <a:off x="15928168" y="7940133"/>
            <a:ext cx="950934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8230B5E-0971-44E2-81EF-D986010F7406}"/>
              </a:ext>
            </a:extLst>
          </p:cNvPr>
          <p:cNvSpPr/>
          <p:nvPr/>
        </p:nvSpPr>
        <p:spPr>
          <a:xfrm>
            <a:off x="16872351" y="7003076"/>
            <a:ext cx="1019784" cy="9370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3D90824-4388-4E8C-8F26-72133020C2EE}"/>
              </a:ext>
            </a:extLst>
          </p:cNvPr>
          <p:cNvSpPr/>
          <p:nvPr/>
        </p:nvSpPr>
        <p:spPr>
          <a:xfrm>
            <a:off x="10510260" y="7014647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val="360226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D7E0AC0-BF05-46E0-9614-09ED99C99EA8}"/>
              </a:ext>
            </a:extLst>
          </p:cNvPr>
          <p:cNvSpPr/>
          <p:nvPr/>
        </p:nvSpPr>
        <p:spPr>
          <a:xfrm>
            <a:off x="5338063" y="904550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D695A40-A2C7-49A6-BB09-67FC3D36DF02}"/>
              </a:ext>
            </a:extLst>
          </p:cNvPr>
          <p:cNvSpPr/>
          <p:nvPr/>
        </p:nvSpPr>
        <p:spPr>
          <a:xfrm>
            <a:off x="6282364" y="1839773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6505118-1D13-4EE6-BBBE-4579AF045359}"/>
              </a:ext>
            </a:extLst>
          </p:cNvPr>
          <p:cNvCxnSpPr>
            <a:cxnSpLocks/>
          </p:cNvCxnSpPr>
          <p:nvPr/>
        </p:nvCxnSpPr>
        <p:spPr>
          <a:xfrm>
            <a:off x="4972273" y="2840855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824861B-01E4-4FAB-B834-9FE1C6F039FC}"/>
              </a:ext>
            </a:extLst>
          </p:cNvPr>
          <p:cNvSpPr/>
          <p:nvPr/>
        </p:nvSpPr>
        <p:spPr>
          <a:xfrm>
            <a:off x="8973975" y="11911954"/>
            <a:ext cx="1825787" cy="10432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1EBC1FC-0E0D-4B65-ABAA-9315976A556D}"/>
              </a:ext>
            </a:extLst>
          </p:cNvPr>
          <p:cNvSpPr/>
          <p:nvPr/>
        </p:nvSpPr>
        <p:spPr>
          <a:xfrm>
            <a:off x="17923702" y="296705"/>
            <a:ext cx="3235813" cy="15471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2D630C0-4433-4D6C-9E46-A240C0C66803}"/>
              </a:ext>
            </a:extLst>
          </p:cNvPr>
          <p:cNvSpPr/>
          <p:nvPr/>
        </p:nvSpPr>
        <p:spPr>
          <a:xfrm>
            <a:off x="17817401" y="3004777"/>
            <a:ext cx="1611684" cy="31276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59E0579-FF94-4654-B000-4061AFDACC2A}"/>
              </a:ext>
            </a:extLst>
          </p:cNvPr>
          <p:cNvSpPr/>
          <p:nvPr/>
        </p:nvSpPr>
        <p:spPr>
          <a:xfrm>
            <a:off x="19429084" y="3004777"/>
            <a:ext cx="1624128" cy="31276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6D6E8F1-8146-4A4A-9E1E-714D88C92B52}"/>
              </a:ext>
            </a:extLst>
          </p:cNvPr>
          <p:cNvSpPr/>
          <p:nvPr/>
        </p:nvSpPr>
        <p:spPr>
          <a:xfrm>
            <a:off x="5331430" y="2903052"/>
            <a:ext cx="944183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E0FC05D-82CB-4D4E-A99B-BE94465EF930}"/>
              </a:ext>
            </a:extLst>
          </p:cNvPr>
          <p:cNvSpPr/>
          <p:nvPr/>
        </p:nvSpPr>
        <p:spPr>
          <a:xfrm>
            <a:off x="6275731" y="3838275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0819D2D-59B6-4B99-B2DB-BEB6BFC5D24F}"/>
              </a:ext>
            </a:extLst>
          </p:cNvPr>
          <p:cNvSpPr/>
          <p:nvPr/>
        </p:nvSpPr>
        <p:spPr>
          <a:xfrm>
            <a:off x="5331548" y="3837568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8BE4F9B-3839-449B-B88D-A55A1C80492B}"/>
              </a:ext>
            </a:extLst>
          </p:cNvPr>
          <p:cNvSpPr/>
          <p:nvPr/>
        </p:nvSpPr>
        <p:spPr>
          <a:xfrm>
            <a:off x="6275731" y="2903052"/>
            <a:ext cx="1019784" cy="933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0E74419-3C29-463F-81E0-BE08193152CB}"/>
              </a:ext>
            </a:extLst>
          </p:cNvPr>
          <p:cNvCxnSpPr>
            <a:cxnSpLocks/>
          </p:cNvCxnSpPr>
          <p:nvPr/>
        </p:nvCxnSpPr>
        <p:spPr>
          <a:xfrm>
            <a:off x="8555229" y="2840143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671A614-4E84-4091-B18F-ED9C548A579D}"/>
              </a:ext>
            </a:extLst>
          </p:cNvPr>
          <p:cNvSpPr/>
          <p:nvPr/>
        </p:nvSpPr>
        <p:spPr>
          <a:xfrm>
            <a:off x="8921019" y="2955058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27898A5-DC55-4F46-9D4D-E289DCB5D948}"/>
              </a:ext>
            </a:extLst>
          </p:cNvPr>
          <p:cNvSpPr/>
          <p:nvPr/>
        </p:nvSpPr>
        <p:spPr>
          <a:xfrm>
            <a:off x="8973975" y="904550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正負の正解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9D2E9E-96E1-44FD-B390-31A3C41D7E14}"/>
              </a:ext>
            </a:extLst>
          </p:cNvPr>
          <p:cNvSpPr txBox="1"/>
          <p:nvPr/>
        </p:nvSpPr>
        <p:spPr>
          <a:xfrm>
            <a:off x="7797244" y="2186114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21D01BC-3EC0-49FB-9CE6-78BFD9091554}"/>
              </a:ext>
            </a:extLst>
          </p:cNvPr>
          <p:cNvSpPr txBox="1"/>
          <p:nvPr/>
        </p:nvSpPr>
        <p:spPr>
          <a:xfrm>
            <a:off x="597159" y="2237479"/>
            <a:ext cx="4468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Accuracy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03490442-6FAC-4D4E-8791-9D77DF750C6D}"/>
              </a:ext>
            </a:extLst>
          </p:cNvPr>
          <p:cNvSpPr/>
          <p:nvPr/>
        </p:nvSpPr>
        <p:spPr>
          <a:xfrm>
            <a:off x="5841322" y="6190162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B14B2F2B-AB73-4EA9-B102-410F5F5DDB7E}"/>
              </a:ext>
            </a:extLst>
          </p:cNvPr>
          <p:cNvCxnSpPr>
            <a:cxnSpLocks/>
          </p:cNvCxnSpPr>
          <p:nvPr/>
        </p:nvCxnSpPr>
        <p:spPr>
          <a:xfrm>
            <a:off x="4972273" y="7285337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FF05B23-4D5B-4F8F-A5AF-E9A7C497DD41}"/>
              </a:ext>
            </a:extLst>
          </p:cNvPr>
          <p:cNvSpPr/>
          <p:nvPr/>
        </p:nvSpPr>
        <p:spPr>
          <a:xfrm>
            <a:off x="5803521" y="7362396"/>
            <a:ext cx="944183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1989B9-C4AC-40C5-9465-6C2299000BD6}"/>
              </a:ext>
            </a:extLst>
          </p:cNvPr>
          <p:cNvSpPr/>
          <p:nvPr/>
        </p:nvSpPr>
        <p:spPr>
          <a:xfrm>
            <a:off x="5803639" y="8296912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0F06BEBF-B549-44F8-BA49-995E5CA50A6E}"/>
              </a:ext>
            </a:extLst>
          </p:cNvPr>
          <p:cNvCxnSpPr>
            <a:cxnSpLocks/>
          </p:cNvCxnSpPr>
          <p:nvPr/>
        </p:nvCxnSpPr>
        <p:spPr>
          <a:xfrm>
            <a:off x="8555229" y="7284625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BD0C79F-0379-4B4C-B8DC-7A268B347AAF}"/>
              </a:ext>
            </a:extLst>
          </p:cNvPr>
          <p:cNvSpPr/>
          <p:nvPr/>
        </p:nvSpPr>
        <p:spPr>
          <a:xfrm>
            <a:off x="8973975" y="5349032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正予測の正解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4A64D6E-8BE7-4E49-A41D-295D79CC18BA}"/>
              </a:ext>
            </a:extLst>
          </p:cNvPr>
          <p:cNvSpPr txBox="1"/>
          <p:nvPr/>
        </p:nvSpPr>
        <p:spPr>
          <a:xfrm>
            <a:off x="7797244" y="6630596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B62663A-544B-4159-A5DA-E3F7F6A2F659}"/>
              </a:ext>
            </a:extLst>
          </p:cNvPr>
          <p:cNvSpPr txBox="1"/>
          <p:nvPr/>
        </p:nvSpPr>
        <p:spPr>
          <a:xfrm>
            <a:off x="597159" y="6681961"/>
            <a:ext cx="4468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Precision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778C629-AB3D-4FBA-9833-76A9B2AA7C2B}"/>
              </a:ext>
            </a:extLst>
          </p:cNvPr>
          <p:cNvSpPr/>
          <p:nvPr/>
        </p:nvSpPr>
        <p:spPr>
          <a:xfrm>
            <a:off x="8962826" y="7362396"/>
            <a:ext cx="1836936" cy="1084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1C920BB-9BAB-4C92-841F-429A5725F93A}"/>
              </a:ext>
            </a:extLst>
          </p:cNvPr>
          <p:cNvSpPr/>
          <p:nvPr/>
        </p:nvSpPr>
        <p:spPr>
          <a:xfrm>
            <a:off x="5803521" y="10730565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4972273" y="11793774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A97B691-CA04-4F49-8EB9-84D5124FDBBD}"/>
              </a:ext>
            </a:extLst>
          </p:cNvPr>
          <p:cNvSpPr/>
          <p:nvPr/>
        </p:nvSpPr>
        <p:spPr>
          <a:xfrm>
            <a:off x="5331430" y="11911954"/>
            <a:ext cx="944183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221918DE-7A74-4061-928A-CB77EC7AC7AA}"/>
              </a:ext>
            </a:extLst>
          </p:cNvPr>
          <p:cNvSpPr/>
          <p:nvPr/>
        </p:nvSpPr>
        <p:spPr>
          <a:xfrm>
            <a:off x="6275731" y="11911954"/>
            <a:ext cx="1019784" cy="933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4FAE6F9-4846-43E4-8B78-14B0E395F506}"/>
              </a:ext>
            </a:extLst>
          </p:cNvPr>
          <p:cNvCxnSpPr>
            <a:cxnSpLocks/>
          </p:cNvCxnSpPr>
          <p:nvPr/>
        </p:nvCxnSpPr>
        <p:spPr>
          <a:xfrm>
            <a:off x="8555229" y="11793062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ACB3B83-53BF-44AE-9424-9EEED656D6AF}"/>
              </a:ext>
            </a:extLst>
          </p:cNvPr>
          <p:cNvSpPr/>
          <p:nvPr/>
        </p:nvSpPr>
        <p:spPr>
          <a:xfrm>
            <a:off x="18870753" y="6681961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766B5F83-B52F-4BB5-8552-3758647EDE0E}"/>
              </a:ext>
            </a:extLst>
          </p:cNvPr>
          <p:cNvSpPr/>
          <p:nvPr/>
        </p:nvSpPr>
        <p:spPr>
          <a:xfrm>
            <a:off x="8973975" y="10133050"/>
            <a:ext cx="1825787" cy="14891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正予測の正解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1E00588-57AC-45EC-B2EC-E9829AA1309D}"/>
              </a:ext>
            </a:extLst>
          </p:cNvPr>
          <p:cNvSpPr txBox="1"/>
          <p:nvPr/>
        </p:nvSpPr>
        <p:spPr>
          <a:xfrm>
            <a:off x="7797244" y="11139033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F7EF39F-5610-46BB-8E48-51EE3B61AB0E}"/>
              </a:ext>
            </a:extLst>
          </p:cNvPr>
          <p:cNvSpPr txBox="1"/>
          <p:nvPr/>
        </p:nvSpPr>
        <p:spPr>
          <a:xfrm>
            <a:off x="1732827" y="11191074"/>
            <a:ext cx="4468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Recall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55711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824861B-01E4-4FAB-B834-9FE1C6F039FC}"/>
              </a:ext>
            </a:extLst>
          </p:cNvPr>
          <p:cNvSpPr/>
          <p:nvPr/>
        </p:nvSpPr>
        <p:spPr>
          <a:xfrm>
            <a:off x="12061954" y="9159306"/>
            <a:ext cx="1825787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1EBC1FC-0E0D-4B65-ABAA-9315976A556D}"/>
              </a:ext>
            </a:extLst>
          </p:cNvPr>
          <p:cNvSpPr/>
          <p:nvPr/>
        </p:nvSpPr>
        <p:spPr>
          <a:xfrm>
            <a:off x="17923702" y="296705"/>
            <a:ext cx="3235813" cy="15471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2D630C0-4433-4D6C-9E46-A240C0C66803}"/>
              </a:ext>
            </a:extLst>
          </p:cNvPr>
          <p:cNvSpPr/>
          <p:nvPr/>
        </p:nvSpPr>
        <p:spPr>
          <a:xfrm>
            <a:off x="17817401" y="3004777"/>
            <a:ext cx="1611684" cy="31276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59E0579-FF94-4654-B000-4061AFDACC2A}"/>
              </a:ext>
            </a:extLst>
          </p:cNvPr>
          <p:cNvSpPr/>
          <p:nvPr/>
        </p:nvSpPr>
        <p:spPr>
          <a:xfrm>
            <a:off x="19429084" y="3004777"/>
            <a:ext cx="1624128" cy="31276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4972273" y="11793774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4FAE6F9-4846-43E4-8B78-14B0E395F506}"/>
              </a:ext>
            </a:extLst>
          </p:cNvPr>
          <p:cNvCxnSpPr>
            <a:cxnSpLocks/>
          </p:cNvCxnSpPr>
          <p:nvPr/>
        </p:nvCxnSpPr>
        <p:spPr>
          <a:xfrm>
            <a:off x="8555229" y="11793062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ACB3B83-53BF-44AE-9424-9EEED656D6AF}"/>
              </a:ext>
            </a:extLst>
          </p:cNvPr>
          <p:cNvSpPr/>
          <p:nvPr/>
        </p:nvSpPr>
        <p:spPr>
          <a:xfrm>
            <a:off x="18870753" y="6681961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766B5F83-B52F-4BB5-8552-3758647EDE0E}"/>
              </a:ext>
            </a:extLst>
          </p:cNvPr>
          <p:cNvSpPr/>
          <p:nvPr/>
        </p:nvSpPr>
        <p:spPr>
          <a:xfrm>
            <a:off x="8819213" y="9929296"/>
            <a:ext cx="2135311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正予測の不正解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1E00588-57AC-45EC-B2EC-E9829AA1309D}"/>
              </a:ext>
            </a:extLst>
          </p:cNvPr>
          <p:cNvSpPr txBox="1"/>
          <p:nvPr/>
        </p:nvSpPr>
        <p:spPr>
          <a:xfrm>
            <a:off x="7797244" y="11139033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F7EF39F-5610-46BB-8E48-51EE3B61AB0E}"/>
              </a:ext>
            </a:extLst>
          </p:cNvPr>
          <p:cNvSpPr txBox="1"/>
          <p:nvPr/>
        </p:nvSpPr>
        <p:spPr>
          <a:xfrm>
            <a:off x="2737926" y="11141392"/>
            <a:ext cx="4468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FPR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7462B306-64E5-4542-B61A-910311546C6D}"/>
              </a:ext>
            </a:extLst>
          </p:cNvPr>
          <p:cNvSpPr/>
          <p:nvPr/>
        </p:nvSpPr>
        <p:spPr>
          <a:xfrm>
            <a:off x="6288997" y="11911954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29708A3-7C7D-4F6F-8403-DB183A1EB61B}"/>
              </a:ext>
            </a:extLst>
          </p:cNvPr>
          <p:cNvSpPr/>
          <p:nvPr/>
        </p:nvSpPr>
        <p:spPr>
          <a:xfrm>
            <a:off x="5344814" y="11911247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C10FCD5-8EE8-42BD-ACE7-DC53EEF63C6F}"/>
              </a:ext>
            </a:extLst>
          </p:cNvPr>
          <p:cNvSpPr/>
          <p:nvPr/>
        </p:nvSpPr>
        <p:spPr>
          <a:xfrm>
            <a:off x="5854706" y="10780198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111B347B-FC33-434B-AAAE-5C1887C456EC}"/>
              </a:ext>
            </a:extLst>
          </p:cNvPr>
          <p:cNvSpPr/>
          <p:nvPr/>
        </p:nvSpPr>
        <p:spPr>
          <a:xfrm>
            <a:off x="8716918" y="11892062"/>
            <a:ext cx="2392368" cy="114385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444BC7-096F-4428-BE2F-99C5EA71FE96}"/>
              </a:ext>
            </a:extLst>
          </p:cNvPr>
          <p:cNvSpPr/>
          <p:nvPr/>
        </p:nvSpPr>
        <p:spPr>
          <a:xfrm>
            <a:off x="2257379" y="67473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A9CC6FD-77FF-491E-95C8-363F4E3667BD}"/>
              </a:ext>
            </a:extLst>
          </p:cNvPr>
          <p:cNvSpPr/>
          <p:nvPr/>
        </p:nvSpPr>
        <p:spPr>
          <a:xfrm>
            <a:off x="2257025" y="161253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3EFBBBC-6666-484B-95EE-46B6EDE70D7B}"/>
              </a:ext>
            </a:extLst>
          </p:cNvPr>
          <p:cNvSpPr/>
          <p:nvPr/>
        </p:nvSpPr>
        <p:spPr>
          <a:xfrm>
            <a:off x="3193379" y="254589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4BEE8EC-04ED-4E84-B67B-E0093223957B}"/>
              </a:ext>
            </a:extLst>
          </p:cNvPr>
          <p:cNvSpPr/>
          <p:nvPr/>
        </p:nvSpPr>
        <p:spPr>
          <a:xfrm>
            <a:off x="3198459" y="1609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F2F536-6E1A-489E-A96C-959DDF737412}"/>
              </a:ext>
            </a:extLst>
          </p:cNvPr>
          <p:cNvSpPr/>
          <p:nvPr/>
        </p:nvSpPr>
        <p:spPr>
          <a:xfrm>
            <a:off x="4134459" y="2545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3BB1D54-D58E-405C-851C-5844F05E17B2}"/>
              </a:ext>
            </a:extLst>
          </p:cNvPr>
          <p:cNvSpPr/>
          <p:nvPr/>
        </p:nvSpPr>
        <p:spPr>
          <a:xfrm>
            <a:off x="2257025" y="254509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100675-1ABB-44CD-A83E-390F3BFC5D08}"/>
              </a:ext>
            </a:extLst>
          </p:cNvPr>
          <p:cNvSpPr/>
          <p:nvPr/>
        </p:nvSpPr>
        <p:spPr>
          <a:xfrm>
            <a:off x="3198459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C80B15D-7F42-42AA-AACD-284A3CD1F1A5}"/>
              </a:ext>
            </a:extLst>
          </p:cNvPr>
          <p:cNvSpPr/>
          <p:nvPr/>
        </p:nvSpPr>
        <p:spPr>
          <a:xfrm>
            <a:off x="4131930" y="160859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1084400-17E1-4AD5-BE88-DB174874825C}"/>
              </a:ext>
            </a:extLst>
          </p:cNvPr>
          <p:cNvSpPr/>
          <p:nvPr/>
        </p:nvSpPr>
        <p:spPr>
          <a:xfrm>
            <a:off x="4131930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D95FE8F-DCB8-4B0B-8898-E8E1881A1965}"/>
              </a:ext>
            </a:extLst>
          </p:cNvPr>
          <p:cNvSpPr/>
          <p:nvPr/>
        </p:nvSpPr>
        <p:spPr>
          <a:xfrm>
            <a:off x="6521361" y="669228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C520A19-E73E-4221-85FC-32B8B74A96B7}"/>
              </a:ext>
            </a:extLst>
          </p:cNvPr>
          <p:cNvSpPr/>
          <p:nvPr/>
        </p:nvSpPr>
        <p:spPr>
          <a:xfrm>
            <a:off x="6521007" y="160702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1709487-EB77-452D-8C34-A8C0C0876252}"/>
              </a:ext>
            </a:extLst>
          </p:cNvPr>
          <p:cNvSpPr/>
          <p:nvPr/>
        </p:nvSpPr>
        <p:spPr>
          <a:xfrm>
            <a:off x="7457361" y="254038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C02A2E4-9560-4489-B6C2-E5BFAF3B1C5B}"/>
              </a:ext>
            </a:extLst>
          </p:cNvPr>
          <p:cNvSpPr/>
          <p:nvPr/>
        </p:nvSpPr>
        <p:spPr>
          <a:xfrm>
            <a:off x="7462441" y="160358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AA00DEF-BCCE-4149-9087-19BF4D02CA0F}"/>
              </a:ext>
            </a:extLst>
          </p:cNvPr>
          <p:cNvSpPr/>
          <p:nvPr/>
        </p:nvSpPr>
        <p:spPr>
          <a:xfrm>
            <a:off x="8398441" y="253958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5EED123-0685-4C6F-A6D0-F609ACBC0488}"/>
              </a:ext>
            </a:extLst>
          </p:cNvPr>
          <p:cNvSpPr/>
          <p:nvPr/>
        </p:nvSpPr>
        <p:spPr>
          <a:xfrm>
            <a:off x="6521007" y="253958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33C90F0-7F21-4019-8104-BA25D8E0BF0D}"/>
              </a:ext>
            </a:extLst>
          </p:cNvPr>
          <p:cNvSpPr/>
          <p:nvPr/>
        </p:nvSpPr>
        <p:spPr>
          <a:xfrm>
            <a:off x="7462441" y="669228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3B66B91-DFC8-43CD-BEB6-169B9AFE9CDA}"/>
              </a:ext>
            </a:extLst>
          </p:cNvPr>
          <p:cNvSpPr/>
          <p:nvPr/>
        </p:nvSpPr>
        <p:spPr>
          <a:xfrm>
            <a:off x="8395912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706F6B6-4A18-4993-A73A-FA771FA7DB98}"/>
              </a:ext>
            </a:extLst>
          </p:cNvPr>
          <p:cNvSpPr/>
          <p:nvPr/>
        </p:nvSpPr>
        <p:spPr>
          <a:xfrm>
            <a:off x="8395912" y="669228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5051152-7C06-482C-97E4-DA8BCCB57711}"/>
              </a:ext>
            </a:extLst>
          </p:cNvPr>
          <p:cNvSpPr/>
          <p:nvPr/>
        </p:nvSpPr>
        <p:spPr>
          <a:xfrm>
            <a:off x="13035224" y="1029791"/>
            <a:ext cx="1184789" cy="15728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B08F1F4-5DA9-454D-A4C1-C4F38BC28C3D}"/>
              </a:ext>
            </a:extLst>
          </p:cNvPr>
          <p:cNvSpPr/>
          <p:nvPr/>
        </p:nvSpPr>
        <p:spPr>
          <a:xfrm>
            <a:off x="13035224" y="3758769"/>
            <a:ext cx="1184789" cy="14821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681D1B6-2E40-4915-AFE4-5FE226ECD666}"/>
              </a:ext>
            </a:extLst>
          </p:cNvPr>
          <p:cNvSpPr/>
          <p:nvPr/>
        </p:nvSpPr>
        <p:spPr>
          <a:xfrm>
            <a:off x="1032026" y="667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E190F90-F4E9-45AA-BF82-F9D49A9F60AA}"/>
              </a:ext>
            </a:extLst>
          </p:cNvPr>
          <p:cNvSpPr/>
          <p:nvPr/>
        </p:nvSpPr>
        <p:spPr>
          <a:xfrm>
            <a:off x="1032026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C588F8-89EC-4AA4-AE68-BDC0242697BD}"/>
              </a:ext>
            </a:extLst>
          </p:cNvPr>
          <p:cNvSpPr/>
          <p:nvPr/>
        </p:nvSpPr>
        <p:spPr>
          <a:xfrm>
            <a:off x="1032026" y="253227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CFEBEA-87D7-492E-B055-E380D78F8415}"/>
              </a:ext>
            </a:extLst>
          </p:cNvPr>
          <p:cNvSpPr txBox="1"/>
          <p:nvPr/>
        </p:nvSpPr>
        <p:spPr>
          <a:xfrm>
            <a:off x="2257025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8B859BF-D451-4380-A954-531BB2C163B9}"/>
              </a:ext>
            </a:extLst>
          </p:cNvPr>
          <p:cNvCxnSpPr>
            <a:cxnSpLocks/>
          </p:cNvCxnSpPr>
          <p:nvPr/>
        </p:nvCxnSpPr>
        <p:spPr>
          <a:xfrm>
            <a:off x="2303325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88553CB-CA78-47DC-94A6-2A62BD545871}"/>
              </a:ext>
            </a:extLst>
          </p:cNvPr>
          <p:cNvSpPr txBox="1"/>
          <p:nvPr/>
        </p:nvSpPr>
        <p:spPr>
          <a:xfrm>
            <a:off x="3193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3F4CD3-A6C1-4A9D-A413-FE8DF88CB48A}"/>
              </a:ext>
            </a:extLst>
          </p:cNvPr>
          <p:cNvSpPr txBox="1"/>
          <p:nvPr/>
        </p:nvSpPr>
        <p:spPr>
          <a:xfrm>
            <a:off x="4129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2FE9061-E335-4228-B135-19BB14522094}"/>
              </a:ext>
            </a:extLst>
          </p:cNvPr>
          <p:cNvCxnSpPr>
            <a:cxnSpLocks/>
          </p:cNvCxnSpPr>
          <p:nvPr/>
        </p:nvCxnSpPr>
        <p:spPr>
          <a:xfrm>
            <a:off x="3250900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AC233D-19E6-4C07-AA81-37461DE2C302}"/>
              </a:ext>
            </a:extLst>
          </p:cNvPr>
          <p:cNvCxnSpPr>
            <a:cxnSpLocks/>
          </p:cNvCxnSpPr>
          <p:nvPr/>
        </p:nvCxnSpPr>
        <p:spPr>
          <a:xfrm>
            <a:off x="4185663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7D345B7-A946-4F75-B087-2B51DAF98DEA}"/>
              </a:ext>
            </a:extLst>
          </p:cNvPr>
          <p:cNvSpPr/>
          <p:nvPr/>
        </p:nvSpPr>
        <p:spPr>
          <a:xfrm>
            <a:off x="6150585" y="6681961"/>
            <a:ext cx="2969935" cy="257166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</a:p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、真陰性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47D38A-73D8-4290-AB93-DF1708F16F4B}"/>
              </a:ext>
            </a:extLst>
          </p:cNvPr>
          <p:cNvSpPr/>
          <p:nvPr/>
        </p:nvSpPr>
        <p:spPr>
          <a:xfrm>
            <a:off x="2294917" y="481160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7042CF4-B94F-4671-8227-DBFEF3449837}"/>
              </a:ext>
            </a:extLst>
          </p:cNvPr>
          <p:cNvSpPr/>
          <p:nvPr/>
        </p:nvSpPr>
        <p:spPr>
          <a:xfrm>
            <a:off x="2294563" y="5749399"/>
            <a:ext cx="936000" cy="1868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839703-EE26-435B-96CE-7109FF6D9F41}"/>
              </a:ext>
            </a:extLst>
          </p:cNvPr>
          <p:cNvSpPr/>
          <p:nvPr/>
        </p:nvSpPr>
        <p:spPr>
          <a:xfrm>
            <a:off x="3235997" y="5745961"/>
            <a:ext cx="1869470" cy="18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TnotA</a:t>
            </a:r>
            <a:endParaRPr lang="ja-JP" altLang="en-US" baseline="-25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44DBEA1-AD6F-4F7D-B0A5-5EAE245AB044}"/>
              </a:ext>
            </a:extLst>
          </p:cNvPr>
          <p:cNvSpPr/>
          <p:nvPr/>
        </p:nvSpPr>
        <p:spPr>
          <a:xfrm>
            <a:off x="3235997" y="4811603"/>
            <a:ext cx="186947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FnotA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08E3A72-7E1F-4A71-A111-E37212B353AD}"/>
              </a:ext>
            </a:extLst>
          </p:cNvPr>
          <p:cNvSpPr/>
          <p:nvPr/>
        </p:nvSpPr>
        <p:spPr>
          <a:xfrm>
            <a:off x="1069564" y="48039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0EBF111-21BD-423A-A939-4FF1C14173D0}"/>
              </a:ext>
            </a:extLst>
          </p:cNvPr>
          <p:cNvSpPr/>
          <p:nvPr/>
        </p:nvSpPr>
        <p:spPr>
          <a:xfrm>
            <a:off x="1069564" y="5739949"/>
            <a:ext cx="936000" cy="18780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38EAE46-205C-4C48-AC08-4B8940727097}"/>
              </a:ext>
            </a:extLst>
          </p:cNvPr>
          <p:cNvSpPr txBox="1"/>
          <p:nvPr/>
        </p:nvSpPr>
        <p:spPr>
          <a:xfrm>
            <a:off x="2294563" y="4336606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CD00678-6F60-4B34-AE33-4F91DC24100A}"/>
              </a:ext>
            </a:extLst>
          </p:cNvPr>
          <p:cNvCxnSpPr>
            <a:cxnSpLocks/>
          </p:cNvCxnSpPr>
          <p:nvPr/>
        </p:nvCxnSpPr>
        <p:spPr>
          <a:xfrm>
            <a:off x="2340863" y="4705938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278432C-6232-4694-9B24-039955A67FC0}"/>
              </a:ext>
            </a:extLst>
          </p:cNvPr>
          <p:cNvSpPr txBox="1"/>
          <p:nvPr/>
        </p:nvSpPr>
        <p:spPr>
          <a:xfrm>
            <a:off x="3230916" y="4336606"/>
            <a:ext cx="18745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FAB7940-E41C-46B6-A031-21164389087F}"/>
              </a:ext>
            </a:extLst>
          </p:cNvPr>
          <p:cNvCxnSpPr>
            <a:cxnSpLocks/>
          </p:cNvCxnSpPr>
          <p:nvPr/>
        </p:nvCxnSpPr>
        <p:spPr>
          <a:xfrm>
            <a:off x="3288438" y="4705938"/>
            <a:ext cx="16459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29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824861B-01E4-4FAB-B834-9FE1C6F039FC}"/>
              </a:ext>
            </a:extLst>
          </p:cNvPr>
          <p:cNvSpPr/>
          <p:nvPr/>
        </p:nvSpPr>
        <p:spPr>
          <a:xfrm>
            <a:off x="10876276" y="9107710"/>
            <a:ext cx="1825787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正解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5866505" y="10983257"/>
            <a:ext cx="365072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4FAE6F9-4846-43E4-8B78-14B0E395F506}"/>
              </a:ext>
            </a:extLst>
          </p:cNvPr>
          <p:cNvCxnSpPr>
            <a:cxnSpLocks/>
          </p:cNvCxnSpPr>
          <p:nvPr/>
        </p:nvCxnSpPr>
        <p:spPr>
          <a:xfrm>
            <a:off x="10573249" y="11015270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ACB3B83-53BF-44AE-9424-9EEED656D6AF}"/>
              </a:ext>
            </a:extLst>
          </p:cNvPr>
          <p:cNvSpPr/>
          <p:nvPr/>
        </p:nvSpPr>
        <p:spPr>
          <a:xfrm>
            <a:off x="10876276" y="11252040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1E00588-57AC-45EC-B2EC-E9829AA1309D}"/>
              </a:ext>
            </a:extLst>
          </p:cNvPr>
          <p:cNvSpPr txBox="1"/>
          <p:nvPr/>
        </p:nvSpPr>
        <p:spPr>
          <a:xfrm>
            <a:off x="9815264" y="10361241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F7EF39F-5610-46BB-8E48-51EE3B61AB0E}"/>
              </a:ext>
            </a:extLst>
          </p:cNvPr>
          <p:cNvSpPr txBox="1"/>
          <p:nvPr/>
        </p:nvSpPr>
        <p:spPr>
          <a:xfrm>
            <a:off x="1288994" y="10351562"/>
            <a:ext cx="5352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Accuracy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444BC7-096F-4428-BE2F-99C5EA71FE96}"/>
              </a:ext>
            </a:extLst>
          </p:cNvPr>
          <p:cNvSpPr/>
          <p:nvPr/>
        </p:nvSpPr>
        <p:spPr>
          <a:xfrm>
            <a:off x="2257379" y="67473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A9CC6FD-77FF-491E-95C8-363F4E3667BD}"/>
              </a:ext>
            </a:extLst>
          </p:cNvPr>
          <p:cNvSpPr/>
          <p:nvPr/>
        </p:nvSpPr>
        <p:spPr>
          <a:xfrm>
            <a:off x="2257025" y="161253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3EFBBBC-6666-484B-95EE-46B6EDE70D7B}"/>
              </a:ext>
            </a:extLst>
          </p:cNvPr>
          <p:cNvSpPr/>
          <p:nvPr/>
        </p:nvSpPr>
        <p:spPr>
          <a:xfrm>
            <a:off x="3193379" y="254589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4BEE8EC-04ED-4E84-B67B-E0093223957B}"/>
              </a:ext>
            </a:extLst>
          </p:cNvPr>
          <p:cNvSpPr/>
          <p:nvPr/>
        </p:nvSpPr>
        <p:spPr>
          <a:xfrm>
            <a:off x="3198459" y="1609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F2F536-6E1A-489E-A96C-959DDF737412}"/>
              </a:ext>
            </a:extLst>
          </p:cNvPr>
          <p:cNvSpPr/>
          <p:nvPr/>
        </p:nvSpPr>
        <p:spPr>
          <a:xfrm>
            <a:off x="4134459" y="2545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3BB1D54-D58E-405C-851C-5844F05E17B2}"/>
              </a:ext>
            </a:extLst>
          </p:cNvPr>
          <p:cNvSpPr/>
          <p:nvPr/>
        </p:nvSpPr>
        <p:spPr>
          <a:xfrm>
            <a:off x="2257025" y="254509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100675-1ABB-44CD-A83E-390F3BFC5D08}"/>
              </a:ext>
            </a:extLst>
          </p:cNvPr>
          <p:cNvSpPr/>
          <p:nvPr/>
        </p:nvSpPr>
        <p:spPr>
          <a:xfrm>
            <a:off x="3198459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C80B15D-7F42-42AA-AACD-284A3CD1F1A5}"/>
              </a:ext>
            </a:extLst>
          </p:cNvPr>
          <p:cNvSpPr/>
          <p:nvPr/>
        </p:nvSpPr>
        <p:spPr>
          <a:xfrm>
            <a:off x="4131930" y="160859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1084400-17E1-4AD5-BE88-DB174874825C}"/>
              </a:ext>
            </a:extLst>
          </p:cNvPr>
          <p:cNvSpPr/>
          <p:nvPr/>
        </p:nvSpPr>
        <p:spPr>
          <a:xfrm>
            <a:off x="4131930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681D1B6-2E40-4915-AFE4-5FE226ECD666}"/>
              </a:ext>
            </a:extLst>
          </p:cNvPr>
          <p:cNvSpPr/>
          <p:nvPr/>
        </p:nvSpPr>
        <p:spPr>
          <a:xfrm>
            <a:off x="1032026" y="667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E190F90-F4E9-45AA-BF82-F9D49A9F60AA}"/>
              </a:ext>
            </a:extLst>
          </p:cNvPr>
          <p:cNvSpPr/>
          <p:nvPr/>
        </p:nvSpPr>
        <p:spPr>
          <a:xfrm>
            <a:off x="1032026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C588F8-89EC-4AA4-AE68-BDC0242697BD}"/>
              </a:ext>
            </a:extLst>
          </p:cNvPr>
          <p:cNvSpPr/>
          <p:nvPr/>
        </p:nvSpPr>
        <p:spPr>
          <a:xfrm>
            <a:off x="1032026" y="253227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CFEBEA-87D7-492E-B055-E380D78F8415}"/>
              </a:ext>
            </a:extLst>
          </p:cNvPr>
          <p:cNvSpPr txBox="1"/>
          <p:nvPr/>
        </p:nvSpPr>
        <p:spPr>
          <a:xfrm>
            <a:off x="2257025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8B859BF-D451-4380-A954-531BB2C163B9}"/>
              </a:ext>
            </a:extLst>
          </p:cNvPr>
          <p:cNvCxnSpPr>
            <a:cxnSpLocks/>
          </p:cNvCxnSpPr>
          <p:nvPr/>
        </p:nvCxnSpPr>
        <p:spPr>
          <a:xfrm>
            <a:off x="2303325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88553CB-CA78-47DC-94A6-2A62BD545871}"/>
              </a:ext>
            </a:extLst>
          </p:cNvPr>
          <p:cNvSpPr txBox="1"/>
          <p:nvPr/>
        </p:nvSpPr>
        <p:spPr>
          <a:xfrm>
            <a:off x="3193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3F4CD3-A6C1-4A9D-A413-FE8DF88CB48A}"/>
              </a:ext>
            </a:extLst>
          </p:cNvPr>
          <p:cNvSpPr txBox="1"/>
          <p:nvPr/>
        </p:nvSpPr>
        <p:spPr>
          <a:xfrm>
            <a:off x="4129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2FE9061-E335-4228-B135-19BB14522094}"/>
              </a:ext>
            </a:extLst>
          </p:cNvPr>
          <p:cNvCxnSpPr>
            <a:cxnSpLocks/>
          </p:cNvCxnSpPr>
          <p:nvPr/>
        </p:nvCxnSpPr>
        <p:spPr>
          <a:xfrm>
            <a:off x="3250900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AC233D-19E6-4C07-AA81-37461DE2C302}"/>
              </a:ext>
            </a:extLst>
          </p:cNvPr>
          <p:cNvCxnSpPr>
            <a:cxnSpLocks/>
          </p:cNvCxnSpPr>
          <p:nvPr/>
        </p:nvCxnSpPr>
        <p:spPr>
          <a:xfrm>
            <a:off x="4185663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47D38A-73D8-4290-AB93-DF1708F16F4B}"/>
              </a:ext>
            </a:extLst>
          </p:cNvPr>
          <p:cNvSpPr/>
          <p:nvPr/>
        </p:nvSpPr>
        <p:spPr>
          <a:xfrm>
            <a:off x="2294917" y="481160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7042CF4-B94F-4671-8227-DBFEF3449837}"/>
              </a:ext>
            </a:extLst>
          </p:cNvPr>
          <p:cNvSpPr/>
          <p:nvPr/>
        </p:nvSpPr>
        <p:spPr>
          <a:xfrm>
            <a:off x="2294563" y="5749399"/>
            <a:ext cx="936000" cy="1868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839703-EE26-435B-96CE-7109FF6D9F41}"/>
              </a:ext>
            </a:extLst>
          </p:cNvPr>
          <p:cNvSpPr/>
          <p:nvPr/>
        </p:nvSpPr>
        <p:spPr>
          <a:xfrm>
            <a:off x="3235997" y="5745961"/>
            <a:ext cx="1869470" cy="18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TnotA</a:t>
            </a:r>
            <a:endParaRPr lang="ja-JP" altLang="en-US" baseline="-25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44DBEA1-AD6F-4F7D-B0A5-5EAE245AB044}"/>
              </a:ext>
            </a:extLst>
          </p:cNvPr>
          <p:cNvSpPr/>
          <p:nvPr/>
        </p:nvSpPr>
        <p:spPr>
          <a:xfrm>
            <a:off x="3235997" y="4811603"/>
            <a:ext cx="186947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FnotA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08E3A72-7E1F-4A71-A111-E37212B353AD}"/>
              </a:ext>
            </a:extLst>
          </p:cNvPr>
          <p:cNvSpPr/>
          <p:nvPr/>
        </p:nvSpPr>
        <p:spPr>
          <a:xfrm>
            <a:off x="1069564" y="48039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0EBF111-21BD-423A-A939-4FF1C14173D0}"/>
              </a:ext>
            </a:extLst>
          </p:cNvPr>
          <p:cNvSpPr/>
          <p:nvPr/>
        </p:nvSpPr>
        <p:spPr>
          <a:xfrm>
            <a:off x="1069564" y="5739949"/>
            <a:ext cx="936000" cy="18780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38EAE46-205C-4C48-AC08-4B8940727097}"/>
              </a:ext>
            </a:extLst>
          </p:cNvPr>
          <p:cNvSpPr txBox="1"/>
          <p:nvPr/>
        </p:nvSpPr>
        <p:spPr>
          <a:xfrm>
            <a:off x="2294563" y="4336606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CD00678-6F60-4B34-AE33-4F91DC24100A}"/>
              </a:ext>
            </a:extLst>
          </p:cNvPr>
          <p:cNvCxnSpPr>
            <a:cxnSpLocks/>
          </p:cNvCxnSpPr>
          <p:nvPr/>
        </p:nvCxnSpPr>
        <p:spPr>
          <a:xfrm>
            <a:off x="2340863" y="4705938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278432C-6232-4694-9B24-039955A67FC0}"/>
              </a:ext>
            </a:extLst>
          </p:cNvPr>
          <p:cNvSpPr txBox="1"/>
          <p:nvPr/>
        </p:nvSpPr>
        <p:spPr>
          <a:xfrm>
            <a:off x="3230916" y="4336606"/>
            <a:ext cx="18745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FAB7940-E41C-46B6-A031-21164389087F}"/>
              </a:ext>
            </a:extLst>
          </p:cNvPr>
          <p:cNvCxnSpPr>
            <a:cxnSpLocks/>
          </p:cNvCxnSpPr>
          <p:nvPr/>
        </p:nvCxnSpPr>
        <p:spPr>
          <a:xfrm>
            <a:off x="3288438" y="4705938"/>
            <a:ext cx="16459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4237A99-B265-4A28-895F-34669FEC3971}"/>
              </a:ext>
            </a:extLst>
          </p:cNvPr>
          <p:cNvSpPr/>
          <p:nvPr/>
        </p:nvSpPr>
        <p:spPr>
          <a:xfrm>
            <a:off x="6367725" y="1114695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B2E3921-2609-485A-825A-B4EC5E862AEE}"/>
              </a:ext>
            </a:extLst>
          </p:cNvPr>
          <p:cNvSpPr/>
          <p:nvPr/>
        </p:nvSpPr>
        <p:spPr>
          <a:xfrm>
            <a:off x="6367371" y="120847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47C9959-FF8C-4F9D-9D3A-39BC2468F47E}"/>
              </a:ext>
            </a:extLst>
          </p:cNvPr>
          <p:cNvSpPr/>
          <p:nvPr/>
        </p:nvSpPr>
        <p:spPr>
          <a:xfrm>
            <a:off x="7303725" y="1301811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7AE136B0-FB6B-4FC1-8F93-88D4E6291363}"/>
              </a:ext>
            </a:extLst>
          </p:cNvPr>
          <p:cNvSpPr/>
          <p:nvPr/>
        </p:nvSpPr>
        <p:spPr>
          <a:xfrm>
            <a:off x="7308805" y="1208131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049B885-8233-46CB-9F12-DB85867DC989}"/>
              </a:ext>
            </a:extLst>
          </p:cNvPr>
          <p:cNvSpPr/>
          <p:nvPr/>
        </p:nvSpPr>
        <p:spPr>
          <a:xfrm>
            <a:off x="8244805" y="1301731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02E5765-40D1-4E8B-9950-0FDE5E6074E0}"/>
              </a:ext>
            </a:extLst>
          </p:cNvPr>
          <p:cNvSpPr/>
          <p:nvPr/>
        </p:nvSpPr>
        <p:spPr>
          <a:xfrm>
            <a:off x="6367371" y="13017311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05D8AE6A-C8DF-4D74-A79C-C7F794E3C47A}"/>
              </a:ext>
            </a:extLst>
          </p:cNvPr>
          <p:cNvSpPr/>
          <p:nvPr/>
        </p:nvSpPr>
        <p:spPr>
          <a:xfrm>
            <a:off x="7308805" y="11146953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6A74FFF-82BD-4219-8E38-E18AE95EDE52}"/>
              </a:ext>
            </a:extLst>
          </p:cNvPr>
          <p:cNvSpPr/>
          <p:nvPr/>
        </p:nvSpPr>
        <p:spPr>
          <a:xfrm>
            <a:off x="8242276" y="1208080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2121C39-3D08-4A00-8774-AD042B6F33AC}"/>
              </a:ext>
            </a:extLst>
          </p:cNvPr>
          <p:cNvSpPr/>
          <p:nvPr/>
        </p:nvSpPr>
        <p:spPr>
          <a:xfrm>
            <a:off x="8242276" y="11146953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A0B0720-126D-4327-B571-366FD2D693E2}"/>
              </a:ext>
            </a:extLst>
          </p:cNvPr>
          <p:cNvSpPr/>
          <p:nvPr/>
        </p:nvSpPr>
        <p:spPr>
          <a:xfrm>
            <a:off x="6367725" y="807244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8029201-12C6-4700-8FD1-E8D8563C4E16}"/>
              </a:ext>
            </a:extLst>
          </p:cNvPr>
          <p:cNvSpPr/>
          <p:nvPr/>
        </p:nvSpPr>
        <p:spPr>
          <a:xfrm>
            <a:off x="7308805" y="900679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6646672-B323-4B39-A568-B1247FD995CC}"/>
              </a:ext>
            </a:extLst>
          </p:cNvPr>
          <p:cNvSpPr/>
          <p:nvPr/>
        </p:nvSpPr>
        <p:spPr>
          <a:xfrm>
            <a:off x="8244805" y="994279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04142DE-1FC2-4EF3-85A9-053237877ACA}"/>
              </a:ext>
            </a:extLst>
          </p:cNvPr>
          <p:cNvSpPr/>
          <p:nvPr/>
        </p:nvSpPr>
        <p:spPr>
          <a:xfrm>
            <a:off x="13442839" y="416504"/>
            <a:ext cx="1825787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正解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CFEFD993-2EDB-4B07-8119-44825B614C0A}"/>
              </a:ext>
            </a:extLst>
          </p:cNvPr>
          <p:cNvCxnSpPr>
            <a:cxnSpLocks/>
          </p:cNvCxnSpPr>
          <p:nvPr/>
        </p:nvCxnSpPr>
        <p:spPr>
          <a:xfrm>
            <a:off x="10450776" y="2321648"/>
            <a:ext cx="182831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DA195FBC-1028-4395-856F-6BB00A70D46B}"/>
              </a:ext>
            </a:extLst>
          </p:cNvPr>
          <p:cNvCxnSpPr>
            <a:cxnSpLocks/>
          </p:cNvCxnSpPr>
          <p:nvPr/>
        </p:nvCxnSpPr>
        <p:spPr>
          <a:xfrm>
            <a:off x="13139812" y="2324064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A918D73E-E8B5-4088-A5B7-571F2964BFAB}"/>
              </a:ext>
            </a:extLst>
          </p:cNvPr>
          <p:cNvSpPr/>
          <p:nvPr/>
        </p:nvSpPr>
        <p:spPr>
          <a:xfrm>
            <a:off x="13442839" y="2560834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34E3B8B0-B681-436D-B0B2-8948ABD356C1}"/>
              </a:ext>
            </a:extLst>
          </p:cNvPr>
          <p:cNvSpPr txBox="1"/>
          <p:nvPr/>
        </p:nvSpPr>
        <p:spPr>
          <a:xfrm>
            <a:off x="12381827" y="1670035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74F8816-CB08-4292-B7CF-5B31259DC9BB}"/>
              </a:ext>
            </a:extLst>
          </p:cNvPr>
          <p:cNvSpPr txBox="1"/>
          <p:nvPr/>
        </p:nvSpPr>
        <p:spPr>
          <a:xfrm>
            <a:off x="5873265" y="1689953"/>
            <a:ext cx="5352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 err="1"/>
              <a:t>Precision</a:t>
            </a:r>
            <a:r>
              <a:rPr kumimoji="1" lang="en-US" altLang="ja-JP" sz="7200" baseline="-25000" dirty="0" err="1"/>
              <a:t>A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F02AF1EE-0090-4ACA-A3AF-6E2204F60CF9}"/>
              </a:ext>
            </a:extLst>
          </p:cNvPr>
          <p:cNvSpPr/>
          <p:nvPr/>
        </p:nvSpPr>
        <p:spPr>
          <a:xfrm>
            <a:off x="10903627" y="1259415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6256638D-FEFA-46E8-9D31-91B7C1DAA1B7}"/>
              </a:ext>
            </a:extLst>
          </p:cNvPr>
          <p:cNvSpPr/>
          <p:nvPr/>
        </p:nvSpPr>
        <p:spPr>
          <a:xfrm>
            <a:off x="10903981" y="244119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B610B1AF-1FD5-49AF-A465-8F582FAF0C85}"/>
              </a:ext>
            </a:extLst>
          </p:cNvPr>
          <p:cNvSpPr/>
          <p:nvPr/>
        </p:nvSpPr>
        <p:spPr>
          <a:xfrm>
            <a:off x="10903627" y="3378993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A88E4E6F-F49A-4564-96E9-5E64FE6B42E4}"/>
              </a:ext>
            </a:extLst>
          </p:cNvPr>
          <p:cNvSpPr/>
          <p:nvPr/>
        </p:nvSpPr>
        <p:spPr>
          <a:xfrm>
            <a:off x="10903627" y="431155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92DE8531-BEAF-4CF7-998E-6A6172BEC661}"/>
              </a:ext>
            </a:extLst>
          </p:cNvPr>
          <p:cNvSpPr/>
          <p:nvPr/>
        </p:nvSpPr>
        <p:spPr>
          <a:xfrm>
            <a:off x="18020350" y="5198613"/>
            <a:ext cx="1825787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正解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D6ADF9C9-8E2C-41DC-AF3C-794ED5791C84}"/>
              </a:ext>
            </a:extLst>
          </p:cNvPr>
          <p:cNvCxnSpPr>
            <a:cxnSpLocks/>
          </p:cNvCxnSpPr>
          <p:nvPr/>
        </p:nvCxnSpPr>
        <p:spPr>
          <a:xfrm>
            <a:off x="13969317" y="7103757"/>
            <a:ext cx="2887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E773F9D0-0014-4483-A551-510B3C6BD3C0}"/>
              </a:ext>
            </a:extLst>
          </p:cNvPr>
          <p:cNvCxnSpPr>
            <a:cxnSpLocks/>
          </p:cNvCxnSpPr>
          <p:nvPr/>
        </p:nvCxnSpPr>
        <p:spPr>
          <a:xfrm>
            <a:off x="17717323" y="7106173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8408A920-5102-443C-BB78-42EBF75E1F8D}"/>
              </a:ext>
            </a:extLst>
          </p:cNvPr>
          <p:cNvSpPr/>
          <p:nvPr/>
        </p:nvSpPr>
        <p:spPr>
          <a:xfrm>
            <a:off x="18020350" y="7342943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5A844204-25CC-4234-A960-DE8CF38C509C}"/>
              </a:ext>
            </a:extLst>
          </p:cNvPr>
          <p:cNvSpPr txBox="1"/>
          <p:nvPr/>
        </p:nvSpPr>
        <p:spPr>
          <a:xfrm>
            <a:off x="16959338" y="6452144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2725C5E-4BA8-4584-8F25-E7274ACB8F3F}"/>
              </a:ext>
            </a:extLst>
          </p:cNvPr>
          <p:cNvSpPr txBox="1"/>
          <p:nvPr/>
        </p:nvSpPr>
        <p:spPr>
          <a:xfrm>
            <a:off x="10450776" y="6472062"/>
            <a:ext cx="3518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 err="1"/>
              <a:t>Recall</a:t>
            </a:r>
            <a:r>
              <a:rPr kumimoji="1" lang="en-US" altLang="ja-JP" sz="7200" baseline="-25000" dirty="0" err="1"/>
              <a:t>A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4D7603C4-166E-4B8A-88A6-81E395347604}"/>
              </a:ext>
            </a:extLst>
          </p:cNvPr>
          <p:cNvSpPr/>
          <p:nvPr/>
        </p:nvSpPr>
        <p:spPr>
          <a:xfrm>
            <a:off x="14996327" y="6048165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8AA85149-3849-4D61-AB75-1585F3BE2C54}"/>
              </a:ext>
            </a:extLst>
          </p:cNvPr>
          <p:cNvSpPr/>
          <p:nvPr/>
        </p:nvSpPr>
        <p:spPr>
          <a:xfrm>
            <a:off x="14049790" y="728932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69DF5B-2C00-40E4-BC1F-70E6F8007F75}"/>
              </a:ext>
            </a:extLst>
          </p:cNvPr>
          <p:cNvSpPr/>
          <p:nvPr/>
        </p:nvSpPr>
        <p:spPr>
          <a:xfrm>
            <a:off x="14990870" y="728932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7ADB5778-7A64-4D39-BBAC-AB3C60D2CC10}"/>
              </a:ext>
            </a:extLst>
          </p:cNvPr>
          <p:cNvSpPr/>
          <p:nvPr/>
        </p:nvSpPr>
        <p:spPr>
          <a:xfrm>
            <a:off x="15924341" y="728932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399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17636836" y="3119965"/>
            <a:ext cx="365072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444BC7-096F-4428-BE2F-99C5EA71FE96}"/>
              </a:ext>
            </a:extLst>
          </p:cNvPr>
          <p:cNvSpPr/>
          <p:nvPr/>
        </p:nvSpPr>
        <p:spPr>
          <a:xfrm>
            <a:off x="2257379" y="67473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A9CC6FD-77FF-491E-95C8-363F4E3667BD}"/>
              </a:ext>
            </a:extLst>
          </p:cNvPr>
          <p:cNvSpPr/>
          <p:nvPr/>
        </p:nvSpPr>
        <p:spPr>
          <a:xfrm>
            <a:off x="2257025" y="161253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3EFBBBC-6666-484B-95EE-46B6EDE70D7B}"/>
              </a:ext>
            </a:extLst>
          </p:cNvPr>
          <p:cNvSpPr/>
          <p:nvPr/>
        </p:nvSpPr>
        <p:spPr>
          <a:xfrm>
            <a:off x="3193379" y="254589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4BEE8EC-04ED-4E84-B67B-E0093223957B}"/>
              </a:ext>
            </a:extLst>
          </p:cNvPr>
          <p:cNvSpPr/>
          <p:nvPr/>
        </p:nvSpPr>
        <p:spPr>
          <a:xfrm>
            <a:off x="3198459" y="1609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F2F536-6E1A-489E-A96C-959DDF737412}"/>
              </a:ext>
            </a:extLst>
          </p:cNvPr>
          <p:cNvSpPr/>
          <p:nvPr/>
        </p:nvSpPr>
        <p:spPr>
          <a:xfrm>
            <a:off x="4134459" y="2545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3BB1D54-D58E-405C-851C-5844F05E17B2}"/>
              </a:ext>
            </a:extLst>
          </p:cNvPr>
          <p:cNvSpPr/>
          <p:nvPr/>
        </p:nvSpPr>
        <p:spPr>
          <a:xfrm>
            <a:off x="2257025" y="254509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100675-1ABB-44CD-A83E-390F3BFC5D08}"/>
              </a:ext>
            </a:extLst>
          </p:cNvPr>
          <p:cNvSpPr/>
          <p:nvPr/>
        </p:nvSpPr>
        <p:spPr>
          <a:xfrm>
            <a:off x="3198459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C80B15D-7F42-42AA-AACD-284A3CD1F1A5}"/>
              </a:ext>
            </a:extLst>
          </p:cNvPr>
          <p:cNvSpPr/>
          <p:nvPr/>
        </p:nvSpPr>
        <p:spPr>
          <a:xfrm>
            <a:off x="4131930" y="160859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1084400-17E1-4AD5-BE88-DB174874825C}"/>
              </a:ext>
            </a:extLst>
          </p:cNvPr>
          <p:cNvSpPr/>
          <p:nvPr/>
        </p:nvSpPr>
        <p:spPr>
          <a:xfrm>
            <a:off x="4131930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681D1B6-2E40-4915-AFE4-5FE226ECD666}"/>
              </a:ext>
            </a:extLst>
          </p:cNvPr>
          <p:cNvSpPr/>
          <p:nvPr/>
        </p:nvSpPr>
        <p:spPr>
          <a:xfrm>
            <a:off x="1032026" y="667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E190F90-F4E9-45AA-BF82-F9D49A9F60AA}"/>
              </a:ext>
            </a:extLst>
          </p:cNvPr>
          <p:cNvSpPr/>
          <p:nvPr/>
        </p:nvSpPr>
        <p:spPr>
          <a:xfrm>
            <a:off x="1032026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C588F8-89EC-4AA4-AE68-BDC0242697BD}"/>
              </a:ext>
            </a:extLst>
          </p:cNvPr>
          <p:cNvSpPr/>
          <p:nvPr/>
        </p:nvSpPr>
        <p:spPr>
          <a:xfrm>
            <a:off x="1032026" y="253227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CFEBEA-87D7-492E-B055-E380D78F8415}"/>
              </a:ext>
            </a:extLst>
          </p:cNvPr>
          <p:cNvSpPr txBox="1"/>
          <p:nvPr/>
        </p:nvSpPr>
        <p:spPr>
          <a:xfrm>
            <a:off x="2257025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8B859BF-D451-4380-A954-531BB2C163B9}"/>
              </a:ext>
            </a:extLst>
          </p:cNvPr>
          <p:cNvCxnSpPr>
            <a:cxnSpLocks/>
          </p:cNvCxnSpPr>
          <p:nvPr/>
        </p:nvCxnSpPr>
        <p:spPr>
          <a:xfrm>
            <a:off x="2303325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88553CB-CA78-47DC-94A6-2A62BD545871}"/>
              </a:ext>
            </a:extLst>
          </p:cNvPr>
          <p:cNvSpPr txBox="1"/>
          <p:nvPr/>
        </p:nvSpPr>
        <p:spPr>
          <a:xfrm>
            <a:off x="3193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3F4CD3-A6C1-4A9D-A413-FE8DF88CB48A}"/>
              </a:ext>
            </a:extLst>
          </p:cNvPr>
          <p:cNvSpPr txBox="1"/>
          <p:nvPr/>
        </p:nvSpPr>
        <p:spPr>
          <a:xfrm>
            <a:off x="4129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2FE9061-E335-4228-B135-19BB14522094}"/>
              </a:ext>
            </a:extLst>
          </p:cNvPr>
          <p:cNvCxnSpPr>
            <a:cxnSpLocks/>
          </p:cNvCxnSpPr>
          <p:nvPr/>
        </p:nvCxnSpPr>
        <p:spPr>
          <a:xfrm>
            <a:off x="3250900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AC233D-19E6-4C07-AA81-37461DE2C302}"/>
              </a:ext>
            </a:extLst>
          </p:cNvPr>
          <p:cNvCxnSpPr>
            <a:cxnSpLocks/>
          </p:cNvCxnSpPr>
          <p:nvPr/>
        </p:nvCxnSpPr>
        <p:spPr>
          <a:xfrm>
            <a:off x="4185663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47D38A-73D8-4290-AB93-DF1708F16F4B}"/>
              </a:ext>
            </a:extLst>
          </p:cNvPr>
          <p:cNvSpPr/>
          <p:nvPr/>
        </p:nvSpPr>
        <p:spPr>
          <a:xfrm>
            <a:off x="2294917" y="481160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7042CF4-B94F-4671-8227-DBFEF3449837}"/>
              </a:ext>
            </a:extLst>
          </p:cNvPr>
          <p:cNvSpPr/>
          <p:nvPr/>
        </p:nvSpPr>
        <p:spPr>
          <a:xfrm>
            <a:off x="2294563" y="5749399"/>
            <a:ext cx="936000" cy="1868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839703-EE26-435B-96CE-7109FF6D9F41}"/>
              </a:ext>
            </a:extLst>
          </p:cNvPr>
          <p:cNvSpPr/>
          <p:nvPr/>
        </p:nvSpPr>
        <p:spPr>
          <a:xfrm>
            <a:off x="3235997" y="5745961"/>
            <a:ext cx="1869470" cy="18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TnotA</a:t>
            </a:r>
            <a:endParaRPr lang="ja-JP" altLang="en-US" baseline="-25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44DBEA1-AD6F-4F7D-B0A5-5EAE245AB044}"/>
              </a:ext>
            </a:extLst>
          </p:cNvPr>
          <p:cNvSpPr/>
          <p:nvPr/>
        </p:nvSpPr>
        <p:spPr>
          <a:xfrm>
            <a:off x="3235997" y="4811603"/>
            <a:ext cx="186947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FnotA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08E3A72-7E1F-4A71-A111-E37212B353AD}"/>
              </a:ext>
            </a:extLst>
          </p:cNvPr>
          <p:cNvSpPr/>
          <p:nvPr/>
        </p:nvSpPr>
        <p:spPr>
          <a:xfrm>
            <a:off x="1069564" y="48039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0EBF111-21BD-423A-A939-4FF1C14173D0}"/>
              </a:ext>
            </a:extLst>
          </p:cNvPr>
          <p:cNvSpPr/>
          <p:nvPr/>
        </p:nvSpPr>
        <p:spPr>
          <a:xfrm>
            <a:off x="1069564" y="5739949"/>
            <a:ext cx="936000" cy="18780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38EAE46-205C-4C48-AC08-4B8940727097}"/>
              </a:ext>
            </a:extLst>
          </p:cNvPr>
          <p:cNvSpPr txBox="1"/>
          <p:nvPr/>
        </p:nvSpPr>
        <p:spPr>
          <a:xfrm>
            <a:off x="2294563" y="4336606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CD00678-6F60-4B34-AE33-4F91DC24100A}"/>
              </a:ext>
            </a:extLst>
          </p:cNvPr>
          <p:cNvCxnSpPr>
            <a:cxnSpLocks/>
          </p:cNvCxnSpPr>
          <p:nvPr/>
        </p:nvCxnSpPr>
        <p:spPr>
          <a:xfrm>
            <a:off x="2340863" y="4705938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278432C-6232-4694-9B24-039955A67FC0}"/>
              </a:ext>
            </a:extLst>
          </p:cNvPr>
          <p:cNvSpPr txBox="1"/>
          <p:nvPr/>
        </p:nvSpPr>
        <p:spPr>
          <a:xfrm>
            <a:off x="3230916" y="4336606"/>
            <a:ext cx="18745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FAB7940-E41C-46B6-A031-21164389087F}"/>
              </a:ext>
            </a:extLst>
          </p:cNvPr>
          <p:cNvCxnSpPr>
            <a:cxnSpLocks/>
          </p:cNvCxnSpPr>
          <p:nvPr/>
        </p:nvCxnSpPr>
        <p:spPr>
          <a:xfrm>
            <a:off x="3288438" y="4705938"/>
            <a:ext cx="16459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4237A99-B265-4A28-895F-34669FEC3971}"/>
              </a:ext>
            </a:extLst>
          </p:cNvPr>
          <p:cNvSpPr/>
          <p:nvPr/>
        </p:nvSpPr>
        <p:spPr>
          <a:xfrm>
            <a:off x="18138056" y="328366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B2E3921-2609-485A-825A-B4EC5E862AEE}"/>
              </a:ext>
            </a:extLst>
          </p:cNvPr>
          <p:cNvSpPr/>
          <p:nvPr/>
        </p:nvSpPr>
        <p:spPr>
          <a:xfrm>
            <a:off x="18137702" y="422145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47C9959-FF8C-4F9D-9D3A-39BC2468F47E}"/>
              </a:ext>
            </a:extLst>
          </p:cNvPr>
          <p:cNvSpPr/>
          <p:nvPr/>
        </p:nvSpPr>
        <p:spPr>
          <a:xfrm>
            <a:off x="19074056" y="515482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7AE136B0-FB6B-4FC1-8F93-88D4E6291363}"/>
              </a:ext>
            </a:extLst>
          </p:cNvPr>
          <p:cNvSpPr/>
          <p:nvPr/>
        </p:nvSpPr>
        <p:spPr>
          <a:xfrm>
            <a:off x="19079136" y="421801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049B885-8233-46CB-9F12-DB85867DC989}"/>
              </a:ext>
            </a:extLst>
          </p:cNvPr>
          <p:cNvSpPr/>
          <p:nvPr/>
        </p:nvSpPr>
        <p:spPr>
          <a:xfrm>
            <a:off x="20015136" y="515401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02E5765-40D1-4E8B-9950-0FDE5E6074E0}"/>
              </a:ext>
            </a:extLst>
          </p:cNvPr>
          <p:cNvSpPr/>
          <p:nvPr/>
        </p:nvSpPr>
        <p:spPr>
          <a:xfrm>
            <a:off x="18137702" y="515401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05D8AE6A-C8DF-4D74-A79C-C7F794E3C47A}"/>
              </a:ext>
            </a:extLst>
          </p:cNvPr>
          <p:cNvSpPr/>
          <p:nvPr/>
        </p:nvSpPr>
        <p:spPr>
          <a:xfrm>
            <a:off x="19079136" y="3283661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6A74FFF-82BD-4219-8E38-E18AE95EDE52}"/>
              </a:ext>
            </a:extLst>
          </p:cNvPr>
          <p:cNvSpPr/>
          <p:nvPr/>
        </p:nvSpPr>
        <p:spPr>
          <a:xfrm>
            <a:off x="20012607" y="421751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2121C39-3D08-4A00-8774-AD042B6F33AC}"/>
              </a:ext>
            </a:extLst>
          </p:cNvPr>
          <p:cNvSpPr/>
          <p:nvPr/>
        </p:nvSpPr>
        <p:spPr>
          <a:xfrm>
            <a:off x="20012607" y="3283661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A0B0720-126D-4327-B571-366FD2D693E2}"/>
              </a:ext>
            </a:extLst>
          </p:cNvPr>
          <p:cNvSpPr/>
          <p:nvPr/>
        </p:nvSpPr>
        <p:spPr>
          <a:xfrm>
            <a:off x="18138056" y="20914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8029201-12C6-4700-8FD1-E8D8563C4E16}"/>
              </a:ext>
            </a:extLst>
          </p:cNvPr>
          <p:cNvSpPr/>
          <p:nvPr/>
        </p:nvSpPr>
        <p:spPr>
          <a:xfrm>
            <a:off x="19079136" y="114350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6646672-B323-4B39-A568-B1247FD995CC}"/>
              </a:ext>
            </a:extLst>
          </p:cNvPr>
          <p:cNvSpPr/>
          <p:nvPr/>
        </p:nvSpPr>
        <p:spPr>
          <a:xfrm>
            <a:off x="20015136" y="207950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CFEFD993-2EDB-4B07-8119-44825B614C0A}"/>
              </a:ext>
            </a:extLst>
          </p:cNvPr>
          <p:cNvCxnSpPr>
            <a:cxnSpLocks/>
          </p:cNvCxnSpPr>
          <p:nvPr/>
        </p:nvCxnSpPr>
        <p:spPr>
          <a:xfrm>
            <a:off x="11198618" y="3141740"/>
            <a:ext cx="537806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34E3B8B0-B681-436D-B0B2-8948ABD356C1}"/>
              </a:ext>
            </a:extLst>
          </p:cNvPr>
          <p:cNvSpPr txBox="1"/>
          <p:nvPr/>
        </p:nvSpPr>
        <p:spPr>
          <a:xfrm>
            <a:off x="16898673" y="2465036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74F8816-CB08-4292-B7CF-5B31259DC9BB}"/>
              </a:ext>
            </a:extLst>
          </p:cNvPr>
          <p:cNvSpPr txBox="1"/>
          <p:nvPr/>
        </p:nvSpPr>
        <p:spPr>
          <a:xfrm>
            <a:off x="5593345" y="2545895"/>
            <a:ext cx="5755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 err="1"/>
              <a:t>Precision</a:t>
            </a:r>
            <a:r>
              <a:rPr kumimoji="1" lang="en-US" altLang="ja-JP" sz="7200" baseline="-25000" dirty="0" err="1"/>
              <a:t>micro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F02AF1EE-0090-4ACA-A3AF-6E2204F60CF9}"/>
              </a:ext>
            </a:extLst>
          </p:cNvPr>
          <p:cNvSpPr/>
          <p:nvPr/>
        </p:nvSpPr>
        <p:spPr>
          <a:xfrm>
            <a:off x="11651469" y="207950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6256638D-FEFA-46E8-9D31-91B7C1DAA1B7}"/>
              </a:ext>
            </a:extLst>
          </p:cNvPr>
          <p:cNvSpPr/>
          <p:nvPr/>
        </p:nvSpPr>
        <p:spPr>
          <a:xfrm>
            <a:off x="11651823" y="326128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B610B1AF-1FD5-49AF-A465-8F582FAF0C85}"/>
              </a:ext>
            </a:extLst>
          </p:cNvPr>
          <p:cNvSpPr/>
          <p:nvPr/>
        </p:nvSpPr>
        <p:spPr>
          <a:xfrm>
            <a:off x="11651469" y="419908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A88E4E6F-F49A-4564-96E9-5E64FE6B42E4}"/>
              </a:ext>
            </a:extLst>
          </p:cNvPr>
          <p:cNvSpPr/>
          <p:nvPr/>
        </p:nvSpPr>
        <p:spPr>
          <a:xfrm>
            <a:off x="11651469" y="513164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E5060E12-2396-4B4A-8B24-0F1B819D696B}"/>
              </a:ext>
            </a:extLst>
          </p:cNvPr>
          <p:cNvSpPr/>
          <p:nvPr/>
        </p:nvSpPr>
        <p:spPr>
          <a:xfrm>
            <a:off x="13563867" y="5177010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B480010-7C7C-4679-AAFD-2970C0FB85B7}"/>
              </a:ext>
            </a:extLst>
          </p:cNvPr>
          <p:cNvSpPr/>
          <p:nvPr/>
        </p:nvSpPr>
        <p:spPr>
          <a:xfrm>
            <a:off x="13568947" y="4240209"/>
            <a:ext cx="944893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6BAA925-FC14-488A-9A8A-5B304A53845F}"/>
              </a:ext>
            </a:extLst>
          </p:cNvPr>
          <p:cNvSpPr/>
          <p:nvPr/>
        </p:nvSpPr>
        <p:spPr>
          <a:xfrm>
            <a:off x="15349222" y="5176209"/>
            <a:ext cx="944893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8B98338E-83E4-4109-8F76-15C552FA4F5D}"/>
              </a:ext>
            </a:extLst>
          </p:cNvPr>
          <p:cNvSpPr/>
          <p:nvPr/>
        </p:nvSpPr>
        <p:spPr>
          <a:xfrm>
            <a:off x="13568947" y="3305851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99BCFC6E-D2AB-41D5-A972-D27DF226E380}"/>
              </a:ext>
            </a:extLst>
          </p:cNvPr>
          <p:cNvSpPr/>
          <p:nvPr/>
        </p:nvSpPr>
        <p:spPr>
          <a:xfrm>
            <a:off x="15346693" y="4239705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FA5B562-8622-4241-AA6E-5752E64278D1}"/>
              </a:ext>
            </a:extLst>
          </p:cNvPr>
          <p:cNvSpPr/>
          <p:nvPr/>
        </p:nvSpPr>
        <p:spPr>
          <a:xfrm>
            <a:off x="15346693" y="3305851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9DC6719D-3DF3-4A16-B159-C8DE8750DDEA}"/>
              </a:ext>
            </a:extLst>
          </p:cNvPr>
          <p:cNvSpPr/>
          <p:nvPr/>
        </p:nvSpPr>
        <p:spPr>
          <a:xfrm>
            <a:off x="13582484" y="2024900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0367904A-F558-4E00-B835-835F6CA06521}"/>
              </a:ext>
            </a:extLst>
          </p:cNvPr>
          <p:cNvSpPr/>
          <p:nvPr/>
        </p:nvSpPr>
        <p:spPr>
          <a:xfrm>
            <a:off x="15355586" y="206925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198E2658-4CE8-42D3-B909-130AB4CD105D}"/>
              </a:ext>
            </a:extLst>
          </p:cNvPr>
          <p:cNvSpPr txBox="1"/>
          <p:nvPr/>
        </p:nvSpPr>
        <p:spPr>
          <a:xfrm>
            <a:off x="12752549" y="3891361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F948D7C-7EC1-4A10-8AA9-B6730C1A8556}"/>
              </a:ext>
            </a:extLst>
          </p:cNvPr>
          <p:cNvSpPr txBox="1"/>
          <p:nvPr/>
        </p:nvSpPr>
        <p:spPr>
          <a:xfrm>
            <a:off x="14658212" y="3891361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FFE2042-AAB0-4393-8891-C356EE99D2BF}"/>
              </a:ext>
            </a:extLst>
          </p:cNvPr>
          <p:cNvSpPr txBox="1"/>
          <p:nvPr/>
        </p:nvSpPr>
        <p:spPr>
          <a:xfrm>
            <a:off x="12715880" y="1858199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F0DA501F-523E-4066-A03C-9E98464459E6}"/>
              </a:ext>
            </a:extLst>
          </p:cNvPr>
          <p:cNvSpPr txBox="1"/>
          <p:nvPr/>
        </p:nvSpPr>
        <p:spPr>
          <a:xfrm>
            <a:off x="14673565" y="1873169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0A3F347-D982-49EC-898B-B31E7737F07C}"/>
              </a:ext>
            </a:extLst>
          </p:cNvPr>
          <p:cNvSpPr txBox="1"/>
          <p:nvPr/>
        </p:nvSpPr>
        <p:spPr>
          <a:xfrm>
            <a:off x="10632984" y="6610008"/>
            <a:ext cx="5755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 </a:t>
            </a:r>
            <a:r>
              <a:rPr kumimoji="1" lang="en-US" altLang="ja-JP" sz="7200" dirty="0" err="1"/>
              <a:t>Recall</a:t>
            </a:r>
            <a:r>
              <a:rPr kumimoji="1" lang="en-US" altLang="ja-JP" sz="7200" baseline="-25000" dirty="0" err="1"/>
              <a:t>micro</a:t>
            </a:r>
            <a:endParaRPr kumimoji="1" lang="ja-JP" altLang="en-US" sz="72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689C8079-315B-409A-853B-182E9830F37F}"/>
              </a:ext>
            </a:extLst>
          </p:cNvPr>
          <p:cNvSpPr txBox="1"/>
          <p:nvPr/>
        </p:nvSpPr>
        <p:spPr>
          <a:xfrm>
            <a:off x="10626053" y="8233580"/>
            <a:ext cx="5755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 Accuracy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83235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14B3208-F36E-48BE-AEDA-563A7FDCA8C8}"/>
              </a:ext>
            </a:extLst>
          </p:cNvPr>
          <p:cNvSpPr/>
          <p:nvPr/>
        </p:nvSpPr>
        <p:spPr>
          <a:xfrm>
            <a:off x="2527229" y="3445155"/>
            <a:ext cx="1953807" cy="19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FF573B5-F9F5-4A8D-AAE4-16028E280ADA}"/>
              </a:ext>
            </a:extLst>
          </p:cNvPr>
          <p:cNvSpPr/>
          <p:nvPr/>
        </p:nvSpPr>
        <p:spPr>
          <a:xfrm>
            <a:off x="4481033" y="5370448"/>
            <a:ext cx="2095267" cy="181429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8C23628-AAB4-439E-B571-9D7B877DE317}"/>
              </a:ext>
            </a:extLst>
          </p:cNvPr>
          <p:cNvSpPr/>
          <p:nvPr/>
        </p:nvSpPr>
        <p:spPr>
          <a:xfrm>
            <a:off x="2527230" y="5374252"/>
            <a:ext cx="1953806" cy="1814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81DE5B2-8F3C-49E7-A8BB-DE9FC8E5AE93}"/>
              </a:ext>
            </a:extLst>
          </p:cNvPr>
          <p:cNvSpPr/>
          <p:nvPr/>
        </p:nvSpPr>
        <p:spPr>
          <a:xfrm>
            <a:off x="4481035" y="3445156"/>
            <a:ext cx="2095266" cy="19252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5F1337A-3067-403D-A11F-B79B1D5A14E0}"/>
              </a:ext>
            </a:extLst>
          </p:cNvPr>
          <p:cNvSpPr/>
          <p:nvPr/>
        </p:nvSpPr>
        <p:spPr>
          <a:xfrm>
            <a:off x="9009980" y="3445155"/>
            <a:ext cx="1953807" cy="19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１データ当たりの損失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BD37B1E-4D80-4B6F-82A7-01746F043EB8}"/>
              </a:ext>
            </a:extLst>
          </p:cNvPr>
          <p:cNvSpPr/>
          <p:nvPr/>
        </p:nvSpPr>
        <p:spPr>
          <a:xfrm>
            <a:off x="10963784" y="5370448"/>
            <a:ext cx="2095267" cy="181429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１データ当たりの損失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065F572-3C02-4DF5-B95A-7542EB543822}"/>
              </a:ext>
            </a:extLst>
          </p:cNvPr>
          <p:cNvSpPr/>
          <p:nvPr/>
        </p:nvSpPr>
        <p:spPr>
          <a:xfrm>
            <a:off x="9009980" y="5374252"/>
            <a:ext cx="1953806" cy="1814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１データ当たりの損失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99B60D8-A6CE-48D8-A4B0-E9915B081B6E}"/>
              </a:ext>
            </a:extLst>
          </p:cNvPr>
          <p:cNvSpPr/>
          <p:nvPr/>
        </p:nvSpPr>
        <p:spPr>
          <a:xfrm>
            <a:off x="10963786" y="3445156"/>
            <a:ext cx="2095266" cy="19252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データ当たりの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AF7085B-9208-457E-9380-B67C0AFBB931}"/>
              </a:ext>
            </a:extLst>
          </p:cNvPr>
          <p:cNvSpPr/>
          <p:nvPr/>
        </p:nvSpPr>
        <p:spPr>
          <a:xfrm>
            <a:off x="15492732" y="3445155"/>
            <a:ext cx="1953807" cy="19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5DA3A5F-8450-4BDF-8D8A-E153487D9437}"/>
              </a:ext>
            </a:extLst>
          </p:cNvPr>
          <p:cNvSpPr/>
          <p:nvPr/>
        </p:nvSpPr>
        <p:spPr>
          <a:xfrm>
            <a:off x="17446536" y="5370448"/>
            <a:ext cx="2095267" cy="181429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7D2079B-D083-4B2B-953D-37D4EDE8C4FD}"/>
              </a:ext>
            </a:extLst>
          </p:cNvPr>
          <p:cNvSpPr/>
          <p:nvPr/>
        </p:nvSpPr>
        <p:spPr>
          <a:xfrm>
            <a:off x="15492733" y="5374252"/>
            <a:ext cx="1953806" cy="1814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CB34E86-3107-45CC-A289-7476919101E7}"/>
              </a:ext>
            </a:extLst>
          </p:cNvPr>
          <p:cNvSpPr/>
          <p:nvPr/>
        </p:nvSpPr>
        <p:spPr>
          <a:xfrm>
            <a:off x="17446538" y="3445156"/>
            <a:ext cx="2095266" cy="19252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11EA44-860F-4A87-8F03-196C23B2FA8A}"/>
              </a:ext>
            </a:extLst>
          </p:cNvPr>
          <p:cNvSpPr txBox="1"/>
          <p:nvPr/>
        </p:nvSpPr>
        <p:spPr>
          <a:xfrm>
            <a:off x="7480425" y="5058669"/>
            <a:ext cx="603516" cy="10195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6025" b="1" dirty="0"/>
              <a:t>X</a:t>
            </a:r>
            <a:endParaRPr lang="ja-JP" altLang="en-US" sz="6025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0826A86-9289-4C6F-8661-76420D0C852F}"/>
              </a:ext>
            </a:extLst>
          </p:cNvPr>
          <p:cNvSpPr txBox="1"/>
          <p:nvPr/>
        </p:nvSpPr>
        <p:spPr>
          <a:xfrm>
            <a:off x="13974133" y="5058669"/>
            <a:ext cx="603516" cy="10195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6025" b="1" dirty="0"/>
              <a:t>=</a:t>
            </a:r>
            <a:endParaRPr lang="ja-JP" altLang="en-US" sz="6025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9E30270-3EF4-40F9-A209-448347427758}"/>
              </a:ext>
            </a:extLst>
          </p:cNvPr>
          <p:cNvSpPr txBox="1"/>
          <p:nvPr/>
        </p:nvSpPr>
        <p:spPr>
          <a:xfrm>
            <a:off x="3156373" y="2583368"/>
            <a:ext cx="2649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混合行列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C95929C9-8D4F-4502-819F-04830C310465}"/>
              </a:ext>
            </a:extLst>
          </p:cNvPr>
          <p:cNvCxnSpPr>
            <a:cxnSpLocks/>
          </p:cNvCxnSpPr>
          <p:nvPr/>
        </p:nvCxnSpPr>
        <p:spPr>
          <a:xfrm>
            <a:off x="2527229" y="3237683"/>
            <a:ext cx="40490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295DDC6-1981-4E73-9F56-6F78EA80D32D}"/>
              </a:ext>
            </a:extLst>
          </p:cNvPr>
          <p:cNvSpPr txBox="1"/>
          <p:nvPr/>
        </p:nvSpPr>
        <p:spPr>
          <a:xfrm>
            <a:off x="8770041" y="1905464"/>
            <a:ext cx="4387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損失行列</a:t>
            </a:r>
            <a:endParaRPr lang="en-US" altLang="ja-JP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データ当たり）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B1B0816-CA25-47CE-AE07-0308BB5DB619}"/>
              </a:ext>
            </a:extLst>
          </p:cNvPr>
          <p:cNvCxnSpPr>
            <a:cxnSpLocks/>
          </p:cNvCxnSpPr>
          <p:nvPr/>
        </p:nvCxnSpPr>
        <p:spPr>
          <a:xfrm>
            <a:off x="9009980" y="3237683"/>
            <a:ext cx="40490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1ED1461-5C8B-4856-A6E5-B210A3C9428F}"/>
              </a:ext>
            </a:extLst>
          </p:cNvPr>
          <p:cNvSpPr txBox="1"/>
          <p:nvPr/>
        </p:nvSpPr>
        <p:spPr>
          <a:xfrm>
            <a:off x="15865496" y="1967815"/>
            <a:ext cx="3462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損失行列</a:t>
            </a:r>
            <a:endParaRPr lang="en-US" altLang="ja-JP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（全体）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5DE0B7E-EE4D-42B7-A6F4-D2531FC32A25}"/>
              </a:ext>
            </a:extLst>
          </p:cNvPr>
          <p:cNvCxnSpPr>
            <a:cxnSpLocks/>
          </p:cNvCxnSpPr>
          <p:nvPr/>
        </p:nvCxnSpPr>
        <p:spPr>
          <a:xfrm>
            <a:off x="15492732" y="3237683"/>
            <a:ext cx="40490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23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6AB07B6-9048-4F00-B52D-04797F32EE2E}"/>
              </a:ext>
            </a:extLst>
          </p:cNvPr>
          <p:cNvSpPr/>
          <p:nvPr/>
        </p:nvSpPr>
        <p:spPr>
          <a:xfrm>
            <a:off x="1959429" y="802433"/>
            <a:ext cx="7744408" cy="77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4EA35AA-A320-449E-89E2-B04AD1C73061}"/>
              </a:ext>
            </a:extLst>
          </p:cNvPr>
          <p:cNvCxnSpPr/>
          <p:nvPr/>
        </p:nvCxnSpPr>
        <p:spPr>
          <a:xfrm flipH="1">
            <a:off x="1959429" y="802433"/>
            <a:ext cx="7744408" cy="77444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5162D566-07DB-40B3-8117-CEF3710CF7AC}"/>
              </a:ext>
            </a:extLst>
          </p:cNvPr>
          <p:cNvSpPr/>
          <p:nvPr/>
        </p:nvSpPr>
        <p:spPr>
          <a:xfrm>
            <a:off x="1959429" y="821094"/>
            <a:ext cx="7763069" cy="7707086"/>
          </a:xfrm>
          <a:custGeom>
            <a:avLst/>
            <a:gdLst>
              <a:gd name="connsiteX0" fmla="*/ 0 w 7763069"/>
              <a:gd name="connsiteY0" fmla="*/ 7707086 h 7707086"/>
              <a:gd name="connsiteX1" fmla="*/ 447869 w 7763069"/>
              <a:gd name="connsiteY1" fmla="*/ 4572000 h 7707086"/>
              <a:gd name="connsiteX2" fmla="*/ 2071395 w 7763069"/>
              <a:gd name="connsiteY2" fmla="*/ 2071396 h 7707086"/>
              <a:gd name="connsiteX3" fmla="*/ 5113175 w 7763069"/>
              <a:gd name="connsiteY3" fmla="*/ 541175 h 7707086"/>
              <a:gd name="connsiteX4" fmla="*/ 7763069 w 7763069"/>
              <a:gd name="connsiteY4" fmla="*/ 0 h 770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3069" h="7707086">
                <a:moveTo>
                  <a:pt x="0" y="7707086"/>
                </a:moveTo>
                <a:cubicBezTo>
                  <a:pt x="51318" y="6609184"/>
                  <a:pt x="102637" y="5511282"/>
                  <a:pt x="447869" y="4572000"/>
                </a:cubicBezTo>
                <a:cubicBezTo>
                  <a:pt x="793102" y="3632718"/>
                  <a:pt x="1293844" y="2743200"/>
                  <a:pt x="2071395" y="2071396"/>
                </a:cubicBezTo>
                <a:cubicBezTo>
                  <a:pt x="2848946" y="1399592"/>
                  <a:pt x="4164563" y="886408"/>
                  <a:pt x="5113175" y="541175"/>
                </a:cubicBezTo>
                <a:cubicBezTo>
                  <a:pt x="6061787" y="195942"/>
                  <a:pt x="6912428" y="97971"/>
                  <a:pt x="776306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ABCCDB6-98EF-48B8-BA75-0E13A5432E5B}"/>
              </a:ext>
            </a:extLst>
          </p:cNvPr>
          <p:cNvSpPr/>
          <p:nvPr/>
        </p:nvSpPr>
        <p:spPr>
          <a:xfrm>
            <a:off x="12241764" y="1484799"/>
            <a:ext cx="2328668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20E67A3-F21C-4BCC-88E6-4F905BE0B8B5}"/>
              </a:ext>
            </a:extLst>
          </p:cNvPr>
          <p:cNvSpPr/>
          <p:nvPr/>
        </p:nvSpPr>
        <p:spPr>
          <a:xfrm>
            <a:off x="12989894" y="2420022"/>
            <a:ext cx="5484286" cy="2077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9ECB8A7-0CA6-40A7-A9E9-FFA49AE938F8}"/>
              </a:ext>
            </a:extLst>
          </p:cNvPr>
          <p:cNvSpPr/>
          <p:nvPr/>
        </p:nvSpPr>
        <p:spPr>
          <a:xfrm>
            <a:off x="12241765" y="2419315"/>
            <a:ext cx="766790" cy="2078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AA5F7D-BB39-40F8-B5A2-7EAF34058BCE}"/>
              </a:ext>
            </a:extLst>
          </p:cNvPr>
          <p:cNvSpPr/>
          <p:nvPr/>
        </p:nvSpPr>
        <p:spPr>
          <a:xfrm>
            <a:off x="14570549" y="1484799"/>
            <a:ext cx="3903632" cy="933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7C3BB0-43EC-4007-9069-3022B6922A65}"/>
              </a:ext>
            </a:extLst>
          </p:cNvPr>
          <p:cNvSpPr txBox="1"/>
          <p:nvPr/>
        </p:nvSpPr>
        <p:spPr>
          <a:xfrm>
            <a:off x="5268427" y="9220534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FPR</a:t>
            </a:r>
            <a:endParaRPr kumimoji="1" lang="ja-JP" altLang="en-US" sz="44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B6A2A5D-43CC-46BD-905E-7AA7D8F82F6E}"/>
              </a:ext>
            </a:extLst>
          </p:cNvPr>
          <p:cNvSpPr txBox="1"/>
          <p:nvPr/>
        </p:nvSpPr>
        <p:spPr>
          <a:xfrm>
            <a:off x="9322486" y="8481895"/>
            <a:ext cx="80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1368251" y="8476616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144F723-D5DD-406E-91CD-9F367047FD31}"/>
              </a:ext>
            </a:extLst>
          </p:cNvPr>
          <p:cNvSpPr txBox="1"/>
          <p:nvPr/>
        </p:nvSpPr>
        <p:spPr>
          <a:xfrm>
            <a:off x="1386500" y="427043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C398B56-6C45-4C9D-B47C-73834368F144}"/>
              </a:ext>
            </a:extLst>
          </p:cNvPr>
          <p:cNvSpPr txBox="1"/>
          <p:nvPr/>
        </p:nvSpPr>
        <p:spPr>
          <a:xfrm>
            <a:off x="2420" y="3932038"/>
            <a:ext cx="174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TPR</a:t>
            </a:r>
            <a:endParaRPr kumimoji="1" lang="ja-JP" altLang="en-US" sz="44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94A3F03-42DF-4F4A-A6C5-AAE07B74C593}"/>
              </a:ext>
            </a:extLst>
          </p:cNvPr>
          <p:cNvSpPr/>
          <p:nvPr/>
        </p:nvSpPr>
        <p:spPr>
          <a:xfrm>
            <a:off x="2901412" y="3917570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53528C93-6059-45FF-8472-F06D776A30B1}"/>
              </a:ext>
            </a:extLst>
          </p:cNvPr>
          <p:cNvSpPr/>
          <p:nvPr/>
        </p:nvSpPr>
        <p:spPr>
          <a:xfrm>
            <a:off x="5710334" y="1690444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B9C8AB8-B1E6-453F-8EFD-BE22336F42AF}"/>
              </a:ext>
            </a:extLst>
          </p:cNvPr>
          <p:cNvSpPr txBox="1"/>
          <p:nvPr/>
        </p:nvSpPr>
        <p:spPr>
          <a:xfrm>
            <a:off x="3250074" y="3847013"/>
            <a:ext cx="2022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0.6</a:t>
            </a:r>
            <a:endParaRPr kumimoji="1" lang="ja-JP" altLang="en-US" sz="40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131845E-8D66-4ADD-BEAD-D4669DD01ACB}"/>
              </a:ext>
            </a:extLst>
          </p:cNvPr>
          <p:cNvSpPr txBox="1"/>
          <p:nvPr/>
        </p:nvSpPr>
        <p:spPr>
          <a:xfrm>
            <a:off x="4501818" y="998090"/>
            <a:ext cx="213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0.4</a:t>
            </a:r>
            <a:endParaRPr kumimoji="1" lang="ja-JP" altLang="en-US" sz="4000" dirty="0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F7C81EF1-36D8-4D09-8DF2-3171F6725926}"/>
              </a:ext>
            </a:extLst>
          </p:cNvPr>
          <p:cNvCxnSpPr>
            <a:cxnSpLocks/>
          </p:cNvCxnSpPr>
          <p:nvPr/>
        </p:nvCxnSpPr>
        <p:spPr>
          <a:xfrm>
            <a:off x="5875094" y="1821072"/>
            <a:ext cx="0" cy="67071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3010187" y="3932038"/>
            <a:ext cx="0" cy="46148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C821BE1-CA13-40F4-97AF-4CA870641336}"/>
              </a:ext>
            </a:extLst>
          </p:cNvPr>
          <p:cNvCxnSpPr>
            <a:cxnSpLocks/>
          </p:cNvCxnSpPr>
          <p:nvPr/>
        </p:nvCxnSpPr>
        <p:spPr>
          <a:xfrm>
            <a:off x="1959429" y="1821072"/>
            <a:ext cx="387220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A87F5E0A-8A03-4295-86C5-C035BC615441}"/>
              </a:ext>
            </a:extLst>
          </p:cNvPr>
          <p:cNvCxnSpPr>
            <a:cxnSpLocks/>
          </p:cNvCxnSpPr>
          <p:nvPr/>
        </p:nvCxnSpPr>
        <p:spPr>
          <a:xfrm>
            <a:off x="1959429" y="4048198"/>
            <a:ext cx="10507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BD8322-B09D-4E73-8B22-824D4978C6E9}"/>
              </a:ext>
            </a:extLst>
          </p:cNvPr>
          <p:cNvSpPr txBox="1"/>
          <p:nvPr/>
        </p:nvSpPr>
        <p:spPr>
          <a:xfrm>
            <a:off x="5158390" y="8481897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0.4</a:t>
            </a:r>
            <a:endParaRPr kumimoji="1" lang="ja-JP" altLang="en-US" sz="4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253BC19-270E-496F-8C1C-A119B86E7CB3}"/>
              </a:ext>
            </a:extLst>
          </p:cNvPr>
          <p:cNvSpPr txBox="1"/>
          <p:nvPr/>
        </p:nvSpPr>
        <p:spPr>
          <a:xfrm>
            <a:off x="2349468" y="8481896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0.2</a:t>
            </a:r>
            <a:endParaRPr kumimoji="1" lang="ja-JP" altLang="en-US" sz="44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D5A9D9A-47A6-4705-A702-211A5C475C89}"/>
              </a:ext>
            </a:extLst>
          </p:cNvPr>
          <p:cNvSpPr txBox="1"/>
          <p:nvPr/>
        </p:nvSpPr>
        <p:spPr>
          <a:xfrm>
            <a:off x="962637" y="3470946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0.6</a:t>
            </a:r>
            <a:endParaRPr kumimoji="1" lang="ja-JP" altLang="en-US" sz="4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1C78CE6-B7FA-4253-ACF9-6DB5500A9F38}"/>
              </a:ext>
            </a:extLst>
          </p:cNvPr>
          <p:cNvSpPr txBox="1"/>
          <p:nvPr/>
        </p:nvSpPr>
        <p:spPr>
          <a:xfrm>
            <a:off x="1035918" y="1368247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0.8</a:t>
            </a:r>
            <a:endParaRPr kumimoji="1" lang="ja-JP" altLang="en-US" sz="4400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134B3B7-92A2-4761-BE2D-B5781B48819F}"/>
              </a:ext>
            </a:extLst>
          </p:cNvPr>
          <p:cNvSpPr/>
          <p:nvPr/>
        </p:nvSpPr>
        <p:spPr>
          <a:xfrm>
            <a:off x="12241763" y="5112943"/>
            <a:ext cx="4721521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6C21EA5C-0D02-480D-AF24-CC9EA8C29F6C}"/>
              </a:ext>
            </a:extLst>
          </p:cNvPr>
          <p:cNvSpPr/>
          <p:nvPr/>
        </p:nvSpPr>
        <p:spPr>
          <a:xfrm>
            <a:off x="16441366" y="6048166"/>
            <a:ext cx="2032813" cy="2077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1B812399-CC88-4E90-8050-E6D9AB3BF067}"/>
              </a:ext>
            </a:extLst>
          </p:cNvPr>
          <p:cNvSpPr/>
          <p:nvPr/>
        </p:nvSpPr>
        <p:spPr>
          <a:xfrm>
            <a:off x="12241765" y="6047459"/>
            <a:ext cx="4199600" cy="2078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7B77CF98-2C4C-43C2-BA95-AF2A7BD28082}"/>
              </a:ext>
            </a:extLst>
          </p:cNvPr>
          <p:cNvSpPr/>
          <p:nvPr/>
        </p:nvSpPr>
        <p:spPr>
          <a:xfrm>
            <a:off x="16963283" y="5112943"/>
            <a:ext cx="1510897" cy="933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99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6AB07B6-9048-4F00-B52D-04797F32EE2E}"/>
              </a:ext>
            </a:extLst>
          </p:cNvPr>
          <p:cNvSpPr/>
          <p:nvPr/>
        </p:nvSpPr>
        <p:spPr>
          <a:xfrm>
            <a:off x="3628890" y="842541"/>
            <a:ext cx="7744408" cy="77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4EA35AA-A320-449E-89E2-B04AD1C73061}"/>
              </a:ext>
            </a:extLst>
          </p:cNvPr>
          <p:cNvCxnSpPr/>
          <p:nvPr/>
        </p:nvCxnSpPr>
        <p:spPr>
          <a:xfrm flipH="1">
            <a:off x="3628890" y="842541"/>
            <a:ext cx="7744408" cy="77444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5162D566-07DB-40B3-8117-CEF3710CF7AC}"/>
              </a:ext>
            </a:extLst>
          </p:cNvPr>
          <p:cNvSpPr/>
          <p:nvPr/>
        </p:nvSpPr>
        <p:spPr>
          <a:xfrm>
            <a:off x="12241532" y="769530"/>
            <a:ext cx="7763069" cy="7707086"/>
          </a:xfrm>
          <a:custGeom>
            <a:avLst/>
            <a:gdLst>
              <a:gd name="connsiteX0" fmla="*/ 0 w 7763069"/>
              <a:gd name="connsiteY0" fmla="*/ 7707086 h 7707086"/>
              <a:gd name="connsiteX1" fmla="*/ 447869 w 7763069"/>
              <a:gd name="connsiteY1" fmla="*/ 4572000 h 7707086"/>
              <a:gd name="connsiteX2" fmla="*/ 2071395 w 7763069"/>
              <a:gd name="connsiteY2" fmla="*/ 2071396 h 7707086"/>
              <a:gd name="connsiteX3" fmla="*/ 5113175 w 7763069"/>
              <a:gd name="connsiteY3" fmla="*/ 541175 h 7707086"/>
              <a:gd name="connsiteX4" fmla="*/ 7763069 w 7763069"/>
              <a:gd name="connsiteY4" fmla="*/ 0 h 770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3069" h="7707086">
                <a:moveTo>
                  <a:pt x="0" y="7707086"/>
                </a:moveTo>
                <a:cubicBezTo>
                  <a:pt x="51318" y="6609184"/>
                  <a:pt x="102637" y="5511282"/>
                  <a:pt x="447869" y="4572000"/>
                </a:cubicBezTo>
                <a:cubicBezTo>
                  <a:pt x="793102" y="3632718"/>
                  <a:pt x="1293844" y="2743200"/>
                  <a:pt x="2071395" y="2071396"/>
                </a:cubicBezTo>
                <a:cubicBezTo>
                  <a:pt x="2848946" y="1399592"/>
                  <a:pt x="4164563" y="886408"/>
                  <a:pt x="5113175" y="541175"/>
                </a:cubicBezTo>
                <a:cubicBezTo>
                  <a:pt x="6061787" y="195942"/>
                  <a:pt x="6912428" y="97971"/>
                  <a:pt x="776306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7C3BB0-43EC-4007-9069-3022B6922A65}"/>
              </a:ext>
            </a:extLst>
          </p:cNvPr>
          <p:cNvSpPr txBox="1"/>
          <p:nvPr/>
        </p:nvSpPr>
        <p:spPr>
          <a:xfrm>
            <a:off x="6406824" y="9309512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B6A2A5D-43CC-46BD-905E-7AA7D8F82F6E}"/>
              </a:ext>
            </a:extLst>
          </p:cNvPr>
          <p:cNvSpPr txBox="1"/>
          <p:nvPr/>
        </p:nvSpPr>
        <p:spPr>
          <a:xfrm>
            <a:off x="10991947" y="8522003"/>
            <a:ext cx="80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3037712" y="851672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144F723-D5DD-406E-91CD-9F367047FD31}"/>
              </a:ext>
            </a:extLst>
          </p:cNvPr>
          <p:cNvSpPr txBox="1"/>
          <p:nvPr/>
        </p:nvSpPr>
        <p:spPr>
          <a:xfrm>
            <a:off x="3055961" y="467151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C398B56-6C45-4C9D-B47C-73834368F144}"/>
              </a:ext>
            </a:extLst>
          </p:cNvPr>
          <p:cNvSpPr txBox="1"/>
          <p:nvPr/>
        </p:nvSpPr>
        <p:spPr>
          <a:xfrm>
            <a:off x="14558175" y="5278312"/>
            <a:ext cx="174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TPR</a:t>
            </a:r>
            <a:endParaRPr kumimoji="1" lang="ja-JP" altLang="en-US" sz="44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94A3F03-42DF-4F4A-A6C5-AAE07B74C593}"/>
              </a:ext>
            </a:extLst>
          </p:cNvPr>
          <p:cNvSpPr/>
          <p:nvPr/>
        </p:nvSpPr>
        <p:spPr>
          <a:xfrm>
            <a:off x="17457167" y="5263844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53528C93-6059-45FF-8472-F06D776A30B1}"/>
              </a:ext>
            </a:extLst>
          </p:cNvPr>
          <p:cNvSpPr/>
          <p:nvPr/>
        </p:nvSpPr>
        <p:spPr>
          <a:xfrm>
            <a:off x="20266089" y="3036718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B9C8AB8-B1E6-453F-8EFD-BE22336F42AF}"/>
              </a:ext>
            </a:extLst>
          </p:cNvPr>
          <p:cNvSpPr txBox="1"/>
          <p:nvPr/>
        </p:nvSpPr>
        <p:spPr>
          <a:xfrm>
            <a:off x="17805829" y="5193287"/>
            <a:ext cx="2022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0.6</a:t>
            </a:r>
            <a:endParaRPr kumimoji="1" lang="ja-JP" altLang="en-US" sz="40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131845E-8D66-4ADD-BEAD-D4669DD01ACB}"/>
              </a:ext>
            </a:extLst>
          </p:cNvPr>
          <p:cNvSpPr txBox="1"/>
          <p:nvPr/>
        </p:nvSpPr>
        <p:spPr>
          <a:xfrm>
            <a:off x="11980044" y="842541"/>
            <a:ext cx="213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0.4</a:t>
            </a:r>
            <a:endParaRPr kumimoji="1" lang="ja-JP" altLang="en-US" sz="4000" dirty="0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7501094" y="6087861"/>
            <a:ext cx="0" cy="250313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C821BE1-CA13-40F4-97AF-4CA870641336}"/>
              </a:ext>
            </a:extLst>
          </p:cNvPr>
          <p:cNvCxnSpPr>
            <a:cxnSpLocks/>
          </p:cNvCxnSpPr>
          <p:nvPr/>
        </p:nvCxnSpPr>
        <p:spPr>
          <a:xfrm>
            <a:off x="3628889" y="6087861"/>
            <a:ext cx="3872203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BD8322-B09D-4E73-8B22-824D4978C6E9}"/>
              </a:ext>
            </a:extLst>
          </p:cNvPr>
          <p:cNvSpPr txBox="1"/>
          <p:nvPr/>
        </p:nvSpPr>
        <p:spPr>
          <a:xfrm>
            <a:off x="17151510" y="8835813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0.4</a:t>
            </a:r>
            <a:endParaRPr kumimoji="1" lang="ja-JP" altLang="en-US" sz="4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253BC19-270E-496F-8C1C-A119B86E7CB3}"/>
              </a:ext>
            </a:extLst>
          </p:cNvPr>
          <p:cNvSpPr txBox="1"/>
          <p:nvPr/>
        </p:nvSpPr>
        <p:spPr>
          <a:xfrm>
            <a:off x="14342588" y="8835812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0.2</a:t>
            </a:r>
            <a:endParaRPr kumimoji="1" lang="ja-JP" altLang="en-US" sz="4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1C78CE6-B7FA-4253-ACF9-6DB5500A9F38}"/>
              </a:ext>
            </a:extLst>
          </p:cNvPr>
          <p:cNvSpPr txBox="1"/>
          <p:nvPr/>
        </p:nvSpPr>
        <p:spPr>
          <a:xfrm>
            <a:off x="15591673" y="2714521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0.8</a:t>
            </a:r>
            <a:endParaRPr kumimoji="1" lang="ja-JP" altLang="en-US" sz="4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4ADBF72-4E20-4809-8A18-3C87E0D55D9F}"/>
              </a:ext>
            </a:extLst>
          </p:cNvPr>
          <p:cNvSpPr txBox="1"/>
          <p:nvPr/>
        </p:nvSpPr>
        <p:spPr>
          <a:xfrm>
            <a:off x="842362" y="3338082"/>
            <a:ext cx="2483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正例割合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4EECB6D-6EF2-4B19-97F9-24C7ABAD3AA1}"/>
              </a:ext>
            </a:extLst>
          </p:cNvPr>
          <p:cNvCxnSpPr/>
          <p:nvPr/>
        </p:nvCxnSpPr>
        <p:spPr>
          <a:xfrm flipV="1">
            <a:off x="3628890" y="3524070"/>
            <a:ext cx="7744408" cy="506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8C78866-85FA-41AB-9F80-7BE394D9E633}"/>
              </a:ext>
            </a:extLst>
          </p:cNvPr>
          <p:cNvCxnSpPr>
            <a:cxnSpLocks/>
          </p:cNvCxnSpPr>
          <p:nvPr/>
        </p:nvCxnSpPr>
        <p:spPr>
          <a:xfrm flipV="1">
            <a:off x="3628889" y="882649"/>
            <a:ext cx="5126917" cy="7634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CEFAB5A-9CE7-4CA7-AC52-5367D7792F1E}"/>
              </a:ext>
            </a:extLst>
          </p:cNvPr>
          <p:cNvSpPr txBox="1"/>
          <p:nvPr/>
        </p:nvSpPr>
        <p:spPr>
          <a:xfrm>
            <a:off x="10533644" y="2953362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A</a:t>
            </a:r>
            <a:endParaRPr kumimoji="1" lang="ja-JP" altLang="en-US" sz="4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B9695FB-5C7D-48F7-B085-530A9E8C41DC}"/>
              </a:ext>
            </a:extLst>
          </p:cNvPr>
          <p:cNvSpPr txBox="1"/>
          <p:nvPr/>
        </p:nvSpPr>
        <p:spPr>
          <a:xfrm>
            <a:off x="7375828" y="1049198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B</a:t>
            </a:r>
            <a:endParaRPr kumimoji="1" lang="ja-JP" altLang="en-US" sz="4400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06D79D2-D31A-437F-83C8-30288C3CA870}"/>
              </a:ext>
            </a:extLst>
          </p:cNvPr>
          <p:cNvCxnSpPr>
            <a:cxnSpLocks/>
          </p:cNvCxnSpPr>
          <p:nvPr/>
        </p:nvCxnSpPr>
        <p:spPr>
          <a:xfrm>
            <a:off x="6127033" y="4731648"/>
            <a:ext cx="0" cy="385934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D2E3AC65-4336-4A6E-840D-64D9750FCE0E}"/>
              </a:ext>
            </a:extLst>
          </p:cNvPr>
          <p:cNvCxnSpPr>
            <a:cxnSpLocks/>
          </p:cNvCxnSpPr>
          <p:nvPr/>
        </p:nvCxnSpPr>
        <p:spPr>
          <a:xfrm>
            <a:off x="3628891" y="4733164"/>
            <a:ext cx="249814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C043853-76C2-4AC4-9940-85787382F030}"/>
              </a:ext>
            </a:extLst>
          </p:cNvPr>
          <p:cNvSpPr txBox="1"/>
          <p:nvPr/>
        </p:nvSpPr>
        <p:spPr>
          <a:xfrm>
            <a:off x="7375828" y="8714637"/>
            <a:ext cx="193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</a:t>
            </a:r>
            <a:r>
              <a:rPr kumimoji="1" lang="ja-JP" altLang="en-US" sz="2800" dirty="0"/>
              <a:t>の予測値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DD4CA92-235A-4FDB-A1B0-31852E222B6A}"/>
              </a:ext>
            </a:extLst>
          </p:cNvPr>
          <p:cNvSpPr txBox="1"/>
          <p:nvPr/>
        </p:nvSpPr>
        <p:spPr>
          <a:xfrm>
            <a:off x="5103982" y="8714637"/>
            <a:ext cx="193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</a:t>
            </a:r>
            <a:r>
              <a:rPr kumimoji="1" lang="ja-JP" altLang="en-US" sz="2800" dirty="0"/>
              <a:t>の予測値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1FC0CE-9AEF-47F3-B964-DB77C9E2E35C}"/>
              </a:ext>
            </a:extLst>
          </p:cNvPr>
          <p:cNvSpPr txBox="1"/>
          <p:nvPr/>
        </p:nvSpPr>
        <p:spPr>
          <a:xfrm>
            <a:off x="1392748" y="5841433"/>
            <a:ext cx="2236140" cy="5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</a:t>
            </a:r>
            <a:r>
              <a:rPr kumimoji="1" lang="ja-JP" altLang="en-US" sz="2800" dirty="0"/>
              <a:t>の正例割合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F6A0EAD-F369-4064-833A-05925C3F3A7D}"/>
              </a:ext>
            </a:extLst>
          </p:cNvPr>
          <p:cNvSpPr txBox="1"/>
          <p:nvPr/>
        </p:nvSpPr>
        <p:spPr>
          <a:xfrm>
            <a:off x="1392748" y="4457372"/>
            <a:ext cx="2236140" cy="5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</a:t>
            </a:r>
            <a:r>
              <a:rPr kumimoji="1" lang="ja-JP" altLang="en-US" sz="2800" dirty="0"/>
              <a:t>の正例割合</a:t>
            </a:r>
          </a:p>
        </p:txBody>
      </p:sp>
    </p:spTree>
    <p:extLst>
      <p:ext uri="{BB962C8B-B14F-4D97-AF65-F5344CB8AC3E}">
        <p14:creationId xmlns:p14="http://schemas.microsoft.com/office/powerpoint/2010/main" val="76700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690</TotalTime>
  <Words>500</Words>
  <Application>Microsoft Office PowerPoint</Application>
  <PresentationFormat>ユーザー設定</PresentationFormat>
  <Paragraphs>321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RYOJI</dc:creator>
  <cp:lastModifiedBy>RYOJI</cp:lastModifiedBy>
  <cp:revision>53</cp:revision>
  <dcterms:created xsi:type="dcterms:W3CDTF">2020-01-25T23:44:24Z</dcterms:created>
  <dcterms:modified xsi:type="dcterms:W3CDTF">2020-02-09T09:22:26Z</dcterms:modified>
</cp:coreProperties>
</file>