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77" r:id="rId10"/>
    <p:sldId id="268" r:id="rId11"/>
    <p:sldId id="271" r:id="rId12"/>
    <p:sldId id="269" r:id="rId13"/>
    <p:sldId id="272" r:id="rId14"/>
    <p:sldId id="273" r:id="rId15"/>
    <p:sldId id="274" r:id="rId16"/>
    <p:sldId id="276" r:id="rId17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77"/>
            <p14:sldId id="268"/>
            <p14:sldId id="271"/>
            <p14:sldId id="269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AC4256-B906-4036-991A-55790746AE97}"/>
              </a:ext>
            </a:extLst>
          </p:cNvPr>
          <p:cNvSpPr/>
          <p:nvPr/>
        </p:nvSpPr>
        <p:spPr>
          <a:xfrm>
            <a:off x="16218918" y="14135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005D3AD-B373-4C1F-BA12-295CDA12D927}"/>
              </a:ext>
            </a:extLst>
          </p:cNvPr>
          <p:cNvSpPr/>
          <p:nvPr/>
        </p:nvSpPr>
        <p:spPr>
          <a:xfrm>
            <a:off x="16218918" y="30183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E544D70-5604-4007-9D22-535AC7845294}"/>
              </a:ext>
            </a:extLst>
          </p:cNvPr>
          <p:cNvSpPr/>
          <p:nvPr/>
        </p:nvSpPr>
        <p:spPr>
          <a:xfrm>
            <a:off x="18451601" y="136229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19739E-8211-4CEB-BDAB-D03FB7310F2B}"/>
              </a:ext>
            </a:extLst>
          </p:cNvPr>
          <p:cNvSpPr/>
          <p:nvPr/>
        </p:nvSpPr>
        <p:spPr>
          <a:xfrm>
            <a:off x="18439183" y="29951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4D53B4A-C3A9-4EB0-B540-085575320E53}"/>
              </a:ext>
            </a:extLst>
          </p:cNvPr>
          <p:cNvSpPr/>
          <p:nvPr/>
        </p:nvSpPr>
        <p:spPr>
          <a:xfrm>
            <a:off x="15986072" y="12339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D750E49-9C2F-4479-947C-EB5166D61422}"/>
              </a:ext>
            </a:extLst>
          </p:cNvPr>
          <p:cNvSpPr/>
          <p:nvPr/>
        </p:nvSpPr>
        <p:spPr>
          <a:xfrm>
            <a:off x="18193919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008FE7A-332A-4ED8-BAAF-BDD3673DD79F}"/>
              </a:ext>
            </a:extLst>
          </p:cNvPr>
          <p:cNvSpPr/>
          <p:nvPr/>
        </p:nvSpPr>
        <p:spPr>
          <a:xfrm>
            <a:off x="16125436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CF0AAF-40F6-4885-9256-46DA266E4A3D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17357077" y="6522826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1B0BE30B-02E0-4D54-9F1F-02D704398A93}"/>
              </a:ext>
            </a:extLst>
          </p:cNvPr>
          <p:cNvSpPr/>
          <p:nvPr/>
        </p:nvSpPr>
        <p:spPr>
          <a:xfrm>
            <a:off x="18445602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BA72811-4B6D-454C-8AF4-61D888F0675E}"/>
              </a:ext>
            </a:extLst>
          </p:cNvPr>
          <p:cNvSpPr/>
          <p:nvPr/>
        </p:nvSpPr>
        <p:spPr>
          <a:xfrm>
            <a:off x="16125436" y="75118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CF46-63AD-4493-8BCC-BBE98D2E145F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rot="5400000" flipH="1" flipV="1">
            <a:off x="17534358" y="6600626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AED4B7-4333-46A1-840B-0381010E8EA8}"/>
              </a:ext>
            </a:extLst>
          </p:cNvPr>
          <p:cNvSpPr/>
          <p:nvPr/>
        </p:nvSpPr>
        <p:spPr>
          <a:xfrm>
            <a:off x="15892590" y="57274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6FDD01A-68B4-46C8-A68C-526F32C215D5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4970095" y="-547384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99E3440D-2088-4E8D-88AC-C9FC3EC02419}"/>
              </a:ext>
            </a:extLst>
          </p:cNvPr>
          <p:cNvSpPr/>
          <p:nvPr/>
        </p:nvSpPr>
        <p:spPr>
          <a:xfrm>
            <a:off x="14462450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4A6C7C3-1A79-4DD7-8BDE-8D7F5F089803}"/>
              </a:ext>
            </a:extLst>
          </p:cNvPr>
          <p:cNvSpPr/>
          <p:nvPr/>
        </p:nvSpPr>
        <p:spPr>
          <a:xfrm>
            <a:off x="16782616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FC37DD1-D1B8-423A-97A9-9B5BB18E545A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18014257" y="10911427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B85F33E-F693-4ABE-8760-7D0858CFE68C}"/>
              </a:ext>
            </a:extLst>
          </p:cNvPr>
          <p:cNvSpPr/>
          <p:nvPr/>
        </p:nvSpPr>
        <p:spPr>
          <a:xfrm>
            <a:off x="18897577" y="10295606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F7FCBF4D-4DC6-4E22-B83F-7250E6E5B07D}"/>
              </a:ext>
            </a:extLst>
          </p:cNvPr>
          <p:cNvCxnSpPr>
            <a:cxnSpLocks/>
            <a:stCxn id="55" idx="0"/>
            <a:endCxn id="62" idx="1"/>
          </p:cNvCxnSpPr>
          <p:nvPr/>
        </p:nvCxnSpPr>
        <p:spPr>
          <a:xfrm rot="16200000" flipH="1">
            <a:off x="16987924" y="8385953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0EC3ED2F-BC87-4E30-AF83-8877F1BF7A75}"/>
              </a:ext>
            </a:extLst>
          </p:cNvPr>
          <p:cNvSpPr/>
          <p:nvPr/>
        </p:nvSpPr>
        <p:spPr>
          <a:xfrm>
            <a:off x="13734219" y="117550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EAF595C-EF0D-475B-B3B7-B1D3BD164BCE}"/>
              </a:ext>
            </a:extLst>
          </p:cNvPr>
          <p:cNvSpPr/>
          <p:nvPr/>
        </p:nvSpPr>
        <p:spPr>
          <a:xfrm>
            <a:off x="9299092" y="1335993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BA49E06-4D1A-4F5F-9408-53E044F53091}"/>
              </a:ext>
            </a:extLst>
          </p:cNvPr>
          <p:cNvSpPr/>
          <p:nvPr/>
        </p:nvSpPr>
        <p:spPr>
          <a:xfrm>
            <a:off x="15454139" y="1175506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3868761-1718-4787-911F-5870D4EF36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14965860" y="12370888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5CD7A83E-140A-4D6A-8BA4-D2B7D827DC42}"/>
              </a:ext>
            </a:extLst>
          </p:cNvPr>
          <p:cNvCxnSpPr>
            <a:cxnSpLocks/>
            <a:stCxn id="72" idx="6"/>
            <a:endCxn id="73" idx="4"/>
          </p:cNvCxnSpPr>
          <p:nvPr/>
        </p:nvCxnSpPr>
        <p:spPr>
          <a:xfrm flipV="1">
            <a:off x="10530733" y="12986708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A8172E6-493B-4955-8174-20C37DEDD8BA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082868" y="1214930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406BF8E-FB33-4FC2-A434-4DC3B3384D09}"/>
              </a:ext>
            </a:extLst>
          </p:cNvPr>
          <p:cNvSpPr/>
          <p:nvPr/>
        </p:nvSpPr>
        <p:spPr>
          <a:xfrm>
            <a:off x="2131307" y="1153348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304B0BC0-CC7E-4091-8845-3AA2D1BC741D}"/>
              </a:ext>
            </a:extLst>
          </p:cNvPr>
          <p:cNvSpPr/>
          <p:nvPr/>
        </p:nvSpPr>
        <p:spPr>
          <a:xfrm>
            <a:off x="385122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B3EEBE-2CDC-43FD-89CD-F9FA6EFD2F12}"/>
              </a:ext>
            </a:extLst>
          </p:cNvPr>
          <p:cNvSpPr/>
          <p:nvPr/>
        </p:nvSpPr>
        <p:spPr>
          <a:xfrm>
            <a:off x="581605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7B97418-CB10-435B-A22D-B152F12F99E9}"/>
              </a:ext>
            </a:extLst>
          </p:cNvPr>
          <p:cNvCxnSpPr>
            <a:cxnSpLocks/>
            <a:stCxn id="82" idx="0"/>
            <a:endCxn id="85" idx="0"/>
          </p:cNvCxnSpPr>
          <p:nvPr/>
        </p:nvCxnSpPr>
        <p:spPr>
          <a:xfrm rot="5400000" flipH="1" flipV="1">
            <a:off x="4589503" y="9691114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903D4B-C381-449E-999C-2E7C4C0DAED2}"/>
              </a:ext>
            </a:extLst>
          </p:cNvPr>
          <p:cNvCxnSpPr>
            <a:cxnSpLocks/>
          </p:cNvCxnSpPr>
          <p:nvPr/>
        </p:nvCxnSpPr>
        <p:spPr>
          <a:xfrm>
            <a:off x="1603519" y="5057192"/>
            <a:ext cx="121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78DEA-F530-4E25-BD76-851DCFE0896B}"/>
              </a:ext>
            </a:extLst>
          </p:cNvPr>
          <p:cNvSpPr txBox="1"/>
          <p:nvPr/>
        </p:nvSpPr>
        <p:spPr>
          <a:xfrm>
            <a:off x="12152395" y="4131547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訓練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F4B0753-A838-4633-A75E-B3FC8C2548D4}"/>
              </a:ext>
            </a:extLst>
          </p:cNvPr>
          <p:cNvSpPr txBox="1"/>
          <p:nvPr/>
        </p:nvSpPr>
        <p:spPr>
          <a:xfrm>
            <a:off x="12152395" y="5209392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296896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6484795" y="9291615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7501094" y="4868411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3628891" y="3136818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118495" y="1204691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6AC423-4CFD-4825-BFAB-CE04BEF69FE1}"/>
              </a:ext>
            </a:extLst>
          </p:cNvPr>
          <p:cNvCxnSpPr/>
          <p:nvPr/>
        </p:nvCxnSpPr>
        <p:spPr>
          <a:xfrm flipV="1">
            <a:off x="14180613" y="4807987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292F55-ACE5-4595-A392-774C59826C17}"/>
              </a:ext>
            </a:extLst>
          </p:cNvPr>
          <p:cNvCxnSpPr>
            <a:cxnSpLocks/>
          </p:cNvCxnSpPr>
          <p:nvPr/>
        </p:nvCxnSpPr>
        <p:spPr>
          <a:xfrm flipV="1">
            <a:off x="13976963" y="352238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6DCC2-64E2-4C7C-9D41-76758EFAA1FA}"/>
              </a:ext>
            </a:extLst>
          </p:cNvPr>
          <p:cNvSpPr txBox="1"/>
          <p:nvPr/>
        </p:nvSpPr>
        <p:spPr>
          <a:xfrm>
            <a:off x="16130341" y="1871521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296F18-5740-4988-8A97-E92EC60F0729}"/>
              </a:ext>
            </a:extLst>
          </p:cNvPr>
          <p:cNvSpPr txBox="1"/>
          <p:nvPr/>
        </p:nvSpPr>
        <p:spPr>
          <a:xfrm>
            <a:off x="13800684" y="1610049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62299" y="3291368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3628890" y="4714745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6957252" y="8698142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E5ED2F-DCE7-47A6-AFCC-B4FE4B116D96}"/>
              </a:ext>
            </a:extLst>
          </p:cNvPr>
          <p:cNvSpPr txBox="1"/>
          <p:nvPr/>
        </p:nvSpPr>
        <p:spPr>
          <a:xfrm>
            <a:off x="3518578" y="1089485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595904" y="4175914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6499198" y="348128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7322896" y="456019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7303517" y="2982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595904" y="2759784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98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2061348" y="57452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>
            <a:cxnSpLocks/>
          </p:cNvCxnSpPr>
          <p:nvPr/>
        </p:nvCxnSpPr>
        <p:spPr>
          <a:xfrm flipH="1">
            <a:off x="2056866" y="60081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3014885" y="435636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5503906" y="425563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1712392" y="436555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1488418" y="19913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16987915" y="5903439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17349340" y="3773093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54390" y="2109548"/>
            <a:ext cx="248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正例割合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</p:cNvCxnSpPr>
          <p:nvPr/>
        </p:nvCxnSpPr>
        <p:spPr>
          <a:xfrm>
            <a:off x="16591717" y="1133110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17349340" y="6765071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18794436" y="7938155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6852564" y="4175913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20030857" y="842615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5503906" y="446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1951270" y="404726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6852564" y="2759783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9B77FB-1413-46BE-851F-4DE1913E3EA9}"/>
              </a:ext>
            </a:extLst>
          </p:cNvPr>
          <p:cNvSpPr txBox="1"/>
          <p:nvPr/>
        </p:nvSpPr>
        <p:spPr>
          <a:xfrm>
            <a:off x="2316615" y="74236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=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2B96E-5405-46C9-B51A-C8052649E6F6}"/>
              </a:ext>
            </a:extLst>
          </p:cNvPr>
          <p:cNvSpPr/>
          <p:nvPr/>
        </p:nvSpPr>
        <p:spPr>
          <a:xfrm>
            <a:off x="6907592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352D2EA-5946-4080-97BF-9EDF9A4AE267}"/>
              </a:ext>
            </a:extLst>
          </p:cNvPr>
          <p:cNvCxnSpPr>
            <a:cxnSpLocks/>
          </p:cNvCxnSpPr>
          <p:nvPr/>
        </p:nvCxnSpPr>
        <p:spPr>
          <a:xfrm flipH="1">
            <a:off x="6903110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5F64F4-BDA2-4ADD-90EA-E047E5A5AFCE}"/>
              </a:ext>
            </a:extLst>
          </p:cNvPr>
          <p:cNvSpPr txBox="1"/>
          <p:nvPr/>
        </p:nvSpPr>
        <p:spPr>
          <a:xfrm>
            <a:off x="7861129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196F62-6525-4C98-BA9B-FD3E061DA150}"/>
              </a:ext>
            </a:extLst>
          </p:cNvPr>
          <p:cNvSpPr txBox="1"/>
          <p:nvPr/>
        </p:nvSpPr>
        <p:spPr>
          <a:xfrm>
            <a:off x="10350150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78CDCDB-2836-4C25-9FDB-DFC374D4AACD}"/>
              </a:ext>
            </a:extLst>
          </p:cNvPr>
          <p:cNvSpPr txBox="1"/>
          <p:nvPr/>
        </p:nvSpPr>
        <p:spPr>
          <a:xfrm>
            <a:off x="6558636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0BACE9-3DC2-4791-8D75-83947458488A}"/>
              </a:ext>
            </a:extLst>
          </p:cNvPr>
          <p:cNvSpPr txBox="1"/>
          <p:nvPr/>
        </p:nvSpPr>
        <p:spPr>
          <a:xfrm>
            <a:off x="6334662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7C7D7A0-BB3F-4657-8C16-A80A035EA17D}"/>
              </a:ext>
            </a:extLst>
          </p:cNvPr>
          <p:cNvSpPr/>
          <p:nvPr/>
        </p:nvSpPr>
        <p:spPr>
          <a:xfrm>
            <a:off x="10350150" y="39283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34290C0-C7BB-4AE4-847B-3611879E1909}"/>
              </a:ext>
            </a:extLst>
          </p:cNvPr>
          <p:cNvSpPr/>
          <p:nvPr/>
        </p:nvSpPr>
        <p:spPr>
          <a:xfrm>
            <a:off x="6797514" y="399383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6472D6-D860-4EB3-913D-6A4202ED0564}"/>
              </a:ext>
            </a:extLst>
          </p:cNvPr>
          <p:cNvSpPr txBox="1"/>
          <p:nvPr/>
        </p:nvSpPr>
        <p:spPr>
          <a:xfrm>
            <a:off x="7162859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C488774-46D2-40E7-AFBD-A082D858560D}"/>
              </a:ext>
            </a:extLst>
          </p:cNvPr>
          <p:cNvSpPr/>
          <p:nvPr/>
        </p:nvSpPr>
        <p:spPr>
          <a:xfrm>
            <a:off x="9644586" y="107299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EC3F29-F8AD-4F24-8D92-C1CA97A00B0A}"/>
              </a:ext>
            </a:extLst>
          </p:cNvPr>
          <p:cNvSpPr/>
          <p:nvPr/>
        </p:nvSpPr>
        <p:spPr>
          <a:xfrm>
            <a:off x="8860248" y="189317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86EED73-114F-40F0-8A6A-803D3FF330D2}"/>
              </a:ext>
            </a:extLst>
          </p:cNvPr>
          <p:cNvSpPr/>
          <p:nvPr/>
        </p:nvSpPr>
        <p:spPr>
          <a:xfrm>
            <a:off x="8241180" y="253977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1A4B480-D1C0-48E4-9B2A-D30020C23B8A}"/>
              </a:ext>
            </a:extLst>
          </p:cNvPr>
          <p:cNvSpPr/>
          <p:nvPr/>
        </p:nvSpPr>
        <p:spPr>
          <a:xfrm>
            <a:off x="7561308" y="323683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A82FC9-4575-4250-BB0C-7A4598F2DDE1}"/>
              </a:ext>
            </a:extLst>
          </p:cNvPr>
          <p:cNvSpPr/>
          <p:nvPr/>
        </p:nvSpPr>
        <p:spPr>
          <a:xfrm>
            <a:off x="11853643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2CB999C-B951-46F7-916E-C53A7AF945E0}"/>
              </a:ext>
            </a:extLst>
          </p:cNvPr>
          <p:cNvCxnSpPr>
            <a:cxnSpLocks/>
          </p:cNvCxnSpPr>
          <p:nvPr/>
        </p:nvCxnSpPr>
        <p:spPr>
          <a:xfrm flipH="1">
            <a:off x="11849161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371CB-EF78-43D4-B6D4-45A05D716EB8}"/>
              </a:ext>
            </a:extLst>
          </p:cNvPr>
          <p:cNvSpPr txBox="1"/>
          <p:nvPr/>
        </p:nvSpPr>
        <p:spPr>
          <a:xfrm>
            <a:off x="12807180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6FEC0D-27C0-4E05-8E38-9316C6272F63}"/>
              </a:ext>
            </a:extLst>
          </p:cNvPr>
          <p:cNvSpPr txBox="1"/>
          <p:nvPr/>
        </p:nvSpPr>
        <p:spPr>
          <a:xfrm>
            <a:off x="15296201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1E87F8-45AB-4B1B-9F5D-7153DCD90DA6}"/>
              </a:ext>
            </a:extLst>
          </p:cNvPr>
          <p:cNvSpPr txBox="1"/>
          <p:nvPr/>
        </p:nvSpPr>
        <p:spPr>
          <a:xfrm>
            <a:off x="11504687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32D1D62-F93E-41AA-ADEF-3BFB2AA5C514}"/>
              </a:ext>
            </a:extLst>
          </p:cNvPr>
          <p:cNvSpPr txBox="1"/>
          <p:nvPr/>
        </p:nvSpPr>
        <p:spPr>
          <a:xfrm>
            <a:off x="11280713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6A2D247-9E73-4DF0-B8E8-C58E50CDC04D}"/>
              </a:ext>
            </a:extLst>
          </p:cNvPr>
          <p:cNvSpPr/>
          <p:nvPr/>
        </p:nvSpPr>
        <p:spPr>
          <a:xfrm>
            <a:off x="14987102" y="61032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59F798B-A424-4ED9-AA6B-E8D785446925}"/>
              </a:ext>
            </a:extLst>
          </p:cNvPr>
          <p:cNvSpPr/>
          <p:nvPr/>
        </p:nvSpPr>
        <p:spPr>
          <a:xfrm>
            <a:off x="12092615" y="386681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527853-9580-4C5C-99C6-98D083BC28FF}"/>
              </a:ext>
            </a:extLst>
          </p:cNvPr>
          <p:cNvSpPr txBox="1"/>
          <p:nvPr/>
        </p:nvSpPr>
        <p:spPr>
          <a:xfrm>
            <a:off x="12108910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&gt; 0</a:t>
            </a:r>
            <a:endParaRPr kumimoji="1" lang="ja-JP" altLang="en-US" sz="32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129A4F0-4999-4589-BF74-B80DB0C91DF2}"/>
              </a:ext>
            </a:extLst>
          </p:cNvPr>
          <p:cNvSpPr/>
          <p:nvPr/>
        </p:nvSpPr>
        <p:spPr>
          <a:xfrm>
            <a:off x="14256679" y="266193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99C5AF5-DF51-4890-9A8F-16497EF27386}"/>
              </a:ext>
            </a:extLst>
          </p:cNvPr>
          <p:cNvSpPr/>
          <p:nvPr/>
        </p:nvSpPr>
        <p:spPr>
          <a:xfrm>
            <a:off x="13886597" y="323683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EEDD905-BFB5-477C-B663-63EB0252F424}"/>
              </a:ext>
            </a:extLst>
          </p:cNvPr>
          <p:cNvSpPr/>
          <p:nvPr/>
        </p:nvSpPr>
        <p:spPr>
          <a:xfrm>
            <a:off x="13167606" y="355771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26D3EC6-843F-442B-A930-0ACFB234306C}"/>
              </a:ext>
            </a:extLst>
          </p:cNvPr>
          <p:cNvSpPr/>
          <p:nvPr/>
        </p:nvSpPr>
        <p:spPr>
          <a:xfrm>
            <a:off x="14749087" y="169021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813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真陰性</a:t>
            </a:r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6248667" y="887352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7192968" y="980874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6248785" y="9810578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7192968" y="8873521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5"/>
            <a:ext cx="3592541" cy="9338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445164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3826"/>
            <a:ext cx="3656646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62826" y="1839773"/>
            <a:ext cx="3603690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901117" y="2346501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1624143" y="2387134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40224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6170572"/>
            <a:ext cx="3592541" cy="943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901116" y="682296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1722493" y="6791706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Precision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5" y="7362397"/>
            <a:ext cx="3603691" cy="91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7" y="11793774"/>
            <a:ext cx="426503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698904"/>
            <a:ext cx="3592541" cy="923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954073" y="1129942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95783" y="11337899"/>
            <a:ext cx="323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Recall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5094714" y="941838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401777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10758063"/>
            <a:ext cx="3448987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873972" y="11331397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3135283" y="11331397"/>
            <a:ext cx="207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FPR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819212" y="11892062"/>
            <a:ext cx="3448987" cy="902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10016070"/>
            <a:ext cx="2870925" cy="858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33960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159412"/>
            <a:ext cx="2870925" cy="8980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6" y="105189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65491" y="10553605"/>
            <a:ext cx="36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1249689"/>
            <a:ext cx="3128328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371678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23512"/>
            <a:ext cx="3128328" cy="90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509368" y="180395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26771" y="1803952"/>
            <a:ext cx="53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1" y="6029769"/>
            <a:ext cx="316918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38822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05622"/>
            <a:ext cx="3169180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7151984" y="66420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1315326" y="6628499"/>
            <a:ext cx="351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935832" y="2611833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76141" y="2638469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micro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</a:t>
            </a:r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micro</a:t>
            </a:r>
            <a:endParaRPr kumimoji="1" lang="ja-JP" altLang="en-US" sz="5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Accuracy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8868520" y="3445155"/>
            <a:ext cx="2095268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</a:t>
            </a:r>
            <a:endParaRPr lang="en-US" altLang="ja-JP" sz="283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8868519" y="5374252"/>
            <a:ext cx="2095267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当たりの損失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351270" y="3445155"/>
            <a:ext cx="2095270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</a:t>
            </a:r>
            <a:endParaRPr lang="en-US" altLang="ja-JP" sz="283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351270" y="5374252"/>
            <a:ext cx="2095269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658808" y="1905464"/>
            <a:ext cx="4498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8907327" y="3237683"/>
            <a:ext cx="41517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793834" y="1967815"/>
            <a:ext cx="3533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08925" y="3237683"/>
            <a:ext cx="4132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655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138492"/>
            <a:ext cx="5484286" cy="13324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137689"/>
            <a:ext cx="766790" cy="1332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6528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4" y="3933016"/>
            <a:ext cx="4721521" cy="655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7" y="4586347"/>
            <a:ext cx="2032813" cy="12203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6" y="4585640"/>
            <a:ext cx="4199600" cy="122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4" y="3932038"/>
            <a:ext cx="1510897" cy="652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786834" y="978564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>
            <a:cxnSpLocks/>
          </p:cNvCxnSpPr>
          <p:nvPr/>
        </p:nvCxnSpPr>
        <p:spPr>
          <a:xfrm flipH="1">
            <a:off x="3786834" y="7349395"/>
            <a:ext cx="77444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3958900" y="2956035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7095832" y="9396665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Recall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1149891" y="8658026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195656" y="86527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213905" y="60317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988818" y="4099368"/>
            <a:ext cx="2425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Precision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7898032" y="2956035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9652753" y="2956036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5774394" y="3745425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9113342" y="1956802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9806942" y="2956036"/>
            <a:ext cx="0" cy="5766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8028661" y="3032326"/>
            <a:ext cx="0" cy="5620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796321" y="3087116"/>
            <a:ext cx="5987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9403258" y="86527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7564643" y="861895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2555038" y="2644469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0.75</a:t>
            </a:r>
            <a:endParaRPr kumimoji="1" lang="ja-JP" altLang="en-US" sz="4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C29198-EA8D-4FA8-A226-CE29A788DC7E}"/>
              </a:ext>
            </a:extLst>
          </p:cNvPr>
          <p:cNvSpPr txBox="1"/>
          <p:nvPr/>
        </p:nvSpPr>
        <p:spPr>
          <a:xfrm>
            <a:off x="1490443" y="7216242"/>
            <a:ext cx="32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元の正例割合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A18BC0D-9F8C-4371-AC9F-C6DDAE9573C2}"/>
              </a:ext>
            </a:extLst>
          </p:cNvPr>
          <p:cNvSpPr/>
          <p:nvPr/>
        </p:nvSpPr>
        <p:spPr>
          <a:xfrm>
            <a:off x="3825551" y="2351314"/>
            <a:ext cx="7725747" cy="1959429"/>
          </a:xfrm>
          <a:custGeom>
            <a:avLst/>
            <a:gdLst>
              <a:gd name="connsiteX0" fmla="*/ 0 w 7725747"/>
              <a:gd name="connsiteY0" fmla="*/ 0 h 1959429"/>
              <a:gd name="connsiteX1" fmla="*/ 93306 w 7725747"/>
              <a:gd name="connsiteY1" fmla="*/ 18662 h 1959429"/>
              <a:gd name="connsiteX2" fmla="*/ 205273 w 7725747"/>
              <a:gd name="connsiteY2" fmla="*/ 37323 h 1959429"/>
              <a:gd name="connsiteX3" fmla="*/ 317241 w 7725747"/>
              <a:gd name="connsiteY3" fmla="*/ 74645 h 1959429"/>
              <a:gd name="connsiteX4" fmla="*/ 447869 w 7725747"/>
              <a:gd name="connsiteY4" fmla="*/ 93306 h 1959429"/>
              <a:gd name="connsiteX5" fmla="*/ 597159 w 7725747"/>
              <a:gd name="connsiteY5" fmla="*/ 111968 h 1959429"/>
              <a:gd name="connsiteX6" fmla="*/ 746449 w 7725747"/>
              <a:gd name="connsiteY6" fmla="*/ 149290 h 1959429"/>
              <a:gd name="connsiteX7" fmla="*/ 839755 w 7725747"/>
              <a:gd name="connsiteY7" fmla="*/ 167951 h 1959429"/>
              <a:gd name="connsiteX8" fmla="*/ 895739 w 7725747"/>
              <a:gd name="connsiteY8" fmla="*/ 186613 h 1959429"/>
              <a:gd name="connsiteX9" fmla="*/ 970384 w 7725747"/>
              <a:gd name="connsiteY9" fmla="*/ 205274 h 1959429"/>
              <a:gd name="connsiteX10" fmla="*/ 1045029 w 7725747"/>
              <a:gd name="connsiteY10" fmla="*/ 242596 h 1959429"/>
              <a:gd name="connsiteX11" fmla="*/ 1101012 w 7725747"/>
              <a:gd name="connsiteY11" fmla="*/ 261257 h 1959429"/>
              <a:gd name="connsiteX12" fmla="*/ 1156996 w 7725747"/>
              <a:gd name="connsiteY12" fmla="*/ 298580 h 1959429"/>
              <a:gd name="connsiteX13" fmla="*/ 1231641 w 7725747"/>
              <a:gd name="connsiteY13" fmla="*/ 317241 h 1959429"/>
              <a:gd name="connsiteX14" fmla="*/ 1922106 w 7725747"/>
              <a:gd name="connsiteY14" fmla="*/ 335902 h 1959429"/>
              <a:gd name="connsiteX15" fmla="*/ 1996751 w 7725747"/>
              <a:gd name="connsiteY15" fmla="*/ 354564 h 1959429"/>
              <a:gd name="connsiteX16" fmla="*/ 2108718 w 7725747"/>
              <a:gd name="connsiteY16" fmla="*/ 373225 h 1959429"/>
              <a:gd name="connsiteX17" fmla="*/ 2276669 w 7725747"/>
              <a:gd name="connsiteY17" fmla="*/ 410547 h 1959429"/>
              <a:gd name="connsiteX18" fmla="*/ 2332653 w 7725747"/>
              <a:gd name="connsiteY18" fmla="*/ 429208 h 1959429"/>
              <a:gd name="connsiteX19" fmla="*/ 2407298 w 7725747"/>
              <a:gd name="connsiteY19" fmla="*/ 447870 h 1959429"/>
              <a:gd name="connsiteX20" fmla="*/ 2556588 w 7725747"/>
              <a:gd name="connsiteY20" fmla="*/ 485192 h 1959429"/>
              <a:gd name="connsiteX21" fmla="*/ 2780522 w 7725747"/>
              <a:gd name="connsiteY21" fmla="*/ 503853 h 1959429"/>
              <a:gd name="connsiteX22" fmla="*/ 3041780 w 7725747"/>
              <a:gd name="connsiteY22" fmla="*/ 541176 h 1959429"/>
              <a:gd name="connsiteX23" fmla="*/ 3172408 w 7725747"/>
              <a:gd name="connsiteY23" fmla="*/ 559837 h 1959429"/>
              <a:gd name="connsiteX24" fmla="*/ 3340359 w 7725747"/>
              <a:gd name="connsiteY24" fmla="*/ 597159 h 1959429"/>
              <a:gd name="connsiteX25" fmla="*/ 3396343 w 7725747"/>
              <a:gd name="connsiteY25" fmla="*/ 615821 h 1959429"/>
              <a:gd name="connsiteX26" fmla="*/ 3582955 w 7725747"/>
              <a:gd name="connsiteY26" fmla="*/ 634482 h 1959429"/>
              <a:gd name="connsiteX27" fmla="*/ 3844212 w 7725747"/>
              <a:gd name="connsiteY27" fmla="*/ 671804 h 1959429"/>
              <a:gd name="connsiteX28" fmla="*/ 4012163 w 7725747"/>
              <a:gd name="connsiteY28" fmla="*/ 709127 h 1959429"/>
              <a:gd name="connsiteX29" fmla="*/ 4086808 w 7725747"/>
              <a:gd name="connsiteY29" fmla="*/ 727788 h 1959429"/>
              <a:gd name="connsiteX30" fmla="*/ 4142792 w 7725747"/>
              <a:gd name="connsiteY30" fmla="*/ 746449 h 1959429"/>
              <a:gd name="connsiteX31" fmla="*/ 4404049 w 7725747"/>
              <a:gd name="connsiteY31" fmla="*/ 765110 h 1959429"/>
              <a:gd name="connsiteX32" fmla="*/ 4590661 w 7725747"/>
              <a:gd name="connsiteY32" fmla="*/ 783772 h 1959429"/>
              <a:gd name="connsiteX33" fmla="*/ 5094514 w 7725747"/>
              <a:gd name="connsiteY33" fmla="*/ 821094 h 1959429"/>
              <a:gd name="connsiteX34" fmla="*/ 5673012 w 7725747"/>
              <a:gd name="connsiteY34" fmla="*/ 802433 h 1959429"/>
              <a:gd name="connsiteX35" fmla="*/ 6027576 w 7725747"/>
              <a:gd name="connsiteY35" fmla="*/ 821094 h 1959429"/>
              <a:gd name="connsiteX36" fmla="*/ 6139543 w 7725747"/>
              <a:gd name="connsiteY36" fmla="*/ 858417 h 1959429"/>
              <a:gd name="connsiteX37" fmla="*/ 6195527 w 7725747"/>
              <a:gd name="connsiteY37" fmla="*/ 877078 h 1959429"/>
              <a:gd name="connsiteX38" fmla="*/ 6307494 w 7725747"/>
              <a:gd name="connsiteY38" fmla="*/ 933062 h 1959429"/>
              <a:gd name="connsiteX39" fmla="*/ 6363478 w 7725747"/>
              <a:gd name="connsiteY39" fmla="*/ 970384 h 1959429"/>
              <a:gd name="connsiteX40" fmla="*/ 6438122 w 7725747"/>
              <a:gd name="connsiteY40" fmla="*/ 989045 h 1959429"/>
              <a:gd name="connsiteX41" fmla="*/ 6550090 w 7725747"/>
              <a:gd name="connsiteY41" fmla="*/ 1026368 h 1959429"/>
              <a:gd name="connsiteX42" fmla="*/ 6662057 w 7725747"/>
              <a:gd name="connsiteY42" fmla="*/ 1063690 h 1959429"/>
              <a:gd name="connsiteX43" fmla="*/ 6830008 w 7725747"/>
              <a:gd name="connsiteY43" fmla="*/ 1119674 h 1959429"/>
              <a:gd name="connsiteX44" fmla="*/ 6885992 w 7725747"/>
              <a:gd name="connsiteY44" fmla="*/ 1138335 h 1959429"/>
              <a:gd name="connsiteX45" fmla="*/ 6941976 w 7725747"/>
              <a:gd name="connsiteY45" fmla="*/ 1156996 h 1959429"/>
              <a:gd name="connsiteX46" fmla="*/ 6997959 w 7725747"/>
              <a:gd name="connsiteY46" fmla="*/ 1194319 h 1959429"/>
              <a:gd name="connsiteX47" fmla="*/ 7109927 w 7725747"/>
              <a:gd name="connsiteY47" fmla="*/ 1250302 h 1959429"/>
              <a:gd name="connsiteX48" fmla="*/ 7147249 w 7725747"/>
              <a:gd name="connsiteY48" fmla="*/ 1306286 h 1959429"/>
              <a:gd name="connsiteX49" fmla="*/ 7259216 w 7725747"/>
              <a:gd name="connsiteY49" fmla="*/ 1399592 h 1959429"/>
              <a:gd name="connsiteX50" fmla="*/ 7315200 w 7725747"/>
              <a:gd name="connsiteY50" fmla="*/ 1511559 h 1959429"/>
              <a:gd name="connsiteX51" fmla="*/ 7333861 w 7725747"/>
              <a:gd name="connsiteY51" fmla="*/ 1567543 h 1959429"/>
              <a:gd name="connsiteX52" fmla="*/ 7427167 w 7725747"/>
              <a:gd name="connsiteY52" fmla="*/ 1642188 h 1959429"/>
              <a:gd name="connsiteX53" fmla="*/ 7501812 w 7725747"/>
              <a:gd name="connsiteY53" fmla="*/ 1716833 h 1959429"/>
              <a:gd name="connsiteX54" fmla="*/ 7539135 w 7725747"/>
              <a:gd name="connsiteY54" fmla="*/ 1754155 h 1959429"/>
              <a:gd name="connsiteX55" fmla="*/ 7632441 w 7725747"/>
              <a:gd name="connsiteY55" fmla="*/ 1884784 h 1959429"/>
              <a:gd name="connsiteX56" fmla="*/ 7725747 w 7725747"/>
              <a:gd name="connsiteY56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25747" h="1959429">
                <a:moveTo>
                  <a:pt x="0" y="0"/>
                </a:moveTo>
                <a:lnTo>
                  <a:pt x="93306" y="18662"/>
                </a:lnTo>
                <a:cubicBezTo>
                  <a:pt x="130533" y="25431"/>
                  <a:pt x="168566" y="28146"/>
                  <a:pt x="205273" y="37323"/>
                </a:cubicBezTo>
                <a:cubicBezTo>
                  <a:pt x="243440" y="46865"/>
                  <a:pt x="278295" y="69081"/>
                  <a:pt x="317241" y="74645"/>
                </a:cubicBezTo>
                <a:lnTo>
                  <a:pt x="447869" y="93306"/>
                </a:lnTo>
                <a:cubicBezTo>
                  <a:pt x="497580" y="99934"/>
                  <a:pt x="547592" y="104342"/>
                  <a:pt x="597159" y="111968"/>
                </a:cubicBezTo>
                <a:cubicBezTo>
                  <a:pt x="775998" y="139482"/>
                  <a:pt x="619291" y="117501"/>
                  <a:pt x="746449" y="149290"/>
                </a:cubicBezTo>
                <a:cubicBezTo>
                  <a:pt x="777220" y="156983"/>
                  <a:pt x="808984" y="160258"/>
                  <a:pt x="839755" y="167951"/>
                </a:cubicBezTo>
                <a:cubicBezTo>
                  <a:pt x="858839" y="172722"/>
                  <a:pt x="876825" y="181209"/>
                  <a:pt x="895739" y="186613"/>
                </a:cubicBezTo>
                <a:cubicBezTo>
                  <a:pt x="920400" y="193659"/>
                  <a:pt x="946370" y="196269"/>
                  <a:pt x="970384" y="205274"/>
                </a:cubicBezTo>
                <a:cubicBezTo>
                  <a:pt x="996431" y="215042"/>
                  <a:pt x="1019460" y="231638"/>
                  <a:pt x="1045029" y="242596"/>
                </a:cubicBezTo>
                <a:cubicBezTo>
                  <a:pt x="1063109" y="250345"/>
                  <a:pt x="1082351" y="255037"/>
                  <a:pt x="1101012" y="261257"/>
                </a:cubicBezTo>
                <a:cubicBezTo>
                  <a:pt x="1119673" y="273698"/>
                  <a:pt x="1136381" y="289745"/>
                  <a:pt x="1156996" y="298580"/>
                </a:cubicBezTo>
                <a:cubicBezTo>
                  <a:pt x="1180570" y="308683"/>
                  <a:pt x="1206024" y="315991"/>
                  <a:pt x="1231641" y="317241"/>
                </a:cubicBezTo>
                <a:cubicBezTo>
                  <a:pt x="1461607" y="328459"/>
                  <a:pt x="1691951" y="329682"/>
                  <a:pt x="1922106" y="335902"/>
                </a:cubicBezTo>
                <a:cubicBezTo>
                  <a:pt x="1946988" y="342123"/>
                  <a:pt x="1971602" y="349534"/>
                  <a:pt x="1996751" y="354564"/>
                </a:cubicBezTo>
                <a:cubicBezTo>
                  <a:pt x="2033853" y="361985"/>
                  <a:pt x="2071491" y="366457"/>
                  <a:pt x="2108718" y="373225"/>
                </a:cubicBezTo>
                <a:cubicBezTo>
                  <a:pt x="2161635" y="382846"/>
                  <a:pt x="2224248" y="395570"/>
                  <a:pt x="2276669" y="410547"/>
                </a:cubicBezTo>
                <a:cubicBezTo>
                  <a:pt x="2295583" y="415951"/>
                  <a:pt x="2313739" y="423804"/>
                  <a:pt x="2332653" y="429208"/>
                </a:cubicBezTo>
                <a:cubicBezTo>
                  <a:pt x="2357314" y="436254"/>
                  <a:pt x="2382637" y="440824"/>
                  <a:pt x="2407298" y="447870"/>
                </a:cubicBezTo>
                <a:cubicBezTo>
                  <a:pt x="2483540" y="469654"/>
                  <a:pt x="2459847" y="473811"/>
                  <a:pt x="2556588" y="485192"/>
                </a:cubicBezTo>
                <a:cubicBezTo>
                  <a:pt x="2630978" y="493944"/>
                  <a:pt x="2705990" y="496400"/>
                  <a:pt x="2780522" y="503853"/>
                </a:cubicBezTo>
                <a:cubicBezTo>
                  <a:pt x="2931539" y="518955"/>
                  <a:pt x="2907367" y="520497"/>
                  <a:pt x="3041780" y="541176"/>
                </a:cubicBezTo>
                <a:cubicBezTo>
                  <a:pt x="3085253" y="547864"/>
                  <a:pt x="3128865" y="553617"/>
                  <a:pt x="3172408" y="559837"/>
                </a:cubicBezTo>
                <a:cubicBezTo>
                  <a:pt x="3298442" y="601847"/>
                  <a:pt x="3143293" y="553366"/>
                  <a:pt x="3340359" y="597159"/>
                </a:cubicBezTo>
                <a:cubicBezTo>
                  <a:pt x="3359561" y="601426"/>
                  <a:pt x="3376901" y="612830"/>
                  <a:pt x="3396343" y="615821"/>
                </a:cubicBezTo>
                <a:cubicBezTo>
                  <a:pt x="3458130" y="625327"/>
                  <a:pt x="3520923" y="626728"/>
                  <a:pt x="3582955" y="634482"/>
                </a:cubicBezTo>
                <a:cubicBezTo>
                  <a:pt x="3670245" y="645393"/>
                  <a:pt x="3844212" y="671804"/>
                  <a:pt x="3844212" y="671804"/>
                </a:cubicBezTo>
                <a:cubicBezTo>
                  <a:pt x="3953163" y="708122"/>
                  <a:pt x="3847954" y="676286"/>
                  <a:pt x="4012163" y="709127"/>
                </a:cubicBezTo>
                <a:cubicBezTo>
                  <a:pt x="4037312" y="714157"/>
                  <a:pt x="4062147" y="720742"/>
                  <a:pt x="4086808" y="727788"/>
                </a:cubicBezTo>
                <a:cubicBezTo>
                  <a:pt x="4105722" y="733192"/>
                  <a:pt x="4123256" y="744151"/>
                  <a:pt x="4142792" y="746449"/>
                </a:cubicBezTo>
                <a:cubicBezTo>
                  <a:pt x="4229502" y="756650"/>
                  <a:pt x="4317043" y="757859"/>
                  <a:pt x="4404049" y="765110"/>
                </a:cubicBezTo>
                <a:cubicBezTo>
                  <a:pt x="4466347" y="770302"/>
                  <a:pt x="4528351" y="778720"/>
                  <a:pt x="4590661" y="783772"/>
                </a:cubicBezTo>
                <a:lnTo>
                  <a:pt x="5094514" y="821094"/>
                </a:lnTo>
                <a:cubicBezTo>
                  <a:pt x="5287347" y="814874"/>
                  <a:pt x="5480079" y="802433"/>
                  <a:pt x="5673012" y="802433"/>
                </a:cubicBezTo>
                <a:cubicBezTo>
                  <a:pt x="5791364" y="802433"/>
                  <a:pt x="5910067" y="806993"/>
                  <a:pt x="6027576" y="821094"/>
                </a:cubicBezTo>
                <a:cubicBezTo>
                  <a:pt x="6066637" y="825781"/>
                  <a:pt x="6102221" y="845976"/>
                  <a:pt x="6139543" y="858417"/>
                </a:cubicBezTo>
                <a:lnTo>
                  <a:pt x="6195527" y="877078"/>
                </a:lnTo>
                <a:cubicBezTo>
                  <a:pt x="6355960" y="984033"/>
                  <a:pt x="6152978" y="855804"/>
                  <a:pt x="6307494" y="933062"/>
                </a:cubicBezTo>
                <a:cubicBezTo>
                  <a:pt x="6327554" y="943092"/>
                  <a:pt x="6342863" y="961549"/>
                  <a:pt x="6363478" y="970384"/>
                </a:cubicBezTo>
                <a:cubicBezTo>
                  <a:pt x="6387051" y="980487"/>
                  <a:pt x="6413557" y="981675"/>
                  <a:pt x="6438122" y="989045"/>
                </a:cubicBezTo>
                <a:cubicBezTo>
                  <a:pt x="6475804" y="1000350"/>
                  <a:pt x="6512767" y="1013927"/>
                  <a:pt x="6550090" y="1026368"/>
                </a:cubicBezTo>
                <a:lnTo>
                  <a:pt x="6662057" y="1063690"/>
                </a:lnTo>
                <a:lnTo>
                  <a:pt x="6830008" y="1119674"/>
                </a:lnTo>
                <a:lnTo>
                  <a:pt x="6885992" y="1138335"/>
                </a:lnTo>
                <a:lnTo>
                  <a:pt x="6941976" y="1156996"/>
                </a:lnTo>
                <a:cubicBezTo>
                  <a:pt x="6960637" y="1169437"/>
                  <a:pt x="6977899" y="1184289"/>
                  <a:pt x="6997959" y="1194319"/>
                </a:cubicBezTo>
                <a:cubicBezTo>
                  <a:pt x="7152494" y="1271587"/>
                  <a:pt x="6949471" y="1143333"/>
                  <a:pt x="7109927" y="1250302"/>
                </a:cubicBezTo>
                <a:cubicBezTo>
                  <a:pt x="7122368" y="1268963"/>
                  <a:pt x="7132891" y="1289056"/>
                  <a:pt x="7147249" y="1306286"/>
                </a:cubicBezTo>
                <a:cubicBezTo>
                  <a:pt x="7192150" y="1360168"/>
                  <a:pt x="7204170" y="1362895"/>
                  <a:pt x="7259216" y="1399592"/>
                </a:cubicBezTo>
                <a:cubicBezTo>
                  <a:pt x="7306126" y="1540317"/>
                  <a:pt x="7242846" y="1366850"/>
                  <a:pt x="7315200" y="1511559"/>
                </a:cubicBezTo>
                <a:cubicBezTo>
                  <a:pt x="7323997" y="1529153"/>
                  <a:pt x="7323741" y="1550675"/>
                  <a:pt x="7333861" y="1567543"/>
                </a:cubicBezTo>
                <a:cubicBezTo>
                  <a:pt x="7356282" y="1604911"/>
                  <a:pt x="7395757" y="1615265"/>
                  <a:pt x="7427167" y="1642188"/>
                </a:cubicBezTo>
                <a:cubicBezTo>
                  <a:pt x="7453884" y="1665088"/>
                  <a:pt x="7476930" y="1691951"/>
                  <a:pt x="7501812" y="1716833"/>
                </a:cubicBezTo>
                <a:lnTo>
                  <a:pt x="7539135" y="1754155"/>
                </a:lnTo>
                <a:cubicBezTo>
                  <a:pt x="7568923" y="1843521"/>
                  <a:pt x="7543887" y="1796230"/>
                  <a:pt x="7632441" y="1884784"/>
                </a:cubicBezTo>
                <a:cubicBezTo>
                  <a:pt x="7698260" y="1950603"/>
                  <a:pt x="7664820" y="1928966"/>
                  <a:pt x="7725747" y="19594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4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605</Words>
  <Application>Microsoft Office PowerPoint</Application>
  <PresentationFormat>ユーザー設定</PresentationFormat>
  <Paragraphs>390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75</cp:revision>
  <dcterms:created xsi:type="dcterms:W3CDTF">2020-01-25T23:44:24Z</dcterms:created>
  <dcterms:modified xsi:type="dcterms:W3CDTF">2020-02-16T08:58:50Z</dcterms:modified>
</cp:coreProperties>
</file>