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66" r:id="rId9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32A8FD9-CE23-4724-8A23-7E06959FA39D}">
          <p14:sldIdLst>
            <p14:sldId id="256"/>
          </p14:sldIdLst>
        </p14:section>
        <p14:section name="タイトルなしのセクション" id="{58C0FAA2-0F1D-46C7-AD18-E0D18220143F}">
          <p14:sldIdLst>
            <p14:sldId id="257"/>
            <p14:sldId id="262"/>
            <p14:sldId id="263"/>
            <p14:sldId id="264"/>
            <p14:sldId id="265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JI" initials="R" lastIdx="1" clrIdx="0">
    <p:extLst>
      <p:ext uri="{19B8F6BF-5375-455C-9EA6-DF929625EA0E}">
        <p15:presenceInfo xmlns:p15="http://schemas.microsoft.com/office/powerpoint/2012/main" userId="RYO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0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8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0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5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69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7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525938-EB1C-4338-9ADE-D93221847E74}"/>
              </a:ext>
            </a:extLst>
          </p:cNvPr>
          <p:cNvSpPr/>
          <p:nvPr/>
        </p:nvSpPr>
        <p:spPr>
          <a:xfrm>
            <a:off x="4888754" y="2394295"/>
            <a:ext cx="3235812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925137-BADD-4389-967B-7866621C4DA6}"/>
              </a:ext>
            </a:extLst>
          </p:cNvPr>
          <p:cNvSpPr/>
          <p:nvPr/>
        </p:nvSpPr>
        <p:spPr>
          <a:xfrm>
            <a:off x="4888755" y="3974839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8C7DEB-15D5-4784-ABDC-C0AD97EEE7D0}"/>
              </a:ext>
            </a:extLst>
          </p:cNvPr>
          <p:cNvSpPr/>
          <p:nvPr/>
        </p:nvSpPr>
        <p:spPr>
          <a:xfrm>
            <a:off x="4782454" y="6682911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85457-960C-4E93-88DB-5E434CD89F23}"/>
              </a:ext>
            </a:extLst>
          </p:cNvPr>
          <p:cNvSpPr/>
          <p:nvPr/>
        </p:nvSpPr>
        <p:spPr>
          <a:xfrm>
            <a:off x="6394137" y="6682911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6A07C-DC9D-469B-881E-8DE1FA4049A1}"/>
              </a:ext>
            </a:extLst>
          </p:cNvPr>
          <p:cNvSpPr/>
          <p:nvPr/>
        </p:nvSpPr>
        <p:spPr>
          <a:xfrm>
            <a:off x="600541" y="2394296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B2D97C3-0A3E-456C-9DFD-8FDF6FD2ABE3}"/>
              </a:ext>
            </a:extLst>
          </p:cNvPr>
          <p:cNvSpPr/>
          <p:nvPr/>
        </p:nvSpPr>
        <p:spPr>
          <a:xfrm>
            <a:off x="4033761" y="3326975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8D97F0-255D-49C3-8CDA-665999C19640}"/>
              </a:ext>
            </a:extLst>
          </p:cNvPr>
          <p:cNvSpPr/>
          <p:nvPr/>
        </p:nvSpPr>
        <p:spPr>
          <a:xfrm>
            <a:off x="602458" y="6682914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4D62261-AF85-4F3A-B98F-20914C564F2D}"/>
              </a:ext>
            </a:extLst>
          </p:cNvPr>
          <p:cNvSpPr/>
          <p:nvPr/>
        </p:nvSpPr>
        <p:spPr>
          <a:xfrm>
            <a:off x="4035678" y="7615593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88DABC-1F6C-4332-A159-15A6369F824E}"/>
              </a:ext>
            </a:extLst>
          </p:cNvPr>
          <p:cNvSpPr txBox="1"/>
          <p:nvPr/>
        </p:nvSpPr>
        <p:spPr>
          <a:xfrm>
            <a:off x="600542" y="1434804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真実で分類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A02F28-CB87-47F2-B531-2006E9C17EE4}"/>
              </a:ext>
            </a:extLst>
          </p:cNvPr>
          <p:cNvCxnSpPr>
            <a:cxnSpLocks/>
          </p:cNvCxnSpPr>
          <p:nvPr/>
        </p:nvCxnSpPr>
        <p:spPr>
          <a:xfrm>
            <a:off x="600542" y="2089118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4201C6-31D7-4570-A2EE-1451369B8FE7}"/>
              </a:ext>
            </a:extLst>
          </p:cNvPr>
          <p:cNvSpPr txBox="1"/>
          <p:nvPr/>
        </p:nvSpPr>
        <p:spPr>
          <a:xfrm>
            <a:off x="602459" y="5827135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予測で分類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58B910-A8A4-4C82-8039-E37C662261FF}"/>
              </a:ext>
            </a:extLst>
          </p:cNvPr>
          <p:cNvCxnSpPr>
            <a:cxnSpLocks/>
          </p:cNvCxnSpPr>
          <p:nvPr/>
        </p:nvCxnSpPr>
        <p:spPr>
          <a:xfrm>
            <a:off x="602459" y="6481449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01E14E2-0CC2-441F-A678-22BD756D9A75}"/>
              </a:ext>
            </a:extLst>
          </p:cNvPr>
          <p:cNvSpPr/>
          <p:nvPr/>
        </p:nvSpPr>
        <p:spPr>
          <a:xfrm>
            <a:off x="15257711" y="1029795"/>
            <a:ext cx="2769422" cy="2729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真陽性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3831888-DAC3-4666-BC79-D7DABDBC6705}"/>
              </a:ext>
            </a:extLst>
          </p:cNvPr>
          <p:cNvSpPr/>
          <p:nvPr/>
        </p:nvSpPr>
        <p:spPr>
          <a:xfrm>
            <a:off x="18027131" y="3758773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6AEDB0C-DA71-4450-9370-A17E05A98ED1}"/>
              </a:ext>
            </a:extLst>
          </p:cNvPr>
          <p:cNvSpPr/>
          <p:nvPr/>
        </p:nvSpPr>
        <p:spPr>
          <a:xfrm>
            <a:off x="15257711" y="3758785"/>
            <a:ext cx="2769422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4713880-8E73-4E11-BD3B-DFCD021322FE}"/>
              </a:ext>
            </a:extLst>
          </p:cNvPr>
          <p:cNvSpPr/>
          <p:nvPr/>
        </p:nvSpPr>
        <p:spPr>
          <a:xfrm>
            <a:off x="18027131" y="1029791"/>
            <a:ext cx="2969935" cy="2729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0C7E74-661A-46F7-9CAD-6ABC468034C0}"/>
              </a:ext>
            </a:extLst>
          </p:cNvPr>
          <p:cNvSpPr txBox="1"/>
          <p:nvPr/>
        </p:nvSpPr>
        <p:spPr>
          <a:xfrm>
            <a:off x="15445314" y="201936"/>
            <a:ext cx="24468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182CDDA-224F-47C0-BEB7-DF17D1CFFD8E}"/>
              </a:ext>
            </a:extLst>
          </p:cNvPr>
          <p:cNvCxnSpPr>
            <a:cxnSpLocks/>
          </p:cNvCxnSpPr>
          <p:nvPr/>
        </p:nvCxnSpPr>
        <p:spPr>
          <a:xfrm>
            <a:off x="15445314" y="856252"/>
            <a:ext cx="244682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EBFE8A-33F0-4DE5-A099-3CBB747EC45D}"/>
              </a:ext>
            </a:extLst>
          </p:cNvPr>
          <p:cNvSpPr txBox="1"/>
          <p:nvPr/>
        </p:nvSpPr>
        <p:spPr>
          <a:xfrm>
            <a:off x="18212752" y="201933"/>
            <a:ext cx="26493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7AD4E5-C21B-4D66-8ACC-921C3E3BFE01}"/>
              </a:ext>
            </a:extLst>
          </p:cNvPr>
          <p:cNvCxnSpPr>
            <a:cxnSpLocks/>
          </p:cNvCxnSpPr>
          <p:nvPr/>
        </p:nvCxnSpPr>
        <p:spPr>
          <a:xfrm>
            <a:off x="18212752" y="856248"/>
            <a:ext cx="264931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0DE988-9C4E-48CD-871A-4C1A0A2AEA2E}"/>
              </a:ext>
            </a:extLst>
          </p:cNvPr>
          <p:cNvSpPr/>
          <p:nvPr/>
        </p:nvSpPr>
        <p:spPr>
          <a:xfrm>
            <a:off x="13035224" y="1029791"/>
            <a:ext cx="2055723" cy="2728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5E0399C-C0F3-4EB9-B7FD-6B34E3234E15}"/>
              </a:ext>
            </a:extLst>
          </p:cNvPr>
          <p:cNvSpPr/>
          <p:nvPr/>
        </p:nvSpPr>
        <p:spPr>
          <a:xfrm>
            <a:off x="13035224" y="3758769"/>
            <a:ext cx="2055723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15928050" y="7003077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16872351" y="7938300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D4F79D-C591-4BF0-9942-C7B662B811CD}"/>
              </a:ext>
            </a:extLst>
          </p:cNvPr>
          <p:cNvSpPr/>
          <p:nvPr/>
        </p:nvSpPr>
        <p:spPr>
          <a:xfrm>
            <a:off x="15928168" y="7940133"/>
            <a:ext cx="950934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230B5E-0971-44E2-81EF-D986010F7406}"/>
              </a:ext>
            </a:extLst>
          </p:cNvPr>
          <p:cNvSpPr/>
          <p:nvPr/>
        </p:nvSpPr>
        <p:spPr>
          <a:xfrm>
            <a:off x="16872351" y="7003076"/>
            <a:ext cx="1019784" cy="937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D90824-4388-4E8C-8F26-72133020C2EE}"/>
              </a:ext>
            </a:extLst>
          </p:cNvPr>
          <p:cNvSpPr/>
          <p:nvPr/>
        </p:nvSpPr>
        <p:spPr>
          <a:xfrm>
            <a:off x="10510260" y="7014647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5338063" y="904550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6282364" y="1839773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6505118-1D13-4EE6-BBBE-4579AF045359}"/>
              </a:ext>
            </a:extLst>
          </p:cNvPr>
          <p:cNvCxnSpPr>
            <a:cxnSpLocks/>
          </p:cNvCxnSpPr>
          <p:nvPr/>
        </p:nvCxnSpPr>
        <p:spPr>
          <a:xfrm>
            <a:off x="4972273" y="284085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8973975" y="11911954"/>
            <a:ext cx="1825787" cy="1043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6D6E8F1-8146-4A4A-9E1E-714D88C92B52}"/>
              </a:ext>
            </a:extLst>
          </p:cNvPr>
          <p:cNvSpPr/>
          <p:nvPr/>
        </p:nvSpPr>
        <p:spPr>
          <a:xfrm>
            <a:off x="5331430" y="2903052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E0FC05D-82CB-4D4E-A99B-BE94465EF930}"/>
              </a:ext>
            </a:extLst>
          </p:cNvPr>
          <p:cNvSpPr/>
          <p:nvPr/>
        </p:nvSpPr>
        <p:spPr>
          <a:xfrm>
            <a:off x="6275731" y="383827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0819D2D-59B6-4B99-B2DB-BEB6BFC5D24F}"/>
              </a:ext>
            </a:extLst>
          </p:cNvPr>
          <p:cNvSpPr/>
          <p:nvPr/>
        </p:nvSpPr>
        <p:spPr>
          <a:xfrm>
            <a:off x="5331548" y="383756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8BE4F9B-3839-449B-B88D-A55A1C80492B}"/>
              </a:ext>
            </a:extLst>
          </p:cNvPr>
          <p:cNvSpPr/>
          <p:nvPr/>
        </p:nvSpPr>
        <p:spPr>
          <a:xfrm>
            <a:off x="6275731" y="2903052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0E74419-3C29-463F-81E0-BE08193152CB}"/>
              </a:ext>
            </a:extLst>
          </p:cNvPr>
          <p:cNvCxnSpPr>
            <a:cxnSpLocks/>
          </p:cNvCxnSpPr>
          <p:nvPr/>
        </p:nvCxnSpPr>
        <p:spPr>
          <a:xfrm>
            <a:off x="8555229" y="2840143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71A614-4E84-4091-B18F-ED9C548A579D}"/>
              </a:ext>
            </a:extLst>
          </p:cNvPr>
          <p:cNvSpPr/>
          <p:nvPr/>
        </p:nvSpPr>
        <p:spPr>
          <a:xfrm>
            <a:off x="8921019" y="2955058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27898A5-DC55-4F46-9D4D-E289DCB5D948}"/>
              </a:ext>
            </a:extLst>
          </p:cNvPr>
          <p:cNvSpPr/>
          <p:nvPr/>
        </p:nvSpPr>
        <p:spPr>
          <a:xfrm>
            <a:off x="8973975" y="904550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正負の正解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9D2E9E-96E1-44FD-B390-31A3C41D7E14}"/>
              </a:ext>
            </a:extLst>
          </p:cNvPr>
          <p:cNvSpPr txBox="1"/>
          <p:nvPr/>
        </p:nvSpPr>
        <p:spPr>
          <a:xfrm>
            <a:off x="7797244" y="2186114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1D01BC-3EC0-49FB-9CE6-78BFD9091554}"/>
              </a:ext>
            </a:extLst>
          </p:cNvPr>
          <p:cNvSpPr txBox="1"/>
          <p:nvPr/>
        </p:nvSpPr>
        <p:spPr>
          <a:xfrm>
            <a:off x="597159" y="2237479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Accuracy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3490442-6FAC-4D4E-8791-9D77DF750C6D}"/>
              </a:ext>
            </a:extLst>
          </p:cNvPr>
          <p:cNvSpPr/>
          <p:nvPr/>
        </p:nvSpPr>
        <p:spPr>
          <a:xfrm>
            <a:off x="5841322" y="619016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14B2F2B-AB73-4EA9-B102-410F5F5DDB7E}"/>
              </a:ext>
            </a:extLst>
          </p:cNvPr>
          <p:cNvCxnSpPr>
            <a:cxnSpLocks/>
          </p:cNvCxnSpPr>
          <p:nvPr/>
        </p:nvCxnSpPr>
        <p:spPr>
          <a:xfrm>
            <a:off x="4972273" y="7285337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FF05B23-4D5B-4F8F-A5AF-E9A7C497DD41}"/>
              </a:ext>
            </a:extLst>
          </p:cNvPr>
          <p:cNvSpPr/>
          <p:nvPr/>
        </p:nvSpPr>
        <p:spPr>
          <a:xfrm>
            <a:off x="5803521" y="7362396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1989B9-C4AC-40C5-9465-6C2299000BD6}"/>
              </a:ext>
            </a:extLst>
          </p:cNvPr>
          <p:cNvSpPr/>
          <p:nvPr/>
        </p:nvSpPr>
        <p:spPr>
          <a:xfrm>
            <a:off x="5803639" y="8296912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F06BEBF-B549-44F8-BA49-995E5CA50A6E}"/>
              </a:ext>
            </a:extLst>
          </p:cNvPr>
          <p:cNvCxnSpPr>
            <a:cxnSpLocks/>
          </p:cNvCxnSpPr>
          <p:nvPr/>
        </p:nvCxnSpPr>
        <p:spPr>
          <a:xfrm>
            <a:off x="8555229" y="728462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BD0C79F-0379-4B4C-B8DC-7A268B347AAF}"/>
              </a:ext>
            </a:extLst>
          </p:cNvPr>
          <p:cNvSpPr/>
          <p:nvPr/>
        </p:nvSpPr>
        <p:spPr>
          <a:xfrm>
            <a:off x="8973975" y="5349032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A64D6E-8BE7-4E49-A41D-295D79CC18BA}"/>
              </a:ext>
            </a:extLst>
          </p:cNvPr>
          <p:cNvSpPr txBox="1"/>
          <p:nvPr/>
        </p:nvSpPr>
        <p:spPr>
          <a:xfrm>
            <a:off x="7797244" y="6630596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62663A-544B-4159-A5DA-E3F7F6A2F659}"/>
              </a:ext>
            </a:extLst>
          </p:cNvPr>
          <p:cNvSpPr txBox="1"/>
          <p:nvPr/>
        </p:nvSpPr>
        <p:spPr>
          <a:xfrm>
            <a:off x="597159" y="6681961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Precision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778C629-AB3D-4FBA-9833-76A9B2AA7C2B}"/>
              </a:ext>
            </a:extLst>
          </p:cNvPr>
          <p:cNvSpPr/>
          <p:nvPr/>
        </p:nvSpPr>
        <p:spPr>
          <a:xfrm>
            <a:off x="8962826" y="7362396"/>
            <a:ext cx="1836936" cy="1084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1C920BB-9BAB-4C92-841F-429A5725F93A}"/>
              </a:ext>
            </a:extLst>
          </p:cNvPr>
          <p:cNvSpPr/>
          <p:nvPr/>
        </p:nvSpPr>
        <p:spPr>
          <a:xfrm>
            <a:off x="5803521" y="10730565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A97B691-CA04-4F49-8EB9-84D5124FDBBD}"/>
              </a:ext>
            </a:extLst>
          </p:cNvPr>
          <p:cNvSpPr/>
          <p:nvPr/>
        </p:nvSpPr>
        <p:spPr>
          <a:xfrm>
            <a:off x="5331430" y="11911954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21918DE-7A74-4061-928A-CB77EC7AC7AA}"/>
              </a:ext>
            </a:extLst>
          </p:cNvPr>
          <p:cNvSpPr/>
          <p:nvPr/>
        </p:nvSpPr>
        <p:spPr>
          <a:xfrm>
            <a:off x="6275731" y="11911954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973975" y="10133050"/>
            <a:ext cx="1825787" cy="14891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797244" y="11139033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1732827" y="11191074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Recall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5711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2061954" y="9159306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819213" y="9929296"/>
            <a:ext cx="2135311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正予測の不正解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797244" y="11139033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737926" y="11141392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FPR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462B306-64E5-4542-B61A-910311546C6D}"/>
              </a:ext>
            </a:extLst>
          </p:cNvPr>
          <p:cNvSpPr/>
          <p:nvPr/>
        </p:nvSpPr>
        <p:spPr>
          <a:xfrm>
            <a:off x="6288997" y="11911954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29708A3-7C7D-4F6F-8403-DB183A1EB61B}"/>
              </a:ext>
            </a:extLst>
          </p:cNvPr>
          <p:cNvSpPr/>
          <p:nvPr/>
        </p:nvSpPr>
        <p:spPr>
          <a:xfrm>
            <a:off x="5344814" y="11911247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C10FCD5-8EE8-42BD-ACE7-DC53EEF63C6F}"/>
              </a:ext>
            </a:extLst>
          </p:cNvPr>
          <p:cNvSpPr/>
          <p:nvPr/>
        </p:nvSpPr>
        <p:spPr>
          <a:xfrm>
            <a:off x="5854706" y="1078019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11B347B-FC33-434B-AAAE-5C1887C456EC}"/>
              </a:ext>
            </a:extLst>
          </p:cNvPr>
          <p:cNvSpPr/>
          <p:nvPr/>
        </p:nvSpPr>
        <p:spPr>
          <a:xfrm>
            <a:off x="8716918" y="11892062"/>
            <a:ext cx="2392368" cy="11438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D95FE8F-DCB8-4B0B-8898-E8E1881A1965}"/>
              </a:ext>
            </a:extLst>
          </p:cNvPr>
          <p:cNvSpPr/>
          <p:nvPr/>
        </p:nvSpPr>
        <p:spPr>
          <a:xfrm>
            <a:off x="6521361" y="669228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520A19-E73E-4221-85FC-32B8B74A96B7}"/>
              </a:ext>
            </a:extLst>
          </p:cNvPr>
          <p:cNvSpPr/>
          <p:nvPr/>
        </p:nvSpPr>
        <p:spPr>
          <a:xfrm>
            <a:off x="6521007" y="160702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1709487-EB77-452D-8C34-A8C0C0876252}"/>
              </a:ext>
            </a:extLst>
          </p:cNvPr>
          <p:cNvSpPr/>
          <p:nvPr/>
        </p:nvSpPr>
        <p:spPr>
          <a:xfrm>
            <a:off x="7457361" y="254038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C02A2E4-9560-4489-B6C2-E5BFAF3B1C5B}"/>
              </a:ext>
            </a:extLst>
          </p:cNvPr>
          <p:cNvSpPr/>
          <p:nvPr/>
        </p:nvSpPr>
        <p:spPr>
          <a:xfrm>
            <a:off x="7462441" y="1603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AA00DEF-BCCE-4149-9087-19BF4D02CA0F}"/>
              </a:ext>
            </a:extLst>
          </p:cNvPr>
          <p:cNvSpPr/>
          <p:nvPr/>
        </p:nvSpPr>
        <p:spPr>
          <a:xfrm>
            <a:off x="8398441" y="2539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5EED123-0685-4C6F-A6D0-F609ACBC0488}"/>
              </a:ext>
            </a:extLst>
          </p:cNvPr>
          <p:cNvSpPr/>
          <p:nvPr/>
        </p:nvSpPr>
        <p:spPr>
          <a:xfrm>
            <a:off x="6521007" y="253958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33C90F0-7F21-4019-8104-BA25D8E0BF0D}"/>
              </a:ext>
            </a:extLst>
          </p:cNvPr>
          <p:cNvSpPr/>
          <p:nvPr/>
        </p:nvSpPr>
        <p:spPr>
          <a:xfrm>
            <a:off x="7462441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3B66B91-DFC8-43CD-BEB6-169B9AFE9CDA}"/>
              </a:ext>
            </a:extLst>
          </p:cNvPr>
          <p:cNvSpPr/>
          <p:nvPr/>
        </p:nvSpPr>
        <p:spPr>
          <a:xfrm>
            <a:off x="8395912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06F6B6-4A18-4993-A73A-FA771FA7DB98}"/>
              </a:ext>
            </a:extLst>
          </p:cNvPr>
          <p:cNvSpPr/>
          <p:nvPr/>
        </p:nvSpPr>
        <p:spPr>
          <a:xfrm>
            <a:off x="8395912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5051152-7C06-482C-97E4-DA8BCCB57711}"/>
              </a:ext>
            </a:extLst>
          </p:cNvPr>
          <p:cNvSpPr/>
          <p:nvPr/>
        </p:nvSpPr>
        <p:spPr>
          <a:xfrm>
            <a:off x="13035224" y="1029791"/>
            <a:ext cx="1184789" cy="1572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B08F1F4-5DA9-454D-A4C1-C4F38BC28C3D}"/>
              </a:ext>
            </a:extLst>
          </p:cNvPr>
          <p:cNvSpPr/>
          <p:nvPr/>
        </p:nvSpPr>
        <p:spPr>
          <a:xfrm>
            <a:off x="13035224" y="3758769"/>
            <a:ext cx="1184789" cy="14821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D345B7-A946-4F75-B087-2B51DAF98DEA}"/>
              </a:ext>
            </a:extLst>
          </p:cNvPr>
          <p:cNvSpPr/>
          <p:nvPr/>
        </p:nvSpPr>
        <p:spPr>
          <a:xfrm>
            <a:off x="6150585" y="6681961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9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0876276" y="9107710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5866505" y="10983257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10573249" y="11015270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0876276" y="11252040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9815264" y="1036124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1288994" y="10351562"/>
            <a:ext cx="535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Accuracy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6367725" y="1114695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6367371" y="120847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7303725" y="1301811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7308805" y="12081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8244805" y="13017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6367371" y="1301731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7308805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8242276" y="1208080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8242276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6367725" y="807244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7308805" y="9006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8244805" y="9942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04142DE-1FC2-4EF3-85A9-053237877ACA}"/>
              </a:ext>
            </a:extLst>
          </p:cNvPr>
          <p:cNvSpPr/>
          <p:nvPr/>
        </p:nvSpPr>
        <p:spPr>
          <a:xfrm>
            <a:off x="13442839" y="416504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0450776" y="2321648"/>
            <a:ext cx="182831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DA195FBC-1028-4395-856F-6BB00A70D46B}"/>
              </a:ext>
            </a:extLst>
          </p:cNvPr>
          <p:cNvCxnSpPr>
            <a:cxnSpLocks/>
          </p:cNvCxnSpPr>
          <p:nvPr/>
        </p:nvCxnSpPr>
        <p:spPr>
          <a:xfrm>
            <a:off x="13139812" y="232406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918D73E-E8B5-4088-A5B7-571F2964BFAB}"/>
              </a:ext>
            </a:extLst>
          </p:cNvPr>
          <p:cNvSpPr/>
          <p:nvPr/>
        </p:nvSpPr>
        <p:spPr>
          <a:xfrm>
            <a:off x="13442839" y="2560834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2381827" y="1670035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5873265" y="1689953"/>
            <a:ext cx="535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Precision</a:t>
            </a:r>
            <a:r>
              <a:rPr kumimoji="1" lang="en-US" altLang="ja-JP" sz="7200" baseline="-25000" dirty="0" err="1"/>
              <a:t>A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0903627" y="125941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0903981" y="244119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0903627" y="337899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0903627" y="431155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92DE8531-BEAF-4CF7-998E-6A6172BEC661}"/>
              </a:ext>
            </a:extLst>
          </p:cNvPr>
          <p:cNvSpPr/>
          <p:nvPr/>
        </p:nvSpPr>
        <p:spPr>
          <a:xfrm>
            <a:off x="18020350" y="5198613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D6ADF9C9-8E2C-41DC-AF3C-794ED5791C84}"/>
              </a:ext>
            </a:extLst>
          </p:cNvPr>
          <p:cNvCxnSpPr>
            <a:cxnSpLocks/>
          </p:cNvCxnSpPr>
          <p:nvPr/>
        </p:nvCxnSpPr>
        <p:spPr>
          <a:xfrm>
            <a:off x="13969317" y="7103757"/>
            <a:ext cx="2887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773F9D0-0014-4483-A551-510B3C6BD3C0}"/>
              </a:ext>
            </a:extLst>
          </p:cNvPr>
          <p:cNvCxnSpPr>
            <a:cxnSpLocks/>
          </p:cNvCxnSpPr>
          <p:nvPr/>
        </p:nvCxnSpPr>
        <p:spPr>
          <a:xfrm>
            <a:off x="17717323" y="7106173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8408A920-5102-443C-BB78-42EBF75E1F8D}"/>
              </a:ext>
            </a:extLst>
          </p:cNvPr>
          <p:cNvSpPr/>
          <p:nvPr/>
        </p:nvSpPr>
        <p:spPr>
          <a:xfrm>
            <a:off x="18020350" y="7342943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A844204-25CC-4234-A960-DE8CF38C509C}"/>
              </a:ext>
            </a:extLst>
          </p:cNvPr>
          <p:cNvSpPr txBox="1"/>
          <p:nvPr/>
        </p:nvSpPr>
        <p:spPr>
          <a:xfrm>
            <a:off x="16959338" y="6452144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2725C5E-4BA8-4584-8F25-E7274ACB8F3F}"/>
              </a:ext>
            </a:extLst>
          </p:cNvPr>
          <p:cNvSpPr txBox="1"/>
          <p:nvPr/>
        </p:nvSpPr>
        <p:spPr>
          <a:xfrm>
            <a:off x="10450776" y="6472062"/>
            <a:ext cx="351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Recall</a:t>
            </a:r>
            <a:r>
              <a:rPr kumimoji="1" lang="en-US" altLang="ja-JP" sz="7200" baseline="-25000" dirty="0" err="1"/>
              <a:t>A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D7603C4-166E-4B8A-88A6-81E395347604}"/>
              </a:ext>
            </a:extLst>
          </p:cNvPr>
          <p:cNvSpPr/>
          <p:nvPr/>
        </p:nvSpPr>
        <p:spPr>
          <a:xfrm>
            <a:off x="14996327" y="604816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AA85149-3849-4D61-AB75-1585F3BE2C54}"/>
              </a:ext>
            </a:extLst>
          </p:cNvPr>
          <p:cNvSpPr/>
          <p:nvPr/>
        </p:nvSpPr>
        <p:spPr>
          <a:xfrm>
            <a:off x="14049790" y="728932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69DF5B-2C00-40E4-BC1F-70E6F8007F75}"/>
              </a:ext>
            </a:extLst>
          </p:cNvPr>
          <p:cNvSpPr/>
          <p:nvPr/>
        </p:nvSpPr>
        <p:spPr>
          <a:xfrm>
            <a:off x="14990870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7ADB5778-7A64-4D39-BBAC-AB3C60D2CC10}"/>
              </a:ext>
            </a:extLst>
          </p:cNvPr>
          <p:cNvSpPr/>
          <p:nvPr/>
        </p:nvSpPr>
        <p:spPr>
          <a:xfrm>
            <a:off x="15924341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9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17636836" y="3119965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18138056" y="328366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18137702" y="422145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19074056" y="515482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19079136" y="4218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20015136" y="5154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18137702" y="515401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19079136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20012607" y="421751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20012607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18138056" y="20914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19079136" y="1143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20015136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1198618" y="3141740"/>
            <a:ext cx="537806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6898673" y="2465036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5593345" y="2545895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Precision</a:t>
            </a:r>
            <a:r>
              <a:rPr kumimoji="1" lang="en-US" altLang="ja-JP" sz="7200" baseline="-25000" dirty="0" err="1"/>
              <a:t>micro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1651469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1651823" y="326128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1651469" y="419908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1651469" y="513164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5060E12-2396-4B4A-8B24-0F1B819D696B}"/>
              </a:ext>
            </a:extLst>
          </p:cNvPr>
          <p:cNvSpPr/>
          <p:nvPr/>
        </p:nvSpPr>
        <p:spPr>
          <a:xfrm>
            <a:off x="13563867" y="5177010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B480010-7C7C-4679-AAFD-2970C0FB85B7}"/>
              </a:ext>
            </a:extLst>
          </p:cNvPr>
          <p:cNvSpPr/>
          <p:nvPr/>
        </p:nvSpPr>
        <p:spPr>
          <a:xfrm>
            <a:off x="13568947" y="4240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6BAA925-FC14-488A-9A8A-5B304A53845F}"/>
              </a:ext>
            </a:extLst>
          </p:cNvPr>
          <p:cNvSpPr/>
          <p:nvPr/>
        </p:nvSpPr>
        <p:spPr>
          <a:xfrm>
            <a:off x="15349222" y="5176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B98338E-83E4-4109-8F76-15C552FA4F5D}"/>
              </a:ext>
            </a:extLst>
          </p:cNvPr>
          <p:cNvSpPr/>
          <p:nvPr/>
        </p:nvSpPr>
        <p:spPr>
          <a:xfrm>
            <a:off x="13568947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9BCFC6E-D2AB-41D5-A972-D27DF226E380}"/>
              </a:ext>
            </a:extLst>
          </p:cNvPr>
          <p:cNvSpPr/>
          <p:nvPr/>
        </p:nvSpPr>
        <p:spPr>
          <a:xfrm>
            <a:off x="15346693" y="4239705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FA5B562-8622-4241-AA6E-5752E64278D1}"/>
              </a:ext>
            </a:extLst>
          </p:cNvPr>
          <p:cNvSpPr/>
          <p:nvPr/>
        </p:nvSpPr>
        <p:spPr>
          <a:xfrm>
            <a:off x="15346693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DC6719D-3DF3-4A16-B159-C8DE8750DDEA}"/>
              </a:ext>
            </a:extLst>
          </p:cNvPr>
          <p:cNvSpPr/>
          <p:nvPr/>
        </p:nvSpPr>
        <p:spPr>
          <a:xfrm>
            <a:off x="13582484" y="2024900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367904A-F558-4E00-B835-835F6CA06521}"/>
              </a:ext>
            </a:extLst>
          </p:cNvPr>
          <p:cNvSpPr/>
          <p:nvPr/>
        </p:nvSpPr>
        <p:spPr>
          <a:xfrm>
            <a:off x="15355586" y="206925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98E2658-4CE8-42D3-B909-130AB4CD105D}"/>
              </a:ext>
            </a:extLst>
          </p:cNvPr>
          <p:cNvSpPr txBox="1"/>
          <p:nvPr/>
        </p:nvSpPr>
        <p:spPr>
          <a:xfrm>
            <a:off x="12752549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F948D7C-7EC1-4A10-8AA9-B6730C1A8556}"/>
              </a:ext>
            </a:extLst>
          </p:cNvPr>
          <p:cNvSpPr txBox="1"/>
          <p:nvPr/>
        </p:nvSpPr>
        <p:spPr>
          <a:xfrm>
            <a:off x="14658212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FFE2042-AAB0-4393-8891-C356EE99D2BF}"/>
              </a:ext>
            </a:extLst>
          </p:cNvPr>
          <p:cNvSpPr txBox="1"/>
          <p:nvPr/>
        </p:nvSpPr>
        <p:spPr>
          <a:xfrm>
            <a:off x="12715880" y="185819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0DA501F-523E-4066-A03C-9E98464459E6}"/>
              </a:ext>
            </a:extLst>
          </p:cNvPr>
          <p:cNvSpPr txBox="1"/>
          <p:nvPr/>
        </p:nvSpPr>
        <p:spPr>
          <a:xfrm>
            <a:off x="14673565" y="187316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A3F347-D982-49EC-898B-B31E7737F07C}"/>
              </a:ext>
            </a:extLst>
          </p:cNvPr>
          <p:cNvSpPr txBox="1"/>
          <p:nvPr/>
        </p:nvSpPr>
        <p:spPr>
          <a:xfrm>
            <a:off x="10632984" y="6610008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 </a:t>
            </a:r>
            <a:r>
              <a:rPr kumimoji="1" lang="en-US" altLang="ja-JP" sz="7200" dirty="0" err="1"/>
              <a:t>Recall</a:t>
            </a:r>
            <a:r>
              <a:rPr kumimoji="1" lang="en-US" altLang="ja-JP" sz="7200" baseline="-25000" dirty="0" err="1"/>
              <a:t>micro</a:t>
            </a:r>
            <a:endParaRPr kumimoji="1" lang="ja-JP" altLang="en-US" sz="72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9C8079-315B-409A-853B-182E9830F37F}"/>
              </a:ext>
            </a:extLst>
          </p:cNvPr>
          <p:cNvSpPr txBox="1"/>
          <p:nvPr/>
        </p:nvSpPr>
        <p:spPr>
          <a:xfrm>
            <a:off x="10626053" y="8233580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 Accuracy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3235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2527229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4481033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252723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4481035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F1337A-3067-403D-A11F-B79B1D5A14E0}"/>
              </a:ext>
            </a:extLst>
          </p:cNvPr>
          <p:cNvSpPr/>
          <p:nvPr/>
        </p:nvSpPr>
        <p:spPr>
          <a:xfrm>
            <a:off x="9009980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D37B1E-4D80-4B6F-82A7-01746F043EB8}"/>
              </a:ext>
            </a:extLst>
          </p:cNvPr>
          <p:cNvSpPr/>
          <p:nvPr/>
        </p:nvSpPr>
        <p:spPr>
          <a:xfrm>
            <a:off x="10963784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65F572-3C02-4DF5-B95A-7542EB543822}"/>
              </a:ext>
            </a:extLst>
          </p:cNvPr>
          <p:cNvSpPr/>
          <p:nvPr/>
        </p:nvSpPr>
        <p:spPr>
          <a:xfrm>
            <a:off x="900998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99B60D8-A6CE-48D8-A4B0-E9915B081B6E}"/>
              </a:ext>
            </a:extLst>
          </p:cNvPr>
          <p:cNvSpPr/>
          <p:nvPr/>
        </p:nvSpPr>
        <p:spPr>
          <a:xfrm>
            <a:off x="10963786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データ当たりの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AF7085B-9208-457E-9380-B67C0AFBB931}"/>
              </a:ext>
            </a:extLst>
          </p:cNvPr>
          <p:cNvSpPr/>
          <p:nvPr/>
        </p:nvSpPr>
        <p:spPr>
          <a:xfrm>
            <a:off x="15492732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DA3A5F-8450-4BDF-8D8A-E153487D9437}"/>
              </a:ext>
            </a:extLst>
          </p:cNvPr>
          <p:cNvSpPr/>
          <p:nvPr/>
        </p:nvSpPr>
        <p:spPr>
          <a:xfrm>
            <a:off x="17446536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7D2079B-D083-4B2B-953D-37D4EDE8C4FD}"/>
              </a:ext>
            </a:extLst>
          </p:cNvPr>
          <p:cNvSpPr/>
          <p:nvPr/>
        </p:nvSpPr>
        <p:spPr>
          <a:xfrm>
            <a:off x="15492733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CB34E86-3107-45CC-A289-7476919101E7}"/>
              </a:ext>
            </a:extLst>
          </p:cNvPr>
          <p:cNvSpPr/>
          <p:nvPr/>
        </p:nvSpPr>
        <p:spPr>
          <a:xfrm>
            <a:off x="17446538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1EA44-860F-4A87-8F03-196C23B2FA8A}"/>
              </a:ext>
            </a:extLst>
          </p:cNvPr>
          <p:cNvSpPr txBox="1"/>
          <p:nvPr/>
        </p:nvSpPr>
        <p:spPr>
          <a:xfrm>
            <a:off x="7480425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X</a:t>
            </a:r>
            <a:endParaRPr lang="ja-JP" altLang="en-US" sz="6025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6A86-9289-4C6F-8661-76420D0C852F}"/>
              </a:ext>
            </a:extLst>
          </p:cNvPr>
          <p:cNvSpPr txBox="1"/>
          <p:nvPr/>
        </p:nvSpPr>
        <p:spPr>
          <a:xfrm>
            <a:off x="13974133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=</a:t>
            </a:r>
            <a:endParaRPr lang="ja-JP" altLang="en-US" sz="6025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E30270-3EF4-40F9-A209-448347427758}"/>
              </a:ext>
            </a:extLst>
          </p:cNvPr>
          <p:cNvSpPr txBox="1"/>
          <p:nvPr/>
        </p:nvSpPr>
        <p:spPr>
          <a:xfrm>
            <a:off x="3156373" y="2583368"/>
            <a:ext cx="26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混合行列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5929C9-8D4F-4502-819F-04830C310465}"/>
              </a:ext>
            </a:extLst>
          </p:cNvPr>
          <p:cNvCxnSpPr>
            <a:cxnSpLocks/>
          </p:cNvCxnSpPr>
          <p:nvPr/>
        </p:nvCxnSpPr>
        <p:spPr>
          <a:xfrm>
            <a:off x="2527229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95DDC6-1981-4E73-9F56-6F78EA80D32D}"/>
              </a:ext>
            </a:extLst>
          </p:cNvPr>
          <p:cNvSpPr txBox="1"/>
          <p:nvPr/>
        </p:nvSpPr>
        <p:spPr>
          <a:xfrm>
            <a:off x="8770041" y="1905464"/>
            <a:ext cx="438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データ当たり）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1B0816-CA25-47CE-AE07-0308BB5DB619}"/>
              </a:ext>
            </a:extLst>
          </p:cNvPr>
          <p:cNvCxnSpPr>
            <a:cxnSpLocks/>
          </p:cNvCxnSpPr>
          <p:nvPr/>
        </p:nvCxnSpPr>
        <p:spPr>
          <a:xfrm>
            <a:off x="9009980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1ED1461-5C8B-4856-A6E5-B210A3C9428F}"/>
              </a:ext>
            </a:extLst>
          </p:cNvPr>
          <p:cNvSpPr txBox="1"/>
          <p:nvPr/>
        </p:nvSpPr>
        <p:spPr>
          <a:xfrm>
            <a:off x="15865496" y="1967815"/>
            <a:ext cx="3462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（全体）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5DE0B7E-EE4D-42B7-A6F4-D2531FC32A25}"/>
              </a:ext>
            </a:extLst>
          </p:cNvPr>
          <p:cNvCxnSpPr>
            <a:cxnSpLocks/>
          </p:cNvCxnSpPr>
          <p:nvPr/>
        </p:nvCxnSpPr>
        <p:spPr>
          <a:xfrm>
            <a:off x="15492732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959429" y="802433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959429" y="802433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959429" y="821094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ABCCDB6-98EF-48B8-BA75-0E13A5432E5B}"/>
              </a:ext>
            </a:extLst>
          </p:cNvPr>
          <p:cNvSpPr/>
          <p:nvPr/>
        </p:nvSpPr>
        <p:spPr>
          <a:xfrm>
            <a:off x="12241764" y="1484799"/>
            <a:ext cx="2328668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0E67A3-F21C-4BCC-88E6-4F905BE0B8B5}"/>
              </a:ext>
            </a:extLst>
          </p:cNvPr>
          <p:cNvSpPr/>
          <p:nvPr/>
        </p:nvSpPr>
        <p:spPr>
          <a:xfrm>
            <a:off x="12989894" y="2420022"/>
            <a:ext cx="5484286" cy="2077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ECB8A7-0CA6-40A7-A9E9-FFA49AE938F8}"/>
              </a:ext>
            </a:extLst>
          </p:cNvPr>
          <p:cNvSpPr/>
          <p:nvPr/>
        </p:nvSpPr>
        <p:spPr>
          <a:xfrm>
            <a:off x="12241765" y="2419315"/>
            <a:ext cx="766790" cy="2078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AA5F7D-BB39-40F8-B5A2-7EAF34058BCE}"/>
              </a:ext>
            </a:extLst>
          </p:cNvPr>
          <p:cNvSpPr/>
          <p:nvPr/>
        </p:nvSpPr>
        <p:spPr>
          <a:xfrm>
            <a:off x="14570549" y="1484799"/>
            <a:ext cx="3903632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268427" y="9220534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FPR</a:t>
            </a:r>
            <a:endParaRPr kumimoji="1" lang="ja-JP" altLang="en-US" sz="4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9322486" y="8481895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68251" y="847661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386500" y="427043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2420" y="3932038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2901412" y="3917570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5710334" y="16904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3250074" y="3847013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4501818" y="998090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7C81EF1-36D8-4D09-8DF2-3171F6725926}"/>
              </a:ext>
            </a:extLst>
          </p:cNvPr>
          <p:cNvCxnSpPr>
            <a:cxnSpLocks/>
          </p:cNvCxnSpPr>
          <p:nvPr/>
        </p:nvCxnSpPr>
        <p:spPr>
          <a:xfrm>
            <a:off x="5875094" y="1821072"/>
            <a:ext cx="0" cy="67071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3010187" y="3932038"/>
            <a:ext cx="0" cy="4614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1959429" y="1821072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A87F5E0A-8A03-4295-86C5-C035BC615441}"/>
              </a:ext>
            </a:extLst>
          </p:cNvPr>
          <p:cNvCxnSpPr>
            <a:cxnSpLocks/>
          </p:cNvCxnSpPr>
          <p:nvPr/>
        </p:nvCxnSpPr>
        <p:spPr>
          <a:xfrm>
            <a:off x="1959429" y="4048198"/>
            <a:ext cx="10507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5158390" y="848189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2349468" y="848189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5A9D9A-47A6-4705-A702-211A5C475C89}"/>
              </a:ext>
            </a:extLst>
          </p:cNvPr>
          <p:cNvSpPr txBox="1"/>
          <p:nvPr/>
        </p:nvSpPr>
        <p:spPr>
          <a:xfrm>
            <a:off x="962637" y="347094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0.6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035918" y="136824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134B3B7-92A2-4761-BE2D-B5781B48819F}"/>
              </a:ext>
            </a:extLst>
          </p:cNvPr>
          <p:cNvSpPr/>
          <p:nvPr/>
        </p:nvSpPr>
        <p:spPr>
          <a:xfrm>
            <a:off x="12241763" y="5112943"/>
            <a:ext cx="4721521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C21EA5C-0D02-480D-AF24-CC9EA8C29F6C}"/>
              </a:ext>
            </a:extLst>
          </p:cNvPr>
          <p:cNvSpPr/>
          <p:nvPr/>
        </p:nvSpPr>
        <p:spPr>
          <a:xfrm>
            <a:off x="16441366" y="6048166"/>
            <a:ext cx="2032813" cy="2077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B812399-CC88-4E90-8050-E6D9AB3BF067}"/>
              </a:ext>
            </a:extLst>
          </p:cNvPr>
          <p:cNvSpPr/>
          <p:nvPr/>
        </p:nvSpPr>
        <p:spPr>
          <a:xfrm>
            <a:off x="12241765" y="6047459"/>
            <a:ext cx="4199600" cy="2078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B77CF98-2C4C-43C2-BA95-AF2A7BD28082}"/>
              </a:ext>
            </a:extLst>
          </p:cNvPr>
          <p:cNvSpPr/>
          <p:nvPr/>
        </p:nvSpPr>
        <p:spPr>
          <a:xfrm>
            <a:off x="16963283" y="5112943"/>
            <a:ext cx="1510897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9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386</Words>
  <Application>Microsoft Office PowerPoint</Application>
  <PresentationFormat>ユーザー設定</PresentationFormat>
  <Paragraphs>255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39</cp:revision>
  <dcterms:created xsi:type="dcterms:W3CDTF">2020-01-25T23:44:24Z</dcterms:created>
  <dcterms:modified xsi:type="dcterms:W3CDTF">2020-02-08T03:01:50Z</dcterms:modified>
</cp:coreProperties>
</file>