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  <p:sldId id="277" r:id="rId10"/>
    <p:sldId id="268" r:id="rId11"/>
    <p:sldId id="271" r:id="rId12"/>
    <p:sldId id="269" r:id="rId13"/>
    <p:sldId id="272" r:id="rId14"/>
    <p:sldId id="273" r:id="rId15"/>
    <p:sldId id="274" r:id="rId16"/>
    <p:sldId id="276" r:id="rId17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  <p14:sldId id="277"/>
            <p14:sldId id="268"/>
            <p14:sldId id="271"/>
            <p14:sldId id="269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6406824" y="930951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7501094" y="6087861"/>
            <a:ext cx="0" cy="25031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628889" y="6087861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842362" y="3338082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3628890" y="3524070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3628889" y="88264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0533644" y="2953362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7375828" y="1049198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6127033" y="4731648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3628891" y="4733164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375828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5103982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392748" y="5841433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392748" y="4457372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</p:spTree>
    <p:extLst>
      <p:ext uri="{BB962C8B-B14F-4D97-AF65-F5344CB8AC3E}">
        <p14:creationId xmlns:p14="http://schemas.microsoft.com/office/powerpoint/2010/main" val="76700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14843753" y="7402199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12185779" y="451986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14257289" y="503639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14126546" y="759341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14507737" y="9580932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5FA8EFF7-4563-4289-B59D-3D00EF19D0F5}"/>
              </a:ext>
            </a:extLst>
          </p:cNvPr>
          <p:cNvSpPr/>
          <p:nvPr/>
        </p:nvSpPr>
        <p:spPr>
          <a:xfrm>
            <a:off x="12817580" y="6169483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</p:spTree>
    <p:extLst>
      <p:ext uri="{BB962C8B-B14F-4D97-AF65-F5344CB8AC3E}">
        <p14:creationId xmlns:p14="http://schemas.microsoft.com/office/powerpoint/2010/main" val="222100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3090131" y="2175549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3090131" y="2175549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385970" y="9621459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20453188" y="9855011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798671" y="820456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713976" y="337703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644505" y="2463851"/>
            <a:ext cx="0" cy="61254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2375693" y="8589285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0" y="5210085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13090131" y="4857078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13090130" y="2215657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9994885" y="4286370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16837069" y="2382206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15588274" y="6064656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13090132" y="6066172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950206" y="8713473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14565223" y="1004764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6418451" y="6848020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6418451" y="5463959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2375693" y="1457996"/>
            <a:ext cx="0" cy="71446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2392579" y="8602693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2375693" y="376175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2392579" y="4145240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6262616" y="5891823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9205815" y="2463851"/>
            <a:ext cx="0" cy="613884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6275889" y="2654883"/>
            <a:ext cx="0" cy="59033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5020280" y="8736994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96EF358-AB69-4D7D-B0CF-A855C030F15B}"/>
              </a:ext>
            </a:extLst>
          </p:cNvPr>
          <p:cNvGrpSpPr/>
          <p:nvPr/>
        </p:nvGrpSpPr>
        <p:grpSpPr>
          <a:xfrm>
            <a:off x="2375693" y="3773928"/>
            <a:ext cx="8266923" cy="4817994"/>
            <a:chOff x="1959428" y="3692283"/>
            <a:chExt cx="8266923" cy="4817994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B606377-8952-483F-9A6D-B4C8830208EE}"/>
                </a:ext>
              </a:extLst>
            </p:cNvPr>
            <p:cNvSpPr/>
            <p:nvPr/>
          </p:nvSpPr>
          <p:spPr>
            <a:xfrm>
              <a:off x="5859624" y="3692283"/>
              <a:ext cx="2929813" cy="4817994"/>
            </a:xfrm>
            <a:custGeom>
              <a:avLst/>
              <a:gdLst>
                <a:gd name="connsiteX0" fmla="*/ 0 w 2929813"/>
                <a:gd name="connsiteY0" fmla="*/ 4817235 h 4817994"/>
                <a:gd name="connsiteX1" fmla="*/ 727788 w 2929813"/>
                <a:gd name="connsiteY1" fmla="*/ 4126770 h 4817994"/>
                <a:gd name="connsiteX2" fmla="*/ 2202025 w 2929813"/>
                <a:gd name="connsiteY2" fmla="*/ 618460 h 4817994"/>
                <a:gd name="connsiteX3" fmla="*/ 2929813 w 2929813"/>
                <a:gd name="connsiteY3" fmla="*/ 21301 h 481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13" h="4817994">
                  <a:moveTo>
                    <a:pt x="0" y="4817235"/>
                  </a:moveTo>
                  <a:cubicBezTo>
                    <a:pt x="180392" y="4821900"/>
                    <a:pt x="360784" y="4826566"/>
                    <a:pt x="727788" y="4126770"/>
                  </a:cubicBezTo>
                  <a:cubicBezTo>
                    <a:pt x="1094792" y="3426974"/>
                    <a:pt x="1835021" y="1302705"/>
                    <a:pt x="2202025" y="618460"/>
                  </a:cubicBezTo>
                  <a:cubicBezTo>
                    <a:pt x="2569029" y="-65785"/>
                    <a:pt x="2749421" y="-22242"/>
                    <a:pt x="2929813" y="21301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728ED34-9816-4FB3-8291-AD90F1F04F3A}"/>
                </a:ext>
              </a:extLst>
            </p:cNvPr>
            <p:cNvCxnSpPr/>
            <p:nvPr/>
          </p:nvCxnSpPr>
          <p:spPr>
            <a:xfrm>
              <a:off x="8602824" y="3692283"/>
              <a:ext cx="162352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618A652-F8D7-435B-9263-BEAD9A8C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8507640"/>
              <a:ext cx="408680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01ED8A-310A-4874-8572-3AA780D32BF7}"/>
              </a:ext>
            </a:extLst>
          </p:cNvPr>
          <p:cNvSpPr txBox="1"/>
          <p:nvPr/>
        </p:nvSpPr>
        <p:spPr>
          <a:xfrm>
            <a:off x="10509482" y="86440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597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21C3C-2CC3-43D9-8B00-2EC9CEFDBF9C}"/>
              </a:ext>
            </a:extLst>
          </p:cNvPr>
          <p:cNvSpPr txBox="1"/>
          <p:nvPr/>
        </p:nvSpPr>
        <p:spPr>
          <a:xfrm>
            <a:off x="11569122" y="96718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8649CE-6618-4303-AE31-B76938709255}"/>
              </a:ext>
            </a:extLst>
          </p:cNvPr>
          <p:cNvSpPr txBox="1"/>
          <p:nvPr/>
        </p:nvSpPr>
        <p:spPr>
          <a:xfrm>
            <a:off x="11484427" y="484427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F730C2-A9D9-4A94-B4FC-A59A35E105B9}"/>
              </a:ext>
            </a:extLst>
          </p:cNvPr>
          <p:cNvCxnSpPr>
            <a:cxnSpLocks/>
          </p:cNvCxnSpPr>
          <p:nvPr/>
        </p:nvCxnSpPr>
        <p:spPr>
          <a:xfrm>
            <a:off x="2041495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DE6D60-E49A-4A87-9A3D-9D1FE29D145D}"/>
              </a:ext>
            </a:extLst>
          </p:cNvPr>
          <p:cNvCxnSpPr>
            <a:cxnSpLocks/>
          </p:cNvCxnSpPr>
          <p:nvPr/>
        </p:nvCxnSpPr>
        <p:spPr>
          <a:xfrm>
            <a:off x="12146144" y="10056522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7A8E6E-AA21-46C3-9E9F-1BF01B61A3AE}"/>
              </a:ext>
            </a:extLst>
          </p:cNvPr>
          <p:cNvSpPr txBox="1"/>
          <p:nvPr/>
        </p:nvSpPr>
        <p:spPr>
          <a:xfrm>
            <a:off x="17733930" y="11171767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1F1EA3-32DE-4389-A34C-80BF5B0FB983}"/>
              </a:ext>
            </a:extLst>
          </p:cNvPr>
          <p:cNvCxnSpPr/>
          <p:nvPr/>
        </p:nvCxnSpPr>
        <p:spPr>
          <a:xfrm flipV="1">
            <a:off x="12146144" y="2925233"/>
            <a:ext cx="0" cy="811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DF2F7A9-3074-4AD5-89FF-9D9BC56C2F93}"/>
              </a:ext>
            </a:extLst>
          </p:cNvPr>
          <p:cNvCxnSpPr>
            <a:cxnSpLocks/>
          </p:cNvCxnSpPr>
          <p:nvPr/>
        </p:nvCxnSpPr>
        <p:spPr>
          <a:xfrm>
            <a:off x="12146144" y="1104503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851E6D5-F7E1-40F8-8EEB-BD0446FD0A3E}"/>
              </a:ext>
            </a:extLst>
          </p:cNvPr>
          <p:cNvCxnSpPr>
            <a:cxnSpLocks/>
          </p:cNvCxnSpPr>
          <p:nvPr/>
        </p:nvCxnSpPr>
        <p:spPr>
          <a:xfrm>
            <a:off x="12146144" y="5228996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60FE21-0C44-4845-8FC2-72DFA1A47D0C}"/>
              </a:ext>
            </a:extLst>
          </p:cNvPr>
          <p:cNvSpPr/>
          <p:nvPr/>
        </p:nvSpPr>
        <p:spPr>
          <a:xfrm>
            <a:off x="12163030" y="5612477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1D58E5BE-8747-4E6A-BEB8-3CE7EF03032A}"/>
              </a:ext>
            </a:extLst>
          </p:cNvPr>
          <p:cNvSpPr/>
          <p:nvPr/>
        </p:nvSpPr>
        <p:spPr>
          <a:xfrm>
            <a:off x="16046340" y="2536276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0E0694-02A7-4CC3-A379-6A442045C36A}"/>
              </a:ext>
            </a:extLst>
          </p:cNvPr>
          <p:cNvCxnSpPr>
            <a:cxnSpLocks/>
          </p:cNvCxnSpPr>
          <p:nvPr/>
        </p:nvCxnSpPr>
        <p:spPr>
          <a:xfrm>
            <a:off x="1897626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5EB95F9-02DE-476E-AAA8-91400F0B2F8C}"/>
              </a:ext>
            </a:extLst>
          </p:cNvPr>
          <p:cNvCxnSpPr>
            <a:cxnSpLocks/>
          </p:cNvCxnSpPr>
          <p:nvPr/>
        </p:nvCxnSpPr>
        <p:spPr>
          <a:xfrm>
            <a:off x="16046340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8A2B56-C048-4B72-8D6C-0479E376D7F3}"/>
              </a:ext>
            </a:extLst>
          </p:cNvPr>
          <p:cNvSpPr txBox="1"/>
          <p:nvPr/>
        </p:nvSpPr>
        <p:spPr>
          <a:xfrm>
            <a:off x="3803085" y="7561584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F526E38-53BF-442B-9F3B-AD8BEA0B6F61}"/>
              </a:ext>
            </a:extLst>
          </p:cNvPr>
          <p:cNvSpPr/>
          <p:nvPr/>
        </p:nvSpPr>
        <p:spPr>
          <a:xfrm>
            <a:off x="5729597" y="10574577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D808C0-AC66-4297-85D9-B47CD8714FC5}"/>
              </a:ext>
            </a:extLst>
          </p:cNvPr>
          <p:cNvSpPr txBox="1"/>
          <p:nvPr/>
        </p:nvSpPr>
        <p:spPr>
          <a:xfrm>
            <a:off x="8546141" y="10005453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</a:t>
            </a:r>
          </a:p>
        </p:txBody>
      </p:sp>
    </p:spTree>
    <p:extLst>
      <p:ext uri="{BB962C8B-B14F-4D97-AF65-F5344CB8AC3E}">
        <p14:creationId xmlns:p14="http://schemas.microsoft.com/office/powerpoint/2010/main" val="218125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24CA9FF-6B32-482A-B8AF-65449990F25E}"/>
              </a:ext>
            </a:extLst>
          </p:cNvPr>
          <p:cNvSpPr/>
          <p:nvPr/>
        </p:nvSpPr>
        <p:spPr>
          <a:xfrm>
            <a:off x="2444621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D436BC9-CDC5-4FFB-A4F8-6087EE77EC5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76262" y="1978091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23AE44C-58A2-49CA-A5DB-2D092F2A41C0}"/>
              </a:ext>
            </a:extLst>
          </p:cNvPr>
          <p:cNvSpPr/>
          <p:nvPr/>
        </p:nvSpPr>
        <p:spPr>
          <a:xfrm>
            <a:off x="4764787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8F7600-8DC5-40A7-8CB8-78BE46EED71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996428" y="1978090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63CC4C-95DE-44EB-A56E-35863388291A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9831309" y="197808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65213C8C-C227-4825-8BC8-F0CFB3A42220}"/>
              </a:ext>
            </a:extLst>
          </p:cNvPr>
          <p:cNvSpPr/>
          <p:nvPr/>
        </p:nvSpPr>
        <p:spPr>
          <a:xfrm>
            <a:off x="6879748" y="13622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24B6C48-ADD1-45D7-AAAB-504A5229D7E5}"/>
              </a:ext>
            </a:extLst>
          </p:cNvPr>
          <p:cNvSpPr/>
          <p:nvPr/>
        </p:nvSpPr>
        <p:spPr>
          <a:xfrm>
            <a:off x="2444621" y="2967134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959A334-1E75-48FF-8B5C-E5CC6D796F65}"/>
              </a:ext>
            </a:extLst>
          </p:cNvPr>
          <p:cNvSpPr/>
          <p:nvPr/>
        </p:nvSpPr>
        <p:spPr>
          <a:xfrm>
            <a:off x="859966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824B40C-8D99-4BB5-9254-D758BE1695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111389" y="1978089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FDF7BCF-F089-4CE1-A6A9-2CB7BFDD80C8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rot="5400000" flipH="1" flipV="1">
            <a:off x="3853543" y="2055891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1E9CCAB-5174-4620-99FF-C6BB2A34EFDE}"/>
              </a:ext>
            </a:extLst>
          </p:cNvPr>
          <p:cNvCxnSpPr>
            <a:cxnSpLocks/>
            <a:stCxn id="18" idx="6"/>
            <a:endCxn id="23" idx="4"/>
          </p:cNvCxnSpPr>
          <p:nvPr/>
        </p:nvCxnSpPr>
        <p:spPr>
          <a:xfrm flipV="1">
            <a:off x="3676262" y="2593909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34CA475-3F09-465C-A28B-CED0506281E5}"/>
              </a:ext>
            </a:extLst>
          </p:cNvPr>
          <p:cNvSpPr/>
          <p:nvPr/>
        </p:nvSpPr>
        <p:spPr>
          <a:xfrm>
            <a:off x="1056449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A060C84-113B-4FE9-87BB-DFB2030F13A8}"/>
              </a:ext>
            </a:extLst>
          </p:cNvPr>
          <p:cNvCxnSpPr>
            <a:cxnSpLocks/>
            <a:stCxn id="16" idx="0"/>
            <a:endCxn id="38" idx="0"/>
          </p:cNvCxnSpPr>
          <p:nvPr/>
        </p:nvCxnSpPr>
        <p:spPr>
          <a:xfrm rot="5400000" flipH="1" flipV="1">
            <a:off x="9337944" y="-480106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805DEEA-9EE6-4B6E-916B-2E37DE542C57}"/>
              </a:ext>
            </a:extLst>
          </p:cNvPr>
          <p:cNvSpPr/>
          <p:nvPr/>
        </p:nvSpPr>
        <p:spPr>
          <a:xfrm>
            <a:off x="2457039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6B8B4E9-77A7-4194-B897-060A09FD38A2}"/>
              </a:ext>
            </a:extLst>
          </p:cNvPr>
          <p:cNvSpPr/>
          <p:nvPr/>
        </p:nvSpPr>
        <p:spPr>
          <a:xfrm>
            <a:off x="2444621" y="732296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F74B760-DAC3-4608-B9B1-1E2BEC0F2906}"/>
              </a:ext>
            </a:extLst>
          </p:cNvPr>
          <p:cNvSpPr/>
          <p:nvPr/>
        </p:nvSpPr>
        <p:spPr>
          <a:xfrm>
            <a:off x="10757285" y="5690142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2478982-00B5-4D23-9CAA-E40F7CEF7C3E}"/>
              </a:ext>
            </a:extLst>
          </p:cNvPr>
          <p:cNvSpPr/>
          <p:nvPr/>
        </p:nvSpPr>
        <p:spPr>
          <a:xfrm>
            <a:off x="7072536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407AF7B-916B-47E7-9B2C-9E18CD0A80A0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3688680" y="6305964"/>
            <a:ext cx="33838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F4BBB80-F899-43A0-82E1-2597F4D265C3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V="1">
            <a:off x="8304177" y="6305963"/>
            <a:ext cx="245310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B72C998-C5EC-4064-9003-C8DA17CA7288}"/>
              </a:ext>
            </a:extLst>
          </p:cNvPr>
          <p:cNvCxnSpPr>
            <a:cxnSpLocks/>
            <a:stCxn id="23" idx="5"/>
            <a:endCxn id="54" idx="0"/>
          </p:cNvCxnSpPr>
          <p:nvPr/>
        </p:nvCxnSpPr>
        <p:spPr>
          <a:xfrm rot="16200000" flipH="1">
            <a:off x="8873721" y="3190756"/>
            <a:ext cx="3276603" cy="1722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CB11BB53-FA7A-4466-8F3B-D4FE18AA1D95}"/>
              </a:ext>
            </a:extLst>
          </p:cNvPr>
          <p:cNvCxnSpPr>
            <a:cxnSpLocks/>
            <a:stCxn id="7" idx="5"/>
            <a:endCxn id="57" idx="0"/>
          </p:cNvCxnSpPr>
          <p:nvPr/>
        </p:nvCxnSpPr>
        <p:spPr>
          <a:xfrm rot="16200000" flipH="1">
            <a:off x="5113906" y="3115692"/>
            <a:ext cx="3276602" cy="1872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9F78658-109C-44C2-82D1-F631B055C9FB}"/>
              </a:ext>
            </a:extLst>
          </p:cNvPr>
          <p:cNvSpPr/>
          <p:nvPr/>
        </p:nvSpPr>
        <p:spPr>
          <a:xfrm>
            <a:off x="2211775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21D86808-F346-41CF-A6E4-470514D87A51}"/>
              </a:ext>
            </a:extLst>
          </p:cNvPr>
          <p:cNvSpPr/>
          <p:nvPr/>
        </p:nvSpPr>
        <p:spPr>
          <a:xfrm>
            <a:off x="2199357" y="5510580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AC4256-B906-4036-991A-55790746AE97}"/>
              </a:ext>
            </a:extLst>
          </p:cNvPr>
          <p:cNvSpPr/>
          <p:nvPr/>
        </p:nvSpPr>
        <p:spPr>
          <a:xfrm>
            <a:off x="16218918" y="14135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005D3AD-B373-4C1F-BA12-295CDA12D927}"/>
              </a:ext>
            </a:extLst>
          </p:cNvPr>
          <p:cNvSpPr/>
          <p:nvPr/>
        </p:nvSpPr>
        <p:spPr>
          <a:xfrm>
            <a:off x="16218918" y="30183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3E544D70-5604-4007-9D22-535AC7845294}"/>
              </a:ext>
            </a:extLst>
          </p:cNvPr>
          <p:cNvSpPr/>
          <p:nvPr/>
        </p:nvSpPr>
        <p:spPr>
          <a:xfrm>
            <a:off x="18451601" y="136229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19739E-8211-4CEB-BDAB-D03FB7310F2B}"/>
              </a:ext>
            </a:extLst>
          </p:cNvPr>
          <p:cNvSpPr/>
          <p:nvPr/>
        </p:nvSpPr>
        <p:spPr>
          <a:xfrm>
            <a:off x="18439183" y="29951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4D53B4A-C3A9-4EB0-B540-085575320E53}"/>
              </a:ext>
            </a:extLst>
          </p:cNvPr>
          <p:cNvSpPr/>
          <p:nvPr/>
        </p:nvSpPr>
        <p:spPr>
          <a:xfrm>
            <a:off x="15986072" y="12339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D750E49-9C2F-4479-947C-EB5166D61422}"/>
              </a:ext>
            </a:extLst>
          </p:cNvPr>
          <p:cNvSpPr/>
          <p:nvPr/>
        </p:nvSpPr>
        <p:spPr>
          <a:xfrm>
            <a:off x="18193919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008FE7A-332A-4ED8-BAAF-BDD3673DD79F}"/>
              </a:ext>
            </a:extLst>
          </p:cNvPr>
          <p:cNvSpPr/>
          <p:nvPr/>
        </p:nvSpPr>
        <p:spPr>
          <a:xfrm>
            <a:off x="16125436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8CF0AAF-40F6-4885-9256-46DA266E4A3D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17357077" y="6522826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1B0BE30B-02E0-4D54-9F1F-02D704398A93}"/>
              </a:ext>
            </a:extLst>
          </p:cNvPr>
          <p:cNvSpPr/>
          <p:nvPr/>
        </p:nvSpPr>
        <p:spPr>
          <a:xfrm>
            <a:off x="18445602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BA72811-4B6D-454C-8AF4-61D888F0675E}"/>
              </a:ext>
            </a:extLst>
          </p:cNvPr>
          <p:cNvSpPr/>
          <p:nvPr/>
        </p:nvSpPr>
        <p:spPr>
          <a:xfrm>
            <a:off x="16125436" y="75118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8A99CF46-63AD-4493-8BCC-BBE98D2E145F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rot="5400000" flipH="1" flipV="1">
            <a:off x="17534358" y="6600626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DFAED4B7-4333-46A1-840B-0381010E8EA8}"/>
              </a:ext>
            </a:extLst>
          </p:cNvPr>
          <p:cNvSpPr/>
          <p:nvPr/>
        </p:nvSpPr>
        <p:spPr>
          <a:xfrm>
            <a:off x="15892590" y="57274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6FDD01A-68B4-46C8-A68C-526F32C215D5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16200000" flipH="1">
            <a:off x="4970095" y="-547384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99E3440D-2088-4E8D-88AC-C9FC3EC02419}"/>
              </a:ext>
            </a:extLst>
          </p:cNvPr>
          <p:cNvSpPr/>
          <p:nvPr/>
        </p:nvSpPr>
        <p:spPr>
          <a:xfrm>
            <a:off x="14462450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4A6C7C3-1A79-4DD7-8BDE-8D7F5F089803}"/>
              </a:ext>
            </a:extLst>
          </p:cNvPr>
          <p:cNvSpPr/>
          <p:nvPr/>
        </p:nvSpPr>
        <p:spPr>
          <a:xfrm>
            <a:off x="16782616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FC37DD1-D1B8-423A-97A9-9B5BB18E545A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 flipV="1">
            <a:off x="18014257" y="10911427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B85F33E-F693-4ABE-8760-7D0858CFE68C}"/>
              </a:ext>
            </a:extLst>
          </p:cNvPr>
          <p:cNvSpPr/>
          <p:nvPr/>
        </p:nvSpPr>
        <p:spPr>
          <a:xfrm>
            <a:off x="18897577" y="10295606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F7FCBF4D-4DC6-4E22-B83F-7250E6E5B07D}"/>
              </a:ext>
            </a:extLst>
          </p:cNvPr>
          <p:cNvCxnSpPr>
            <a:cxnSpLocks/>
            <a:stCxn id="55" idx="0"/>
            <a:endCxn id="62" idx="1"/>
          </p:cNvCxnSpPr>
          <p:nvPr/>
        </p:nvCxnSpPr>
        <p:spPr>
          <a:xfrm rot="16200000" flipH="1">
            <a:off x="16987924" y="8385953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0EC3ED2F-BC87-4E30-AF83-8877F1BF7A75}"/>
              </a:ext>
            </a:extLst>
          </p:cNvPr>
          <p:cNvSpPr/>
          <p:nvPr/>
        </p:nvSpPr>
        <p:spPr>
          <a:xfrm>
            <a:off x="13734219" y="117550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EAF595C-EF0D-475B-B3B7-B1D3BD164BCE}"/>
              </a:ext>
            </a:extLst>
          </p:cNvPr>
          <p:cNvSpPr/>
          <p:nvPr/>
        </p:nvSpPr>
        <p:spPr>
          <a:xfrm>
            <a:off x="9299092" y="1335993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BA49E06-4D1A-4F5F-9408-53E044F53091}"/>
              </a:ext>
            </a:extLst>
          </p:cNvPr>
          <p:cNvSpPr/>
          <p:nvPr/>
        </p:nvSpPr>
        <p:spPr>
          <a:xfrm>
            <a:off x="15454139" y="1175506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3868761-1718-4787-911F-5870D4EF364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14965860" y="12370888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5CD7A83E-140A-4D6A-8BA4-D2B7D827DC42}"/>
              </a:ext>
            </a:extLst>
          </p:cNvPr>
          <p:cNvCxnSpPr>
            <a:cxnSpLocks/>
            <a:stCxn id="72" idx="6"/>
            <a:endCxn id="73" idx="4"/>
          </p:cNvCxnSpPr>
          <p:nvPr/>
        </p:nvCxnSpPr>
        <p:spPr>
          <a:xfrm flipV="1">
            <a:off x="10530733" y="12986708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A8172E6-493B-4955-8174-20C37DEDD8BA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5082868" y="1214930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E406BF8E-FB33-4FC2-A434-4DC3B3384D09}"/>
              </a:ext>
            </a:extLst>
          </p:cNvPr>
          <p:cNvSpPr/>
          <p:nvPr/>
        </p:nvSpPr>
        <p:spPr>
          <a:xfrm>
            <a:off x="2131307" y="1153348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304B0BC0-CC7E-4091-8845-3AA2D1BC741D}"/>
              </a:ext>
            </a:extLst>
          </p:cNvPr>
          <p:cNvSpPr/>
          <p:nvPr/>
        </p:nvSpPr>
        <p:spPr>
          <a:xfrm>
            <a:off x="385122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D7B3EEBE-2CDC-43FD-89CD-F9FA6EFD2F12}"/>
              </a:ext>
            </a:extLst>
          </p:cNvPr>
          <p:cNvSpPr/>
          <p:nvPr/>
        </p:nvSpPr>
        <p:spPr>
          <a:xfrm>
            <a:off x="581605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C7B97418-CB10-435B-A22D-B152F12F99E9}"/>
              </a:ext>
            </a:extLst>
          </p:cNvPr>
          <p:cNvCxnSpPr>
            <a:cxnSpLocks/>
            <a:stCxn id="82" idx="0"/>
            <a:endCxn id="85" idx="0"/>
          </p:cNvCxnSpPr>
          <p:nvPr/>
        </p:nvCxnSpPr>
        <p:spPr>
          <a:xfrm rot="5400000" flipH="1" flipV="1">
            <a:off x="4589503" y="9691114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903D4B-C381-449E-999C-2E7C4C0DAED2}"/>
              </a:ext>
            </a:extLst>
          </p:cNvPr>
          <p:cNvCxnSpPr>
            <a:cxnSpLocks/>
          </p:cNvCxnSpPr>
          <p:nvPr/>
        </p:nvCxnSpPr>
        <p:spPr>
          <a:xfrm>
            <a:off x="1603519" y="5057192"/>
            <a:ext cx="1213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478DEA-F530-4E25-BD76-851DCFE0896B}"/>
              </a:ext>
            </a:extLst>
          </p:cNvPr>
          <p:cNvSpPr txBox="1"/>
          <p:nvPr/>
        </p:nvSpPr>
        <p:spPr>
          <a:xfrm>
            <a:off x="12152395" y="4131547"/>
            <a:ext cx="15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訓練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F4B0753-A838-4633-A75E-B3FC8C2548D4}"/>
              </a:ext>
            </a:extLst>
          </p:cNvPr>
          <p:cNvSpPr txBox="1"/>
          <p:nvPr/>
        </p:nvSpPr>
        <p:spPr>
          <a:xfrm>
            <a:off x="12152395" y="5209392"/>
            <a:ext cx="15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</a:t>
            </a:r>
          </a:p>
        </p:txBody>
      </p:sp>
    </p:spTree>
    <p:extLst>
      <p:ext uri="{BB962C8B-B14F-4D97-AF65-F5344CB8AC3E}">
        <p14:creationId xmlns:p14="http://schemas.microsoft.com/office/powerpoint/2010/main" val="296896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102B3B-B74C-4EFD-8C93-067E0DC7EB3A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62EC49F-A9F9-4D93-A1F3-908861D5F7C6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76D444-A7DA-44C2-8BC4-D9C510448D65}"/>
              </a:ext>
            </a:extLst>
          </p:cNvPr>
          <p:cNvSpPr txBox="1"/>
          <p:nvPr/>
        </p:nvSpPr>
        <p:spPr>
          <a:xfrm>
            <a:off x="6484795" y="9291615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1C334C-3C04-44ED-9D29-F76769B4B799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DD4FD4-CDC0-40B1-873F-5485C8DFEBF4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D3FCC-9132-4243-B877-0529FB9C5AF8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211A334-664D-4D27-B3C1-BFC81AE98D20}"/>
              </a:ext>
            </a:extLst>
          </p:cNvPr>
          <p:cNvCxnSpPr>
            <a:cxnSpLocks/>
          </p:cNvCxnSpPr>
          <p:nvPr/>
        </p:nvCxnSpPr>
        <p:spPr>
          <a:xfrm>
            <a:off x="7501094" y="4868411"/>
            <a:ext cx="0" cy="37225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1DB3F-9609-43B6-9A13-E2F8FCA903D5}"/>
              </a:ext>
            </a:extLst>
          </p:cNvPr>
          <p:cNvCxnSpPr>
            <a:cxnSpLocks/>
          </p:cNvCxnSpPr>
          <p:nvPr/>
        </p:nvCxnSpPr>
        <p:spPr>
          <a:xfrm>
            <a:off x="3628891" y="3136818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77B4E-47D0-40E5-93A4-00EA55BD6C9F}"/>
              </a:ext>
            </a:extLst>
          </p:cNvPr>
          <p:cNvSpPr txBox="1"/>
          <p:nvPr/>
        </p:nvSpPr>
        <p:spPr>
          <a:xfrm>
            <a:off x="1118495" y="1204691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B6AC423-4CFD-4825-BFAB-CE04BEF69FE1}"/>
              </a:ext>
            </a:extLst>
          </p:cNvPr>
          <p:cNvCxnSpPr/>
          <p:nvPr/>
        </p:nvCxnSpPr>
        <p:spPr>
          <a:xfrm flipV="1">
            <a:off x="14180613" y="4807987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9292F55-ACE5-4595-A392-774C59826C17}"/>
              </a:ext>
            </a:extLst>
          </p:cNvPr>
          <p:cNvCxnSpPr>
            <a:cxnSpLocks/>
          </p:cNvCxnSpPr>
          <p:nvPr/>
        </p:nvCxnSpPr>
        <p:spPr>
          <a:xfrm flipV="1">
            <a:off x="13976963" y="352238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36DCC2-64E2-4C7C-9D41-76758EFAA1FA}"/>
              </a:ext>
            </a:extLst>
          </p:cNvPr>
          <p:cNvSpPr txBox="1"/>
          <p:nvPr/>
        </p:nvSpPr>
        <p:spPr>
          <a:xfrm>
            <a:off x="16130341" y="1871521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296F18-5740-4988-8A97-E92EC60F0729}"/>
              </a:ext>
            </a:extLst>
          </p:cNvPr>
          <p:cNvSpPr txBox="1"/>
          <p:nvPr/>
        </p:nvSpPr>
        <p:spPr>
          <a:xfrm>
            <a:off x="13800684" y="1610049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7914E-692B-4F60-96F2-49F3503C0D9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62299" y="3291368"/>
            <a:ext cx="15147" cy="12688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194DAE5-627E-44E7-97A2-998B04CCA739}"/>
              </a:ext>
            </a:extLst>
          </p:cNvPr>
          <p:cNvCxnSpPr>
            <a:cxnSpLocks/>
          </p:cNvCxnSpPr>
          <p:nvPr/>
        </p:nvCxnSpPr>
        <p:spPr>
          <a:xfrm>
            <a:off x="3628890" y="4714745"/>
            <a:ext cx="387220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F9AFC-62A5-42CC-AAB9-2CC1A6C0016E}"/>
              </a:ext>
            </a:extLst>
          </p:cNvPr>
          <p:cNvSpPr txBox="1"/>
          <p:nvPr/>
        </p:nvSpPr>
        <p:spPr>
          <a:xfrm>
            <a:off x="6957252" y="8698142"/>
            <a:ext cx="242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E5ED2F-DCE7-47A6-AFCC-B4FE4B116D96}"/>
              </a:ext>
            </a:extLst>
          </p:cNvPr>
          <p:cNvSpPr txBox="1"/>
          <p:nvPr/>
        </p:nvSpPr>
        <p:spPr>
          <a:xfrm>
            <a:off x="3518578" y="1089485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4CB837-B49D-4183-A9BB-712CAF39313B}"/>
              </a:ext>
            </a:extLst>
          </p:cNvPr>
          <p:cNvSpPr txBox="1"/>
          <p:nvPr/>
        </p:nvSpPr>
        <p:spPr>
          <a:xfrm>
            <a:off x="1595904" y="4175914"/>
            <a:ext cx="2236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予測値から期待される正例割合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53F669-E6EF-4F1F-895B-85D3183660F4}"/>
              </a:ext>
            </a:extLst>
          </p:cNvPr>
          <p:cNvSpPr txBox="1"/>
          <p:nvPr/>
        </p:nvSpPr>
        <p:spPr>
          <a:xfrm>
            <a:off x="6499198" y="3481281"/>
            <a:ext cx="111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誤差</a:t>
            </a:r>
            <a:endParaRPr kumimoji="1" lang="en-US" altLang="ja-JP" sz="2800" dirty="0"/>
          </a:p>
          <a:p>
            <a:r>
              <a:rPr kumimoji="1" lang="en-US" altLang="ja-JP" sz="2800" dirty="0"/>
              <a:t>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-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6B703BF-0812-4181-9606-093FBE98566A}"/>
              </a:ext>
            </a:extLst>
          </p:cNvPr>
          <p:cNvSpPr/>
          <p:nvPr/>
        </p:nvSpPr>
        <p:spPr>
          <a:xfrm>
            <a:off x="7322896" y="456019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C7E168B-659C-4969-98B4-5633964386D4}"/>
              </a:ext>
            </a:extLst>
          </p:cNvPr>
          <p:cNvSpPr/>
          <p:nvPr/>
        </p:nvSpPr>
        <p:spPr>
          <a:xfrm>
            <a:off x="7303517" y="298226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8C6068-E8B8-4182-A2F0-0FF1B6CC942E}"/>
              </a:ext>
            </a:extLst>
          </p:cNvPr>
          <p:cNvSpPr txBox="1"/>
          <p:nvPr/>
        </p:nvSpPr>
        <p:spPr>
          <a:xfrm>
            <a:off x="1595904" y="2759784"/>
            <a:ext cx="223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実際の</a:t>
            </a:r>
            <a:endParaRPr kumimoji="1" lang="en-US" altLang="ja-JP" sz="2800" dirty="0"/>
          </a:p>
          <a:p>
            <a:r>
              <a:rPr kumimoji="1" lang="ja-JP" altLang="en-US" sz="2800" dirty="0"/>
              <a:t>正例割合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198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102B3B-B74C-4EFD-8C93-067E0DC7EB3A}"/>
              </a:ext>
            </a:extLst>
          </p:cNvPr>
          <p:cNvSpPr/>
          <p:nvPr/>
        </p:nvSpPr>
        <p:spPr>
          <a:xfrm>
            <a:off x="2061348" y="57452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62EC49F-A9F9-4D93-A1F3-908861D5F7C6}"/>
              </a:ext>
            </a:extLst>
          </p:cNvPr>
          <p:cNvCxnSpPr>
            <a:cxnSpLocks/>
          </p:cNvCxnSpPr>
          <p:nvPr/>
        </p:nvCxnSpPr>
        <p:spPr>
          <a:xfrm flipH="1">
            <a:off x="2056866" y="60081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76D444-A7DA-44C2-8BC4-D9C510448D65}"/>
              </a:ext>
            </a:extLst>
          </p:cNvPr>
          <p:cNvSpPr txBox="1"/>
          <p:nvPr/>
        </p:nvSpPr>
        <p:spPr>
          <a:xfrm>
            <a:off x="3014885" y="435636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1C334C-3C04-44ED-9D29-F76769B4B799}"/>
              </a:ext>
            </a:extLst>
          </p:cNvPr>
          <p:cNvSpPr txBox="1"/>
          <p:nvPr/>
        </p:nvSpPr>
        <p:spPr>
          <a:xfrm>
            <a:off x="5503906" y="425563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DD4FD4-CDC0-40B1-873F-5485C8DFEBF4}"/>
              </a:ext>
            </a:extLst>
          </p:cNvPr>
          <p:cNvSpPr txBox="1"/>
          <p:nvPr/>
        </p:nvSpPr>
        <p:spPr>
          <a:xfrm>
            <a:off x="1712392" y="436555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D3FCC-9132-4243-B877-0529FB9C5AF8}"/>
              </a:ext>
            </a:extLst>
          </p:cNvPr>
          <p:cNvSpPr txBox="1"/>
          <p:nvPr/>
        </p:nvSpPr>
        <p:spPr>
          <a:xfrm>
            <a:off x="1488418" y="19913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211A334-664D-4D27-B3C1-BFC81AE98D20}"/>
              </a:ext>
            </a:extLst>
          </p:cNvPr>
          <p:cNvCxnSpPr>
            <a:cxnSpLocks/>
          </p:cNvCxnSpPr>
          <p:nvPr/>
        </p:nvCxnSpPr>
        <p:spPr>
          <a:xfrm>
            <a:off x="16987915" y="5903439"/>
            <a:ext cx="0" cy="37225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1DB3F-9609-43B6-9A13-E2F8FCA903D5}"/>
              </a:ext>
            </a:extLst>
          </p:cNvPr>
          <p:cNvCxnSpPr>
            <a:cxnSpLocks/>
          </p:cNvCxnSpPr>
          <p:nvPr/>
        </p:nvCxnSpPr>
        <p:spPr>
          <a:xfrm>
            <a:off x="17349340" y="3773093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77B4E-47D0-40E5-93A4-00EA55BD6C9F}"/>
              </a:ext>
            </a:extLst>
          </p:cNvPr>
          <p:cNvSpPr txBox="1"/>
          <p:nvPr/>
        </p:nvSpPr>
        <p:spPr>
          <a:xfrm>
            <a:off x="154390" y="2109548"/>
            <a:ext cx="248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正例割合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7914E-692B-4F60-96F2-49F3503C0D92}"/>
              </a:ext>
            </a:extLst>
          </p:cNvPr>
          <p:cNvCxnSpPr>
            <a:cxnSpLocks/>
          </p:cNvCxnSpPr>
          <p:nvPr/>
        </p:nvCxnSpPr>
        <p:spPr>
          <a:xfrm>
            <a:off x="16591717" y="1133110"/>
            <a:ext cx="15147" cy="12688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194DAE5-627E-44E7-97A2-998B04CCA739}"/>
              </a:ext>
            </a:extLst>
          </p:cNvPr>
          <p:cNvCxnSpPr>
            <a:cxnSpLocks/>
          </p:cNvCxnSpPr>
          <p:nvPr/>
        </p:nvCxnSpPr>
        <p:spPr>
          <a:xfrm>
            <a:off x="17349340" y="6765071"/>
            <a:ext cx="387220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F9AFC-62A5-42CC-AAB9-2CC1A6C0016E}"/>
              </a:ext>
            </a:extLst>
          </p:cNvPr>
          <p:cNvSpPr txBox="1"/>
          <p:nvPr/>
        </p:nvSpPr>
        <p:spPr>
          <a:xfrm>
            <a:off x="18794436" y="7938155"/>
            <a:ext cx="242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4CB837-B49D-4183-A9BB-712CAF39313B}"/>
              </a:ext>
            </a:extLst>
          </p:cNvPr>
          <p:cNvSpPr txBox="1"/>
          <p:nvPr/>
        </p:nvSpPr>
        <p:spPr>
          <a:xfrm>
            <a:off x="16852564" y="4175913"/>
            <a:ext cx="2236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予測値から期待される正例割合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53F669-E6EF-4F1F-895B-85D3183660F4}"/>
              </a:ext>
            </a:extLst>
          </p:cNvPr>
          <p:cNvSpPr txBox="1"/>
          <p:nvPr/>
        </p:nvSpPr>
        <p:spPr>
          <a:xfrm>
            <a:off x="20030857" y="8426151"/>
            <a:ext cx="111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誤差</a:t>
            </a:r>
            <a:endParaRPr kumimoji="1" lang="en-US" altLang="ja-JP" sz="2800" dirty="0"/>
          </a:p>
          <a:p>
            <a:r>
              <a:rPr kumimoji="1" lang="en-US" altLang="ja-JP" sz="2800" dirty="0"/>
              <a:t>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-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6B703BF-0812-4181-9606-093FBE98566A}"/>
              </a:ext>
            </a:extLst>
          </p:cNvPr>
          <p:cNvSpPr/>
          <p:nvPr/>
        </p:nvSpPr>
        <p:spPr>
          <a:xfrm>
            <a:off x="5503906" y="44626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C7E168B-659C-4969-98B4-5633964386D4}"/>
              </a:ext>
            </a:extLst>
          </p:cNvPr>
          <p:cNvSpPr/>
          <p:nvPr/>
        </p:nvSpPr>
        <p:spPr>
          <a:xfrm>
            <a:off x="1951270" y="404726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8C6068-E8B8-4182-A2F0-0FF1B6CC942E}"/>
              </a:ext>
            </a:extLst>
          </p:cNvPr>
          <p:cNvSpPr txBox="1"/>
          <p:nvPr/>
        </p:nvSpPr>
        <p:spPr>
          <a:xfrm>
            <a:off x="16852564" y="2759783"/>
            <a:ext cx="223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実際の</a:t>
            </a:r>
            <a:endParaRPr kumimoji="1" lang="en-US" altLang="ja-JP" sz="2800" dirty="0"/>
          </a:p>
          <a:p>
            <a:r>
              <a:rPr kumimoji="1" lang="ja-JP" altLang="en-US" sz="2800" dirty="0"/>
              <a:t>正例割合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9B77FB-1413-46BE-851F-4DE1913E3EA9}"/>
              </a:ext>
            </a:extLst>
          </p:cNvPr>
          <p:cNvSpPr txBox="1"/>
          <p:nvPr/>
        </p:nvSpPr>
        <p:spPr>
          <a:xfrm>
            <a:off x="2316615" y="74236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= 0</a:t>
            </a:r>
          </a:p>
          <a:p>
            <a:r>
              <a:rPr kumimoji="1" lang="en-US" altLang="ja-JP" sz="3200" dirty="0"/>
              <a:t>RMSE = 0</a:t>
            </a:r>
            <a:endParaRPr kumimoji="1" lang="ja-JP" altLang="en-US" sz="3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2B96E-5405-46C9-B51A-C8052649E6F6}"/>
              </a:ext>
            </a:extLst>
          </p:cNvPr>
          <p:cNvSpPr/>
          <p:nvPr/>
        </p:nvSpPr>
        <p:spPr>
          <a:xfrm>
            <a:off x="6907592" y="52109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352D2EA-5946-4080-97BF-9EDF9A4AE267}"/>
              </a:ext>
            </a:extLst>
          </p:cNvPr>
          <p:cNvCxnSpPr>
            <a:cxnSpLocks/>
          </p:cNvCxnSpPr>
          <p:nvPr/>
        </p:nvCxnSpPr>
        <p:spPr>
          <a:xfrm flipH="1">
            <a:off x="6903110" y="54738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5F64F4-BDA2-4ADD-90EA-E047E5A5AFCE}"/>
              </a:ext>
            </a:extLst>
          </p:cNvPr>
          <p:cNvSpPr txBox="1"/>
          <p:nvPr/>
        </p:nvSpPr>
        <p:spPr>
          <a:xfrm>
            <a:off x="7861129" y="430293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7196F62-6525-4C98-BA9B-FD3E061DA150}"/>
              </a:ext>
            </a:extLst>
          </p:cNvPr>
          <p:cNvSpPr txBox="1"/>
          <p:nvPr/>
        </p:nvSpPr>
        <p:spPr>
          <a:xfrm>
            <a:off x="10350150" y="420220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78CDCDB-2836-4C25-9FDB-DFC374D4AACD}"/>
              </a:ext>
            </a:extLst>
          </p:cNvPr>
          <p:cNvSpPr txBox="1"/>
          <p:nvPr/>
        </p:nvSpPr>
        <p:spPr>
          <a:xfrm>
            <a:off x="6558636" y="431212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0BACE9-3DC2-4791-8D75-83947458488A}"/>
              </a:ext>
            </a:extLst>
          </p:cNvPr>
          <p:cNvSpPr txBox="1"/>
          <p:nvPr/>
        </p:nvSpPr>
        <p:spPr>
          <a:xfrm>
            <a:off x="6334662" y="14570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77C7D7A0-BB3F-4657-8C16-A80A035EA17D}"/>
              </a:ext>
            </a:extLst>
          </p:cNvPr>
          <p:cNvSpPr/>
          <p:nvPr/>
        </p:nvSpPr>
        <p:spPr>
          <a:xfrm>
            <a:off x="10350150" y="39283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34290C0-C7BB-4AE4-847B-3611879E1909}"/>
              </a:ext>
            </a:extLst>
          </p:cNvPr>
          <p:cNvSpPr/>
          <p:nvPr/>
        </p:nvSpPr>
        <p:spPr>
          <a:xfrm>
            <a:off x="6797514" y="399383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D6472D6-D860-4EB3-913D-6A4202ED0564}"/>
              </a:ext>
            </a:extLst>
          </p:cNvPr>
          <p:cNvSpPr txBox="1"/>
          <p:nvPr/>
        </p:nvSpPr>
        <p:spPr>
          <a:xfrm>
            <a:off x="7162859" y="68893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&gt; 0</a:t>
            </a:r>
          </a:p>
          <a:p>
            <a:r>
              <a:rPr kumimoji="1" lang="en-US" altLang="ja-JP" sz="3200" dirty="0"/>
              <a:t>RMSE = 0</a:t>
            </a:r>
            <a:endParaRPr kumimoji="1" lang="ja-JP" altLang="en-US" sz="32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C488774-46D2-40E7-AFBD-A082D858560D}"/>
              </a:ext>
            </a:extLst>
          </p:cNvPr>
          <p:cNvSpPr/>
          <p:nvPr/>
        </p:nvSpPr>
        <p:spPr>
          <a:xfrm>
            <a:off x="9644586" y="1072996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3EC3F29-F8AD-4F24-8D92-C1CA97A00B0A}"/>
              </a:ext>
            </a:extLst>
          </p:cNvPr>
          <p:cNvSpPr/>
          <p:nvPr/>
        </p:nvSpPr>
        <p:spPr>
          <a:xfrm>
            <a:off x="8860248" y="189317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86EED73-114F-40F0-8A6A-803D3FF330D2}"/>
              </a:ext>
            </a:extLst>
          </p:cNvPr>
          <p:cNvSpPr/>
          <p:nvPr/>
        </p:nvSpPr>
        <p:spPr>
          <a:xfrm>
            <a:off x="8241180" y="253977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1A4B480-D1C0-48E4-9B2A-D30020C23B8A}"/>
              </a:ext>
            </a:extLst>
          </p:cNvPr>
          <p:cNvSpPr/>
          <p:nvPr/>
        </p:nvSpPr>
        <p:spPr>
          <a:xfrm>
            <a:off x="7561308" y="3236836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AA82FC9-4575-4250-BB0C-7A4598F2DDE1}"/>
              </a:ext>
            </a:extLst>
          </p:cNvPr>
          <p:cNvSpPr/>
          <p:nvPr/>
        </p:nvSpPr>
        <p:spPr>
          <a:xfrm>
            <a:off x="11853643" y="52109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2CB999C-B951-46F7-916E-C53A7AF945E0}"/>
              </a:ext>
            </a:extLst>
          </p:cNvPr>
          <p:cNvCxnSpPr>
            <a:cxnSpLocks/>
          </p:cNvCxnSpPr>
          <p:nvPr/>
        </p:nvCxnSpPr>
        <p:spPr>
          <a:xfrm flipH="1">
            <a:off x="11849161" y="54738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371CB-EF78-43D4-B6D4-45A05D716EB8}"/>
              </a:ext>
            </a:extLst>
          </p:cNvPr>
          <p:cNvSpPr txBox="1"/>
          <p:nvPr/>
        </p:nvSpPr>
        <p:spPr>
          <a:xfrm>
            <a:off x="12807180" y="430293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C6FEC0D-27C0-4E05-8E38-9316C6272F63}"/>
              </a:ext>
            </a:extLst>
          </p:cNvPr>
          <p:cNvSpPr txBox="1"/>
          <p:nvPr/>
        </p:nvSpPr>
        <p:spPr>
          <a:xfrm>
            <a:off x="15296201" y="420220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D1E87F8-45AB-4B1B-9F5D-7153DCD90DA6}"/>
              </a:ext>
            </a:extLst>
          </p:cNvPr>
          <p:cNvSpPr txBox="1"/>
          <p:nvPr/>
        </p:nvSpPr>
        <p:spPr>
          <a:xfrm>
            <a:off x="11504687" y="431212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32D1D62-F93E-41AA-ADEF-3BFB2AA5C514}"/>
              </a:ext>
            </a:extLst>
          </p:cNvPr>
          <p:cNvSpPr txBox="1"/>
          <p:nvPr/>
        </p:nvSpPr>
        <p:spPr>
          <a:xfrm>
            <a:off x="11280713" y="14570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06A2D247-9E73-4DF0-B8E8-C58E50CDC04D}"/>
              </a:ext>
            </a:extLst>
          </p:cNvPr>
          <p:cNvSpPr/>
          <p:nvPr/>
        </p:nvSpPr>
        <p:spPr>
          <a:xfrm>
            <a:off x="14987102" y="61032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59F798B-A424-4ED9-AA6B-E8D785446925}"/>
              </a:ext>
            </a:extLst>
          </p:cNvPr>
          <p:cNvSpPr/>
          <p:nvPr/>
        </p:nvSpPr>
        <p:spPr>
          <a:xfrm>
            <a:off x="12092615" y="386681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527853-9580-4C5C-99C6-98D083BC28FF}"/>
              </a:ext>
            </a:extLst>
          </p:cNvPr>
          <p:cNvSpPr txBox="1"/>
          <p:nvPr/>
        </p:nvSpPr>
        <p:spPr>
          <a:xfrm>
            <a:off x="12108910" y="68893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&gt; 0</a:t>
            </a:r>
          </a:p>
          <a:p>
            <a:r>
              <a:rPr kumimoji="1" lang="en-US" altLang="ja-JP" sz="3200" dirty="0"/>
              <a:t>RMSE &gt; 0</a:t>
            </a:r>
            <a:endParaRPr kumimoji="1" lang="ja-JP" altLang="en-US" sz="32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8129A4F0-4999-4589-BF74-B80DB0C91DF2}"/>
              </a:ext>
            </a:extLst>
          </p:cNvPr>
          <p:cNvSpPr/>
          <p:nvPr/>
        </p:nvSpPr>
        <p:spPr>
          <a:xfrm>
            <a:off x="14256679" y="266193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99C5AF5-DF51-4890-9A8F-16497EF27386}"/>
              </a:ext>
            </a:extLst>
          </p:cNvPr>
          <p:cNvSpPr/>
          <p:nvPr/>
        </p:nvSpPr>
        <p:spPr>
          <a:xfrm>
            <a:off x="13886597" y="3236835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EEDD905-BFB5-477C-B663-63EB0252F424}"/>
              </a:ext>
            </a:extLst>
          </p:cNvPr>
          <p:cNvSpPr/>
          <p:nvPr/>
        </p:nvSpPr>
        <p:spPr>
          <a:xfrm>
            <a:off x="13167606" y="3557715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D26D3EC6-843F-442B-A930-0ACFB234306C}"/>
              </a:ext>
            </a:extLst>
          </p:cNvPr>
          <p:cNvSpPr/>
          <p:nvPr/>
        </p:nvSpPr>
        <p:spPr>
          <a:xfrm>
            <a:off x="14749087" y="169021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8132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真陰性</a:t>
            </a:r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6248667" y="887352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7192968" y="980874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6248785" y="9810578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7192968" y="8873521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5"/>
            <a:ext cx="3592541" cy="9338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445164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3826"/>
            <a:ext cx="3656646" cy="883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62826" y="1839773"/>
            <a:ext cx="3603690" cy="883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901117" y="2346501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1624143" y="2387134"/>
            <a:ext cx="44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Accuracy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40224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6170572"/>
            <a:ext cx="3592541" cy="943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901116" y="6822960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1722493" y="6791706"/>
            <a:ext cx="44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Precision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5" y="7362397"/>
            <a:ext cx="3603691" cy="918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7" y="11793774"/>
            <a:ext cx="426503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698904"/>
            <a:ext cx="3592541" cy="923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954073" y="11299420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595783" y="11337899"/>
            <a:ext cx="323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Recall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5094714" y="941838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401777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10758063"/>
            <a:ext cx="3448987" cy="9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873972" y="11331397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3135283" y="11331397"/>
            <a:ext cx="207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FPR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819212" y="11892062"/>
            <a:ext cx="3448987" cy="902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10016070"/>
            <a:ext cx="2870925" cy="858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33960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159412"/>
            <a:ext cx="2870925" cy="8980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6" y="1051899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565491" y="10553605"/>
            <a:ext cx="365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Accuracy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1249689"/>
            <a:ext cx="3128328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371678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23512"/>
            <a:ext cx="3128328" cy="907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509368" y="180395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6926771" y="1803952"/>
            <a:ext cx="535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Precision</a:t>
            </a:r>
            <a:r>
              <a:rPr kumimoji="1" lang="en-US" altLang="ja-JP" sz="5400" baseline="-25000" dirty="0" err="1"/>
              <a:t>A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1" y="6029769"/>
            <a:ext cx="316918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388220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05622"/>
            <a:ext cx="3169180" cy="9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7151984" y="664209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1315326" y="6628499"/>
            <a:ext cx="351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Recall</a:t>
            </a:r>
            <a:r>
              <a:rPr kumimoji="1" lang="en-US" altLang="ja-JP" sz="5400" baseline="-25000" dirty="0" err="1"/>
              <a:t>A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935832" y="2611833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6976141" y="2638469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Precision</a:t>
            </a:r>
            <a:r>
              <a:rPr kumimoji="1" lang="en-US" altLang="ja-JP" sz="5400" baseline="-25000" dirty="0" err="1"/>
              <a:t>micro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 </a:t>
            </a:r>
            <a:r>
              <a:rPr kumimoji="1" lang="en-US" altLang="ja-JP" sz="5400" dirty="0" err="1"/>
              <a:t>Recall</a:t>
            </a:r>
            <a:r>
              <a:rPr kumimoji="1" lang="en-US" altLang="ja-JP" sz="5400" baseline="-25000" dirty="0" err="1"/>
              <a:t>micro</a:t>
            </a:r>
            <a:endParaRPr kumimoji="1" lang="ja-JP" altLang="en-US" sz="5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 Accuracy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655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138492"/>
            <a:ext cx="5484286" cy="13324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137689"/>
            <a:ext cx="766790" cy="13329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6528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4" y="3933016"/>
            <a:ext cx="4721521" cy="655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7" y="4586347"/>
            <a:ext cx="2032813" cy="12203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6" y="4585640"/>
            <a:ext cx="4199600" cy="1220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4" y="3932038"/>
            <a:ext cx="1510897" cy="652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786834" y="978564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>
            <a:cxnSpLocks/>
          </p:cNvCxnSpPr>
          <p:nvPr/>
        </p:nvCxnSpPr>
        <p:spPr>
          <a:xfrm flipH="1">
            <a:off x="3786834" y="7349395"/>
            <a:ext cx="77444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3958900" y="2956035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7095832" y="9396665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Recall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1149891" y="8658026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195656" y="86527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213905" y="60317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988818" y="4099368"/>
            <a:ext cx="2425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Precision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7898032" y="2956035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9652753" y="2956036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5774394" y="3745425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9113342" y="1956802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9806942" y="2956036"/>
            <a:ext cx="0" cy="57669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8028661" y="3032326"/>
            <a:ext cx="0" cy="5620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796321" y="3087116"/>
            <a:ext cx="59870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9403258" y="86527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7564643" y="861895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2555038" y="2644469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0.75</a:t>
            </a:r>
            <a:endParaRPr kumimoji="1" lang="ja-JP" altLang="en-US" sz="4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C29198-EA8D-4FA8-A226-CE29A788DC7E}"/>
              </a:ext>
            </a:extLst>
          </p:cNvPr>
          <p:cNvSpPr txBox="1"/>
          <p:nvPr/>
        </p:nvSpPr>
        <p:spPr>
          <a:xfrm>
            <a:off x="1490443" y="7216242"/>
            <a:ext cx="327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元の正例割合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A18BC0D-9F8C-4371-AC9F-C6DDAE9573C2}"/>
              </a:ext>
            </a:extLst>
          </p:cNvPr>
          <p:cNvSpPr/>
          <p:nvPr/>
        </p:nvSpPr>
        <p:spPr>
          <a:xfrm>
            <a:off x="3825551" y="2351314"/>
            <a:ext cx="7725747" cy="1959429"/>
          </a:xfrm>
          <a:custGeom>
            <a:avLst/>
            <a:gdLst>
              <a:gd name="connsiteX0" fmla="*/ 0 w 7725747"/>
              <a:gd name="connsiteY0" fmla="*/ 0 h 1959429"/>
              <a:gd name="connsiteX1" fmla="*/ 93306 w 7725747"/>
              <a:gd name="connsiteY1" fmla="*/ 18662 h 1959429"/>
              <a:gd name="connsiteX2" fmla="*/ 205273 w 7725747"/>
              <a:gd name="connsiteY2" fmla="*/ 37323 h 1959429"/>
              <a:gd name="connsiteX3" fmla="*/ 317241 w 7725747"/>
              <a:gd name="connsiteY3" fmla="*/ 74645 h 1959429"/>
              <a:gd name="connsiteX4" fmla="*/ 447869 w 7725747"/>
              <a:gd name="connsiteY4" fmla="*/ 93306 h 1959429"/>
              <a:gd name="connsiteX5" fmla="*/ 597159 w 7725747"/>
              <a:gd name="connsiteY5" fmla="*/ 111968 h 1959429"/>
              <a:gd name="connsiteX6" fmla="*/ 746449 w 7725747"/>
              <a:gd name="connsiteY6" fmla="*/ 149290 h 1959429"/>
              <a:gd name="connsiteX7" fmla="*/ 839755 w 7725747"/>
              <a:gd name="connsiteY7" fmla="*/ 167951 h 1959429"/>
              <a:gd name="connsiteX8" fmla="*/ 895739 w 7725747"/>
              <a:gd name="connsiteY8" fmla="*/ 186613 h 1959429"/>
              <a:gd name="connsiteX9" fmla="*/ 970384 w 7725747"/>
              <a:gd name="connsiteY9" fmla="*/ 205274 h 1959429"/>
              <a:gd name="connsiteX10" fmla="*/ 1045029 w 7725747"/>
              <a:gd name="connsiteY10" fmla="*/ 242596 h 1959429"/>
              <a:gd name="connsiteX11" fmla="*/ 1101012 w 7725747"/>
              <a:gd name="connsiteY11" fmla="*/ 261257 h 1959429"/>
              <a:gd name="connsiteX12" fmla="*/ 1156996 w 7725747"/>
              <a:gd name="connsiteY12" fmla="*/ 298580 h 1959429"/>
              <a:gd name="connsiteX13" fmla="*/ 1231641 w 7725747"/>
              <a:gd name="connsiteY13" fmla="*/ 317241 h 1959429"/>
              <a:gd name="connsiteX14" fmla="*/ 1922106 w 7725747"/>
              <a:gd name="connsiteY14" fmla="*/ 335902 h 1959429"/>
              <a:gd name="connsiteX15" fmla="*/ 1996751 w 7725747"/>
              <a:gd name="connsiteY15" fmla="*/ 354564 h 1959429"/>
              <a:gd name="connsiteX16" fmla="*/ 2108718 w 7725747"/>
              <a:gd name="connsiteY16" fmla="*/ 373225 h 1959429"/>
              <a:gd name="connsiteX17" fmla="*/ 2276669 w 7725747"/>
              <a:gd name="connsiteY17" fmla="*/ 410547 h 1959429"/>
              <a:gd name="connsiteX18" fmla="*/ 2332653 w 7725747"/>
              <a:gd name="connsiteY18" fmla="*/ 429208 h 1959429"/>
              <a:gd name="connsiteX19" fmla="*/ 2407298 w 7725747"/>
              <a:gd name="connsiteY19" fmla="*/ 447870 h 1959429"/>
              <a:gd name="connsiteX20" fmla="*/ 2556588 w 7725747"/>
              <a:gd name="connsiteY20" fmla="*/ 485192 h 1959429"/>
              <a:gd name="connsiteX21" fmla="*/ 2780522 w 7725747"/>
              <a:gd name="connsiteY21" fmla="*/ 503853 h 1959429"/>
              <a:gd name="connsiteX22" fmla="*/ 3041780 w 7725747"/>
              <a:gd name="connsiteY22" fmla="*/ 541176 h 1959429"/>
              <a:gd name="connsiteX23" fmla="*/ 3172408 w 7725747"/>
              <a:gd name="connsiteY23" fmla="*/ 559837 h 1959429"/>
              <a:gd name="connsiteX24" fmla="*/ 3340359 w 7725747"/>
              <a:gd name="connsiteY24" fmla="*/ 597159 h 1959429"/>
              <a:gd name="connsiteX25" fmla="*/ 3396343 w 7725747"/>
              <a:gd name="connsiteY25" fmla="*/ 615821 h 1959429"/>
              <a:gd name="connsiteX26" fmla="*/ 3582955 w 7725747"/>
              <a:gd name="connsiteY26" fmla="*/ 634482 h 1959429"/>
              <a:gd name="connsiteX27" fmla="*/ 3844212 w 7725747"/>
              <a:gd name="connsiteY27" fmla="*/ 671804 h 1959429"/>
              <a:gd name="connsiteX28" fmla="*/ 4012163 w 7725747"/>
              <a:gd name="connsiteY28" fmla="*/ 709127 h 1959429"/>
              <a:gd name="connsiteX29" fmla="*/ 4086808 w 7725747"/>
              <a:gd name="connsiteY29" fmla="*/ 727788 h 1959429"/>
              <a:gd name="connsiteX30" fmla="*/ 4142792 w 7725747"/>
              <a:gd name="connsiteY30" fmla="*/ 746449 h 1959429"/>
              <a:gd name="connsiteX31" fmla="*/ 4404049 w 7725747"/>
              <a:gd name="connsiteY31" fmla="*/ 765110 h 1959429"/>
              <a:gd name="connsiteX32" fmla="*/ 4590661 w 7725747"/>
              <a:gd name="connsiteY32" fmla="*/ 783772 h 1959429"/>
              <a:gd name="connsiteX33" fmla="*/ 5094514 w 7725747"/>
              <a:gd name="connsiteY33" fmla="*/ 821094 h 1959429"/>
              <a:gd name="connsiteX34" fmla="*/ 5673012 w 7725747"/>
              <a:gd name="connsiteY34" fmla="*/ 802433 h 1959429"/>
              <a:gd name="connsiteX35" fmla="*/ 6027576 w 7725747"/>
              <a:gd name="connsiteY35" fmla="*/ 821094 h 1959429"/>
              <a:gd name="connsiteX36" fmla="*/ 6139543 w 7725747"/>
              <a:gd name="connsiteY36" fmla="*/ 858417 h 1959429"/>
              <a:gd name="connsiteX37" fmla="*/ 6195527 w 7725747"/>
              <a:gd name="connsiteY37" fmla="*/ 877078 h 1959429"/>
              <a:gd name="connsiteX38" fmla="*/ 6307494 w 7725747"/>
              <a:gd name="connsiteY38" fmla="*/ 933062 h 1959429"/>
              <a:gd name="connsiteX39" fmla="*/ 6363478 w 7725747"/>
              <a:gd name="connsiteY39" fmla="*/ 970384 h 1959429"/>
              <a:gd name="connsiteX40" fmla="*/ 6438122 w 7725747"/>
              <a:gd name="connsiteY40" fmla="*/ 989045 h 1959429"/>
              <a:gd name="connsiteX41" fmla="*/ 6550090 w 7725747"/>
              <a:gd name="connsiteY41" fmla="*/ 1026368 h 1959429"/>
              <a:gd name="connsiteX42" fmla="*/ 6662057 w 7725747"/>
              <a:gd name="connsiteY42" fmla="*/ 1063690 h 1959429"/>
              <a:gd name="connsiteX43" fmla="*/ 6830008 w 7725747"/>
              <a:gd name="connsiteY43" fmla="*/ 1119674 h 1959429"/>
              <a:gd name="connsiteX44" fmla="*/ 6885992 w 7725747"/>
              <a:gd name="connsiteY44" fmla="*/ 1138335 h 1959429"/>
              <a:gd name="connsiteX45" fmla="*/ 6941976 w 7725747"/>
              <a:gd name="connsiteY45" fmla="*/ 1156996 h 1959429"/>
              <a:gd name="connsiteX46" fmla="*/ 6997959 w 7725747"/>
              <a:gd name="connsiteY46" fmla="*/ 1194319 h 1959429"/>
              <a:gd name="connsiteX47" fmla="*/ 7109927 w 7725747"/>
              <a:gd name="connsiteY47" fmla="*/ 1250302 h 1959429"/>
              <a:gd name="connsiteX48" fmla="*/ 7147249 w 7725747"/>
              <a:gd name="connsiteY48" fmla="*/ 1306286 h 1959429"/>
              <a:gd name="connsiteX49" fmla="*/ 7259216 w 7725747"/>
              <a:gd name="connsiteY49" fmla="*/ 1399592 h 1959429"/>
              <a:gd name="connsiteX50" fmla="*/ 7315200 w 7725747"/>
              <a:gd name="connsiteY50" fmla="*/ 1511559 h 1959429"/>
              <a:gd name="connsiteX51" fmla="*/ 7333861 w 7725747"/>
              <a:gd name="connsiteY51" fmla="*/ 1567543 h 1959429"/>
              <a:gd name="connsiteX52" fmla="*/ 7427167 w 7725747"/>
              <a:gd name="connsiteY52" fmla="*/ 1642188 h 1959429"/>
              <a:gd name="connsiteX53" fmla="*/ 7501812 w 7725747"/>
              <a:gd name="connsiteY53" fmla="*/ 1716833 h 1959429"/>
              <a:gd name="connsiteX54" fmla="*/ 7539135 w 7725747"/>
              <a:gd name="connsiteY54" fmla="*/ 1754155 h 1959429"/>
              <a:gd name="connsiteX55" fmla="*/ 7632441 w 7725747"/>
              <a:gd name="connsiteY55" fmla="*/ 1884784 h 1959429"/>
              <a:gd name="connsiteX56" fmla="*/ 7725747 w 7725747"/>
              <a:gd name="connsiteY56" fmla="*/ 195942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25747" h="1959429">
                <a:moveTo>
                  <a:pt x="0" y="0"/>
                </a:moveTo>
                <a:lnTo>
                  <a:pt x="93306" y="18662"/>
                </a:lnTo>
                <a:cubicBezTo>
                  <a:pt x="130533" y="25431"/>
                  <a:pt x="168566" y="28146"/>
                  <a:pt x="205273" y="37323"/>
                </a:cubicBezTo>
                <a:cubicBezTo>
                  <a:pt x="243440" y="46865"/>
                  <a:pt x="278295" y="69081"/>
                  <a:pt x="317241" y="74645"/>
                </a:cubicBezTo>
                <a:lnTo>
                  <a:pt x="447869" y="93306"/>
                </a:lnTo>
                <a:cubicBezTo>
                  <a:pt x="497580" y="99934"/>
                  <a:pt x="547592" y="104342"/>
                  <a:pt x="597159" y="111968"/>
                </a:cubicBezTo>
                <a:cubicBezTo>
                  <a:pt x="775998" y="139482"/>
                  <a:pt x="619291" y="117501"/>
                  <a:pt x="746449" y="149290"/>
                </a:cubicBezTo>
                <a:cubicBezTo>
                  <a:pt x="777220" y="156983"/>
                  <a:pt x="808984" y="160258"/>
                  <a:pt x="839755" y="167951"/>
                </a:cubicBezTo>
                <a:cubicBezTo>
                  <a:pt x="858839" y="172722"/>
                  <a:pt x="876825" y="181209"/>
                  <a:pt x="895739" y="186613"/>
                </a:cubicBezTo>
                <a:cubicBezTo>
                  <a:pt x="920400" y="193659"/>
                  <a:pt x="946370" y="196269"/>
                  <a:pt x="970384" y="205274"/>
                </a:cubicBezTo>
                <a:cubicBezTo>
                  <a:pt x="996431" y="215042"/>
                  <a:pt x="1019460" y="231638"/>
                  <a:pt x="1045029" y="242596"/>
                </a:cubicBezTo>
                <a:cubicBezTo>
                  <a:pt x="1063109" y="250345"/>
                  <a:pt x="1082351" y="255037"/>
                  <a:pt x="1101012" y="261257"/>
                </a:cubicBezTo>
                <a:cubicBezTo>
                  <a:pt x="1119673" y="273698"/>
                  <a:pt x="1136381" y="289745"/>
                  <a:pt x="1156996" y="298580"/>
                </a:cubicBezTo>
                <a:cubicBezTo>
                  <a:pt x="1180570" y="308683"/>
                  <a:pt x="1206024" y="315991"/>
                  <a:pt x="1231641" y="317241"/>
                </a:cubicBezTo>
                <a:cubicBezTo>
                  <a:pt x="1461607" y="328459"/>
                  <a:pt x="1691951" y="329682"/>
                  <a:pt x="1922106" y="335902"/>
                </a:cubicBezTo>
                <a:cubicBezTo>
                  <a:pt x="1946988" y="342123"/>
                  <a:pt x="1971602" y="349534"/>
                  <a:pt x="1996751" y="354564"/>
                </a:cubicBezTo>
                <a:cubicBezTo>
                  <a:pt x="2033853" y="361985"/>
                  <a:pt x="2071491" y="366457"/>
                  <a:pt x="2108718" y="373225"/>
                </a:cubicBezTo>
                <a:cubicBezTo>
                  <a:pt x="2161635" y="382846"/>
                  <a:pt x="2224248" y="395570"/>
                  <a:pt x="2276669" y="410547"/>
                </a:cubicBezTo>
                <a:cubicBezTo>
                  <a:pt x="2295583" y="415951"/>
                  <a:pt x="2313739" y="423804"/>
                  <a:pt x="2332653" y="429208"/>
                </a:cubicBezTo>
                <a:cubicBezTo>
                  <a:pt x="2357314" y="436254"/>
                  <a:pt x="2382637" y="440824"/>
                  <a:pt x="2407298" y="447870"/>
                </a:cubicBezTo>
                <a:cubicBezTo>
                  <a:pt x="2483540" y="469654"/>
                  <a:pt x="2459847" y="473811"/>
                  <a:pt x="2556588" y="485192"/>
                </a:cubicBezTo>
                <a:cubicBezTo>
                  <a:pt x="2630978" y="493944"/>
                  <a:pt x="2705990" y="496400"/>
                  <a:pt x="2780522" y="503853"/>
                </a:cubicBezTo>
                <a:cubicBezTo>
                  <a:pt x="2931539" y="518955"/>
                  <a:pt x="2907367" y="520497"/>
                  <a:pt x="3041780" y="541176"/>
                </a:cubicBezTo>
                <a:cubicBezTo>
                  <a:pt x="3085253" y="547864"/>
                  <a:pt x="3128865" y="553617"/>
                  <a:pt x="3172408" y="559837"/>
                </a:cubicBezTo>
                <a:cubicBezTo>
                  <a:pt x="3298442" y="601847"/>
                  <a:pt x="3143293" y="553366"/>
                  <a:pt x="3340359" y="597159"/>
                </a:cubicBezTo>
                <a:cubicBezTo>
                  <a:pt x="3359561" y="601426"/>
                  <a:pt x="3376901" y="612830"/>
                  <a:pt x="3396343" y="615821"/>
                </a:cubicBezTo>
                <a:cubicBezTo>
                  <a:pt x="3458130" y="625327"/>
                  <a:pt x="3520923" y="626728"/>
                  <a:pt x="3582955" y="634482"/>
                </a:cubicBezTo>
                <a:cubicBezTo>
                  <a:pt x="3670245" y="645393"/>
                  <a:pt x="3844212" y="671804"/>
                  <a:pt x="3844212" y="671804"/>
                </a:cubicBezTo>
                <a:cubicBezTo>
                  <a:pt x="3953163" y="708122"/>
                  <a:pt x="3847954" y="676286"/>
                  <a:pt x="4012163" y="709127"/>
                </a:cubicBezTo>
                <a:cubicBezTo>
                  <a:pt x="4037312" y="714157"/>
                  <a:pt x="4062147" y="720742"/>
                  <a:pt x="4086808" y="727788"/>
                </a:cubicBezTo>
                <a:cubicBezTo>
                  <a:pt x="4105722" y="733192"/>
                  <a:pt x="4123256" y="744151"/>
                  <a:pt x="4142792" y="746449"/>
                </a:cubicBezTo>
                <a:cubicBezTo>
                  <a:pt x="4229502" y="756650"/>
                  <a:pt x="4317043" y="757859"/>
                  <a:pt x="4404049" y="765110"/>
                </a:cubicBezTo>
                <a:cubicBezTo>
                  <a:pt x="4466347" y="770302"/>
                  <a:pt x="4528351" y="778720"/>
                  <a:pt x="4590661" y="783772"/>
                </a:cubicBezTo>
                <a:lnTo>
                  <a:pt x="5094514" y="821094"/>
                </a:lnTo>
                <a:cubicBezTo>
                  <a:pt x="5287347" y="814874"/>
                  <a:pt x="5480079" y="802433"/>
                  <a:pt x="5673012" y="802433"/>
                </a:cubicBezTo>
                <a:cubicBezTo>
                  <a:pt x="5791364" y="802433"/>
                  <a:pt x="5910067" y="806993"/>
                  <a:pt x="6027576" y="821094"/>
                </a:cubicBezTo>
                <a:cubicBezTo>
                  <a:pt x="6066637" y="825781"/>
                  <a:pt x="6102221" y="845976"/>
                  <a:pt x="6139543" y="858417"/>
                </a:cubicBezTo>
                <a:lnTo>
                  <a:pt x="6195527" y="877078"/>
                </a:lnTo>
                <a:cubicBezTo>
                  <a:pt x="6355960" y="984033"/>
                  <a:pt x="6152978" y="855804"/>
                  <a:pt x="6307494" y="933062"/>
                </a:cubicBezTo>
                <a:cubicBezTo>
                  <a:pt x="6327554" y="943092"/>
                  <a:pt x="6342863" y="961549"/>
                  <a:pt x="6363478" y="970384"/>
                </a:cubicBezTo>
                <a:cubicBezTo>
                  <a:pt x="6387051" y="980487"/>
                  <a:pt x="6413557" y="981675"/>
                  <a:pt x="6438122" y="989045"/>
                </a:cubicBezTo>
                <a:cubicBezTo>
                  <a:pt x="6475804" y="1000350"/>
                  <a:pt x="6512767" y="1013927"/>
                  <a:pt x="6550090" y="1026368"/>
                </a:cubicBezTo>
                <a:lnTo>
                  <a:pt x="6662057" y="1063690"/>
                </a:lnTo>
                <a:lnTo>
                  <a:pt x="6830008" y="1119674"/>
                </a:lnTo>
                <a:lnTo>
                  <a:pt x="6885992" y="1138335"/>
                </a:lnTo>
                <a:lnTo>
                  <a:pt x="6941976" y="1156996"/>
                </a:lnTo>
                <a:cubicBezTo>
                  <a:pt x="6960637" y="1169437"/>
                  <a:pt x="6977899" y="1184289"/>
                  <a:pt x="6997959" y="1194319"/>
                </a:cubicBezTo>
                <a:cubicBezTo>
                  <a:pt x="7152494" y="1271587"/>
                  <a:pt x="6949471" y="1143333"/>
                  <a:pt x="7109927" y="1250302"/>
                </a:cubicBezTo>
                <a:cubicBezTo>
                  <a:pt x="7122368" y="1268963"/>
                  <a:pt x="7132891" y="1289056"/>
                  <a:pt x="7147249" y="1306286"/>
                </a:cubicBezTo>
                <a:cubicBezTo>
                  <a:pt x="7192150" y="1360168"/>
                  <a:pt x="7204170" y="1362895"/>
                  <a:pt x="7259216" y="1399592"/>
                </a:cubicBezTo>
                <a:cubicBezTo>
                  <a:pt x="7306126" y="1540317"/>
                  <a:pt x="7242846" y="1366850"/>
                  <a:pt x="7315200" y="1511559"/>
                </a:cubicBezTo>
                <a:cubicBezTo>
                  <a:pt x="7323997" y="1529153"/>
                  <a:pt x="7323741" y="1550675"/>
                  <a:pt x="7333861" y="1567543"/>
                </a:cubicBezTo>
                <a:cubicBezTo>
                  <a:pt x="7356282" y="1604911"/>
                  <a:pt x="7395757" y="1615265"/>
                  <a:pt x="7427167" y="1642188"/>
                </a:cubicBezTo>
                <a:cubicBezTo>
                  <a:pt x="7453884" y="1665088"/>
                  <a:pt x="7476930" y="1691951"/>
                  <a:pt x="7501812" y="1716833"/>
                </a:cubicBezTo>
                <a:lnTo>
                  <a:pt x="7539135" y="1754155"/>
                </a:lnTo>
                <a:cubicBezTo>
                  <a:pt x="7568923" y="1843521"/>
                  <a:pt x="7543887" y="1796230"/>
                  <a:pt x="7632441" y="1884784"/>
                </a:cubicBezTo>
                <a:cubicBezTo>
                  <a:pt x="7698260" y="1950603"/>
                  <a:pt x="7664820" y="1928966"/>
                  <a:pt x="7725747" y="19594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4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607</Words>
  <Application>Microsoft Office PowerPoint</Application>
  <PresentationFormat>ユーザー設定</PresentationFormat>
  <Paragraphs>384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72</cp:revision>
  <dcterms:created xsi:type="dcterms:W3CDTF">2020-01-25T23:44:24Z</dcterms:created>
  <dcterms:modified xsi:type="dcterms:W3CDTF">2020-02-15T06:03:45Z</dcterms:modified>
</cp:coreProperties>
</file>