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1" r:id="rId11"/>
    <p:sldId id="269" r:id="rId12"/>
    <p:sldId id="272" r:id="rId13"/>
    <p:sldId id="273" r:id="rId14"/>
    <p:sldId id="274" r:id="rId15"/>
    <p:sldId id="276" r:id="rId16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2A8FD9-CE23-4724-8A23-7E06959FA39D}">
          <p14:sldIdLst>
            <p14:sldId id="256"/>
          </p14:sldIdLst>
        </p14:section>
        <p14:section name="タイトルなしのセクション" id="{58C0FAA2-0F1D-46C7-AD18-E0D18220143F}">
          <p14:sldIdLst>
            <p14:sldId id="257"/>
            <p14:sldId id="262"/>
            <p14:sldId id="263"/>
            <p14:sldId id="264"/>
            <p14:sldId id="265"/>
            <p14:sldId id="260"/>
            <p14:sldId id="266"/>
            <p14:sldId id="268"/>
            <p14:sldId id="271"/>
            <p14:sldId id="269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JI" initials="R" lastIdx="1" clrIdx="0">
    <p:extLst>
      <p:ext uri="{19B8F6BF-5375-455C-9EA6-DF929625EA0E}">
        <p15:presenceInfo xmlns:p15="http://schemas.microsoft.com/office/powerpoint/2012/main" userId="RYO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0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2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8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F62E-CE0A-4A24-BF36-7EEB5EF31D49}" type="datetimeFigureOut">
              <a:rPr kumimoji="1" lang="ja-JP" altLang="en-US" smtClean="0"/>
              <a:t>2020/2/14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316B-911C-41A6-B048-5116E10D6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CD13C-086D-4287-9A4D-FAC9AFB2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892552-773E-4723-BF05-CC92D970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2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14843753" y="7402199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12185779" y="451986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14257289" y="503639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14126546" y="759341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14507737" y="9580932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5FA8EFF7-4563-4289-B59D-3D00EF19D0F5}"/>
              </a:ext>
            </a:extLst>
          </p:cNvPr>
          <p:cNvSpPr/>
          <p:nvPr/>
        </p:nvSpPr>
        <p:spPr>
          <a:xfrm>
            <a:off x="12817580" y="6169483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</p:spTree>
    <p:extLst>
      <p:ext uri="{BB962C8B-B14F-4D97-AF65-F5344CB8AC3E}">
        <p14:creationId xmlns:p14="http://schemas.microsoft.com/office/powerpoint/2010/main" val="22210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3090131" y="2175549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3090131" y="2175549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385970" y="9621459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20453188" y="9855011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798671" y="820456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713976" y="337703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644505" y="2463851"/>
            <a:ext cx="0" cy="61254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2375693" y="8589285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0" y="5210085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13090131" y="4857078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13090130" y="2215657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9994885" y="4286370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16837069" y="2382206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15588274" y="6064656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13090132" y="6066172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950206" y="8713473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14565223" y="1004764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6418451" y="6848020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6418451" y="5463959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2375693" y="1457996"/>
            <a:ext cx="0" cy="71446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2392579" y="8602693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C0F582A-74AC-41D6-91FA-9F16332EFE05}"/>
              </a:ext>
            </a:extLst>
          </p:cNvPr>
          <p:cNvCxnSpPr>
            <a:cxnSpLocks/>
          </p:cNvCxnSpPr>
          <p:nvPr/>
        </p:nvCxnSpPr>
        <p:spPr>
          <a:xfrm>
            <a:off x="2375693" y="3761759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2392579" y="4145240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6262616" y="5891823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C38B6FF-6432-490F-B69A-9DABEDA74FE1}"/>
              </a:ext>
            </a:extLst>
          </p:cNvPr>
          <p:cNvCxnSpPr>
            <a:cxnSpLocks/>
          </p:cNvCxnSpPr>
          <p:nvPr/>
        </p:nvCxnSpPr>
        <p:spPr>
          <a:xfrm>
            <a:off x="9205815" y="2463851"/>
            <a:ext cx="0" cy="613884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911571E-4167-49A6-BD0D-DAC4EA60B027}"/>
              </a:ext>
            </a:extLst>
          </p:cNvPr>
          <p:cNvCxnSpPr>
            <a:cxnSpLocks/>
          </p:cNvCxnSpPr>
          <p:nvPr/>
        </p:nvCxnSpPr>
        <p:spPr>
          <a:xfrm>
            <a:off x="6275889" y="2654883"/>
            <a:ext cx="0" cy="590337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303CE5A-6B59-4A35-90E6-93A658B846F6}"/>
              </a:ext>
            </a:extLst>
          </p:cNvPr>
          <p:cNvSpPr txBox="1"/>
          <p:nvPr/>
        </p:nvSpPr>
        <p:spPr>
          <a:xfrm>
            <a:off x="5020280" y="8736994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正例の予測値の最小値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96EF358-AB69-4D7D-B0CF-A855C030F15B}"/>
              </a:ext>
            </a:extLst>
          </p:cNvPr>
          <p:cNvGrpSpPr/>
          <p:nvPr/>
        </p:nvGrpSpPr>
        <p:grpSpPr>
          <a:xfrm>
            <a:off x="2375693" y="3773928"/>
            <a:ext cx="8266923" cy="4817994"/>
            <a:chOff x="1959428" y="3692283"/>
            <a:chExt cx="8266923" cy="4817994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B606377-8952-483F-9A6D-B4C8830208EE}"/>
                </a:ext>
              </a:extLst>
            </p:cNvPr>
            <p:cNvSpPr/>
            <p:nvPr/>
          </p:nvSpPr>
          <p:spPr>
            <a:xfrm>
              <a:off x="5859624" y="3692283"/>
              <a:ext cx="2929813" cy="4817994"/>
            </a:xfrm>
            <a:custGeom>
              <a:avLst/>
              <a:gdLst>
                <a:gd name="connsiteX0" fmla="*/ 0 w 2929813"/>
                <a:gd name="connsiteY0" fmla="*/ 4817235 h 4817994"/>
                <a:gd name="connsiteX1" fmla="*/ 727788 w 2929813"/>
                <a:gd name="connsiteY1" fmla="*/ 4126770 h 4817994"/>
                <a:gd name="connsiteX2" fmla="*/ 2202025 w 2929813"/>
                <a:gd name="connsiteY2" fmla="*/ 618460 h 4817994"/>
                <a:gd name="connsiteX3" fmla="*/ 2929813 w 2929813"/>
                <a:gd name="connsiteY3" fmla="*/ 21301 h 481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9813" h="4817994">
                  <a:moveTo>
                    <a:pt x="0" y="4817235"/>
                  </a:moveTo>
                  <a:cubicBezTo>
                    <a:pt x="180392" y="4821900"/>
                    <a:pt x="360784" y="4826566"/>
                    <a:pt x="727788" y="4126770"/>
                  </a:cubicBezTo>
                  <a:cubicBezTo>
                    <a:pt x="1094792" y="3426974"/>
                    <a:pt x="1835021" y="1302705"/>
                    <a:pt x="2202025" y="618460"/>
                  </a:cubicBezTo>
                  <a:cubicBezTo>
                    <a:pt x="2569029" y="-65785"/>
                    <a:pt x="2749421" y="-22242"/>
                    <a:pt x="2929813" y="21301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728ED34-9816-4FB3-8291-AD90F1F04F3A}"/>
                </a:ext>
              </a:extLst>
            </p:cNvPr>
            <p:cNvCxnSpPr/>
            <p:nvPr/>
          </p:nvCxnSpPr>
          <p:spPr>
            <a:xfrm>
              <a:off x="8602824" y="3692283"/>
              <a:ext cx="162352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618A652-F8D7-435B-9263-BEAD9A8C7774}"/>
                </a:ext>
              </a:extLst>
            </p:cNvPr>
            <p:cNvCxnSpPr>
              <a:cxnSpLocks/>
            </p:cNvCxnSpPr>
            <p:nvPr/>
          </p:nvCxnSpPr>
          <p:spPr>
            <a:xfrm>
              <a:off x="1959428" y="8507640"/>
              <a:ext cx="4086808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01ED8A-310A-4874-8572-3AA780D32BF7}"/>
              </a:ext>
            </a:extLst>
          </p:cNvPr>
          <p:cNvSpPr txBox="1"/>
          <p:nvPr/>
        </p:nvSpPr>
        <p:spPr>
          <a:xfrm>
            <a:off x="10509482" y="86440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659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83667" y="584244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10115098" y="503639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509E96-59AD-42F3-8543-BBF47B6985BA}"/>
              </a:ext>
            </a:extLst>
          </p:cNvPr>
          <p:cNvCxnSpPr>
            <a:cxnSpLocks/>
          </p:cNvCxnSpPr>
          <p:nvPr/>
        </p:nvCxnSpPr>
        <p:spPr>
          <a:xfrm flipV="1">
            <a:off x="1846286" y="242380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41B059C8-29B9-4248-A83E-3A53D88B276E}"/>
              </a:ext>
            </a:extLst>
          </p:cNvPr>
          <p:cNvCxnSpPr>
            <a:cxnSpLocks/>
          </p:cNvCxnSpPr>
          <p:nvPr/>
        </p:nvCxnSpPr>
        <p:spPr>
          <a:xfrm>
            <a:off x="1846286" y="611825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40E2747-874D-4FA2-A39A-41C9942AAF46}"/>
              </a:ext>
            </a:extLst>
          </p:cNvPr>
          <p:cNvSpPr/>
          <p:nvPr/>
        </p:nvSpPr>
        <p:spPr>
          <a:xfrm>
            <a:off x="1846284" y="7653392"/>
            <a:ext cx="6774025" cy="5620120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6658A04E-4AD0-4647-8736-72001DC25EBB}"/>
              </a:ext>
            </a:extLst>
          </p:cNvPr>
          <p:cNvSpPr/>
          <p:nvPr/>
        </p:nvSpPr>
        <p:spPr>
          <a:xfrm>
            <a:off x="5748371" y="3407381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2EBC07A-F742-4B72-8747-0C44BC903B77}"/>
              </a:ext>
            </a:extLst>
          </p:cNvPr>
          <p:cNvSpPr txBox="1"/>
          <p:nvPr/>
        </p:nvSpPr>
        <p:spPr>
          <a:xfrm>
            <a:off x="9893186" y="6067019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E0DE63A-18BE-458F-9CB2-68F1581714B7}"/>
              </a:ext>
            </a:extLst>
          </p:cNvPr>
          <p:cNvSpPr txBox="1"/>
          <p:nvPr/>
        </p:nvSpPr>
        <p:spPr>
          <a:xfrm>
            <a:off x="4915081" y="6227164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6C61B4-F44A-45DA-918E-CEF296BDDC12}"/>
              </a:ext>
            </a:extLst>
          </p:cNvPr>
          <p:cNvSpPr txBox="1"/>
          <p:nvPr/>
        </p:nvSpPr>
        <p:spPr>
          <a:xfrm>
            <a:off x="1383667" y="13003672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039C54B-6983-4D06-B364-5BD13D1C1B30}"/>
              </a:ext>
            </a:extLst>
          </p:cNvPr>
          <p:cNvCxnSpPr>
            <a:cxnSpLocks/>
          </p:cNvCxnSpPr>
          <p:nvPr/>
        </p:nvCxnSpPr>
        <p:spPr>
          <a:xfrm>
            <a:off x="10115098" y="7664867"/>
            <a:ext cx="0" cy="56205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8B46CCD-4E47-47FB-B83A-3EEFF9ACE3AF}"/>
              </a:ext>
            </a:extLst>
          </p:cNvPr>
          <p:cNvCxnSpPr>
            <a:cxnSpLocks/>
          </p:cNvCxnSpPr>
          <p:nvPr/>
        </p:nvCxnSpPr>
        <p:spPr>
          <a:xfrm flipV="1">
            <a:off x="1846286" y="7403608"/>
            <a:ext cx="0" cy="58758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D929DE1-BFA4-41DF-973F-17582D00289A}"/>
              </a:ext>
            </a:extLst>
          </p:cNvPr>
          <p:cNvCxnSpPr>
            <a:cxnSpLocks/>
          </p:cNvCxnSpPr>
          <p:nvPr/>
        </p:nvCxnSpPr>
        <p:spPr>
          <a:xfrm>
            <a:off x="1846286" y="13279479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36A952D-8ACC-4C7B-8DB5-F029EF37AFCF}"/>
              </a:ext>
            </a:extLst>
          </p:cNvPr>
          <p:cNvSpPr txBox="1"/>
          <p:nvPr/>
        </p:nvSpPr>
        <p:spPr>
          <a:xfrm>
            <a:off x="9893186" y="13228247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75082BE-5E3B-4E88-BD56-2026CA22F26B}"/>
              </a:ext>
            </a:extLst>
          </p:cNvPr>
          <p:cNvSpPr txBox="1"/>
          <p:nvPr/>
        </p:nvSpPr>
        <p:spPr>
          <a:xfrm>
            <a:off x="4915081" y="1338839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21C3C-2CC3-43D9-8B00-2EC9CEFDBF9C}"/>
              </a:ext>
            </a:extLst>
          </p:cNvPr>
          <p:cNvSpPr txBox="1"/>
          <p:nvPr/>
        </p:nvSpPr>
        <p:spPr>
          <a:xfrm>
            <a:off x="11569122" y="967180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8649CE-6618-4303-AE31-B76938709255}"/>
              </a:ext>
            </a:extLst>
          </p:cNvPr>
          <p:cNvSpPr txBox="1"/>
          <p:nvPr/>
        </p:nvSpPr>
        <p:spPr>
          <a:xfrm>
            <a:off x="11484427" y="484427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F730C2-A9D9-4A94-B4FC-A59A35E105B9}"/>
              </a:ext>
            </a:extLst>
          </p:cNvPr>
          <p:cNvCxnSpPr>
            <a:cxnSpLocks/>
          </p:cNvCxnSpPr>
          <p:nvPr/>
        </p:nvCxnSpPr>
        <p:spPr>
          <a:xfrm>
            <a:off x="2041495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4DE6D60-E49A-4A87-9A3D-9D1FE29D145D}"/>
              </a:ext>
            </a:extLst>
          </p:cNvPr>
          <p:cNvCxnSpPr>
            <a:cxnSpLocks/>
          </p:cNvCxnSpPr>
          <p:nvPr/>
        </p:nvCxnSpPr>
        <p:spPr>
          <a:xfrm>
            <a:off x="12146144" y="10056522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7A8E6E-AA21-46C3-9E9F-1BF01B61A3AE}"/>
              </a:ext>
            </a:extLst>
          </p:cNvPr>
          <p:cNvSpPr txBox="1"/>
          <p:nvPr/>
        </p:nvSpPr>
        <p:spPr>
          <a:xfrm>
            <a:off x="17733930" y="11171767"/>
            <a:ext cx="24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負例の予測値の最大値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41F1EA3-32DE-4389-A34C-80BF5B0FB983}"/>
              </a:ext>
            </a:extLst>
          </p:cNvPr>
          <p:cNvCxnSpPr/>
          <p:nvPr/>
        </p:nvCxnSpPr>
        <p:spPr>
          <a:xfrm flipV="1">
            <a:off x="12146144" y="2925233"/>
            <a:ext cx="0" cy="811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DF2F7A9-3074-4AD5-89FF-9D9BC56C2F93}"/>
              </a:ext>
            </a:extLst>
          </p:cNvPr>
          <p:cNvCxnSpPr>
            <a:cxnSpLocks/>
          </p:cNvCxnSpPr>
          <p:nvPr/>
        </p:nvCxnSpPr>
        <p:spPr>
          <a:xfrm>
            <a:off x="12146144" y="11045031"/>
            <a:ext cx="91999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851E6D5-F7E1-40F8-8EEB-BD0446FD0A3E}"/>
              </a:ext>
            </a:extLst>
          </p:cNvPr>
          <p:cNvCxnSpPr>
            <a:cxnSpLocks/>
          </p:cNvCxnSpPr>
          <p:nvPr/>
        </p:nvCxnSpPr>
        <p:spPr>
          <a:xfrm>
            <a:off x="12146144" y="5228996"/>
            <a:ext cx="834417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E060FE21-0C44-4845-8FC2-72DFA1A47D0C}"/>
              </a:ext>
            </a:extLst>
          </p:cNvPr>
          <p:cNvSpPr/>
          <p:nvPr/>
        </p:nvSpPr>
        <p:spPr>
          <a:xfrm>
            <a:off x="12163030" y="5612477"/>
            <a:ext cx="6774025" cy="4445285"/>
          </a:xfrm>
          <a:custGeom>
            <a:avLst/>
            <a:gdLst>
              <a:gd name="connsiteX0" fmla="*/ 0 w 6774025"/>
              <a:gd name="connsiteY0" fmla="*/ 4407962 h 4445285"/>
              <a:gd name="connsiteX1" fmla="*/ 1231641 w 6774025"/>
              <a:gd name="connsiteY1" fmla="*/ 3913 h 4445285"/>
              <a:gd name="connsiteX2" fmla="*/ 4963886 w 6774025"/>
              <a:gd name="connsiteY2" fmla="*/ 3642852 h 4445285"/>
              <a:gd name="connsiteX3" fmla="*/ 6774025 w 6774025"/>
              <a:gd name="connsiteY3" fmla="*/ 4445285 h 44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4025" h="4445285">
                <a:moveTo>
                  <a:pt x="0" y="4407962"/>
                </a:moveTo>
                <a:cubicBezTo>
                  <a:pt x="202163" y="2269696"/>
                  <a:pt x="404327" y="131431"/>
                  <a:pt x="1231641" y="3913"/>
                </a:cubicBezTo>
                <a:cubicBezTo>
                  <a:pt x="2058955" y="-123605"/>
                  <a:pt x="4040155" y="2902623"/>
                  <a:pt x="4963886" y="3642852"/>
                </a:cubicBezTo>
                <a:cubicBezTo>
                  <a:pt x="5887617" y="4383081"/>
                  <a:pt x="6330821" y="4414183"/>
                  <a:pt x="6774025" y="44452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1D58E5BE-8747-4E6A-BEB8-3CE7EF03032A}"/>
              </a:ext>
            </a:extLst>
          </p:cNvPr>
          <p:cNvSpPr/>
          <p:nvPr/>
        </p:nvSpPr>
        <p:spPr>
          <a:xfrm>
            <a:off x="16046340" y="2536276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60E0694-02A7-4CC3-A379-6A442045C36A}"/>
              </a:ext>
            </a:extLst>
          </p:cNvPr>
          <p:cNvCxnSpPr>
            <a:cxnSpLocks/>
          </p:cNvCxnSpPr>
          <p:nvPr/>
        </p:nvCxnSpPr>
        <p:spPr>
          <a:xfrm>
            <a:off x="18976266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5EB95F9-02DE-476E-AAA8-91400F0B2F8C}"/>
              </a:ext>
            </a:extLst>
          </p:cNvPr>
          <p:cNvCxnSpPr>
            <a:cxnSpLocks/>
          </p:cNvCxnSpPr>
          <p:nvPr/>
        </p:nvCxnSpPr>
        <p:spPr>
          <a:xfrm>
            <a:off x="16046340" y="3931088"/>
            <a:ext cx="0" cy="71199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48A2B56-C048-4B72-8D6C-0479E376D7F3}"/>
              </a:ext>
            </a:extLst>
          </p:cNvPr>
          <p:cNvSpPr txBox="1"/>
          <p:nvPr/>
        </p:nvSpPr>
        <p:spPr>
          <a:xfrm>
            <a:off x="3803085" y="7561584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負例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F526E38-53BF-442B-9F3B-AD8BEA0B6F61}"/>
              </a:ext>
            </a:extLst>
          </p:cNvPr>
          <p:cNvSpPr/>
          <p:nvPr/>
        </p:nvSpPr>
        <p:spPr>
          <a:xfrm>
            <a:off x="5729597" y="10574577"/>
            <a:ext cx="4366727" cy="2710870"/>
          </a:xfrm>
          <a:custGeom>
            <a:avLst/>
            <a:gdLst>
              <a:gd name="connsiteX0" fmla="*/ 4366727 w 4366727"/>
              <a:gd name="connsiteY0" fmla="*/ 2670206 h 2710870"/>
              <a:gd name="connsiteX1" fmla="*/ 2948474 w 4366727"/>
              <a:gd name="connsiteY1" fmla="*/ 1651 h 2710870"/>
              <a:gd name="connsiteX2" fmla="*/ 1156996 w 4366727"/>
              <a:gd name="connsiteY2" fmla="*/ 2278320 h 2710870"/>
              <a:gd name="connsiteX3" fmla="*/ 0 w 4366727"/>
              <a:gd name="connsiteY3" fmla="*/ 2707528 h 27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6727" h="2710870">
                <a:moveTo>
                  <a:pt x="4366727" y="2670206"/>
                </a:moveTo>
                <a:cubicBezTo>
                  <a:pt x="3925078" y="1368585"/>
                  <a:pt x="3483429" y="66965"/>
                  <a:pt x="2948474" y="1651"/>
                </a:cubicBezTo>
                <a:cubicBezTo>
                  <a:pt x="2413519" y="-63663"/>
                  <a:pt x="1648408" y="1827340"/>
                  <a:pt x="1156996" y="2278320"/>
                </a:cubicBezTo>
                <a:cubicBezTo>
                  <a:pt x="665584" y="2729300"/>
                  <a:pt x="332792" y="2718414"/>
                  <a:pt x="0" y="27075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BD808C0-AC66-4297-85D9-B47CD8714FC5}"/>
              </a:ext>
            </a:extLst>
          </p:cNvPr>
          <p:cNvSpPr txBox="1"/>
          <p:nvPr/>
        </p:nvSpPr>
        <p:spPr>
          <a:xfrm>
            <a:off x="8546141" y="10005453"/>
            <a:ext cx="9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正例</a:t>
            </a:r>
          </a:p>
        </p:txBody>
      </p:sp>
    </p:spTree>
    <p:extLst>
      <p:ext uri="{BB962C8B-B14F-4D97-AF65-F5344CB8AC3E}">
        <p14:creationId xmlns:p14="http://schemas.microsoft.com/office/powerpoint/2010/main" val="218125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24CA9FF-6B32-482A-B8AF-65449990F25E}"/>
              </a:ext>
            </a:extLst>
          </p:cNvPr>
          <p:cNvSpPr/>
          <p:nvPr/>
        </p:nvSpPr>
        <p:spPr>
          <a:xfrm>
            <a:off x="2444621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D436BC9-CDC5-4FFB-A4F8-6087EE77EC5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3676262" y="1978091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23AE44C-58A2-49CA-A5DB-2D092F2A41C0}"/>
              </a:ext>
            </a:extLst>
          </p:cNvPr>
          <p:cNvSpPr/>
          <p:nvPr/>
        </p:nvSpPr>
        <p:spPr>
          <a:xfrm>
            <a:off x="4764787" y="136227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8F7600-8DC5-40A7-8CB8-78BE46EED71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5996428" y="1978090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63CC4C-95DE-44EB-A56E-35863388291A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9831309" y="197808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65213C8C-C227-4825-8BC8-F0CFB3A42220}"/>
              </a:ext>
            </a:extLst>
          </p:cNvPr>
          <p:cNvSpPr/>
          <p:nvPr/>
        </p:nvSpPr>
        <p:spPr>
          <a:xfrm>
            <a:off x="6879748" y="13622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24B6C48-ADD1-45D7-AAAB-504A5229D7E5}"/>
              </a:ext>
            </a:extLst>
          </p:cNvPr>
          <p:cNvSpPr/>
          <p:nvPr/>
        </p:nvSpPr>
        <p:spPr>
          <a:xfrm>
            <a:off x="2444621" y="2967134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3959A334-1E75-48FF-8B5C-E5CC6D796F65}"/>
              </a:ext>
            </a:extLst>
          </p:cNvPr>
          <p:cNvSpPr/>
          <p:nvPr/>
        </p:nvSpPr>
        <p:spPr>
          <a:xfrm>
            <a:off x="859966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24B40C-8D99-4BB5-9254-D758BE169506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111389" y="1978089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FDF7BCF-F089-4CE1-A6A9-2CB7BFDD80C8}"/>
              </a:ext>
            </a:extLst>
          </p:cNvPr>
          <p:cNvCxnSpPr>
            <a:cxnSpLocks/>
            <a:stCxn id="18" idx="7"/>
            <a:endCxn id="7" idx="3"/>
          </p:cNvCxnSpPr>
          <p:nvPr/>
        </p:nvCxnSpPr>
        <p:spPr>
          <a:xfrm rot="5400000" flipH="1" flipV="1">
            <a:off x="3853543" y="2055891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1E9CCAB-5174-4620-99FF-C6BB2A34EFDE}"/>
              </a:ext>
            </a:extLst>
          </p:cNvPr>
          <p:cNvCxnSpPr>
            <a:cxnSpLocks/>
            <a:stCxn id="18" idx="6"/>
            <a:endCxn id="23" idx="4"/>
          </p:cNvCxnSpPr>
          <p:nvPr/>
        </p:nvCxnSpPr>
        <p:spPr>
          <a:xfrm flipV="1">
            <a:off x="3676262" y="2593909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34CA475-3F09-465C-A28B-CED0506281E5}"/>
              </a:ext>
            </a:extLst>
          </p:cNvPr>
          <p:cNvSpPr/>
          <p:nvPr/>
        </p:nvSpPr>
        <p:spPr>
          <a:xfrm>
            <a:off x="10564498" y="13622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A060C84-113B-4FE9-87BB-DFB2030F13A8}"/>
              </a:ext>
            </a:extLst>
          </p:cNvPr>
          <p:cNvCxnSpPr>
            <a:cxnSpLocks/>
            <a:stCxn id="16" idx="0"/>
            <a:endCxn id="38" idx="0"/>
          </p:cNvCxnSpPr>
          <p:nvPr/>
        </p:nvCxnSpPr>
        <p:spPr>
          <a:xfrm rot="5400000" flipH="1" flipV="1">
            <a:off x="9337944" y="-480106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9805DEEA-9EE6-4B6E-916B-2E37DE542C57}"/>
              </a:ext>
            </a:extLst>
          </p:cNvPr>
          <p:cNvSpPr/>
          <p:nvPr/>
        </p:nvSpPr>
        <p:spPr>
          <a:xfrm>
            <a:off x="2457039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6B8B4E9-77A7-4194-B897-060A09FD38A2}"/>
              </a:ext>
            </a:extLst>
          </p:cNvPr>
          <p:cNvSpPr/>
          <p:nvPr/>
        </p:nvSpPr>
        <p:spPr>
          <a:xfrm>
            <a:off x="2444621" y="732296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0F74B760-DAC3-4608-B9B1-1E2BEC0F2906}"/>
              </a:ext>
            </a:extLst>
          </p:cNvPr>
          <p:cNvSpPr/>
          <p:nvPr/>
        </p:nvSpPr>
        <p:spPr>
          <a:xfrm>
            <a:off x="10757285" y="5690142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2478982-00B5-4D23-9CAA-E40F7CEF7C3E}"/>
              </a:ext>
            </a:extLst>
          </p:cNvPr>
          <p:cNvSpPr/>
          <p:nvPr/>
        </p:nvSpPr>
        <p:spPr>
          <a:xfrm>
            <a:off x="7072536" y="569014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407AF7B-916B-47E7-9B2C-9E18CD0A80A0}"/>
              </a:ext>
            </a:extLst>
          </p:cNvPr>
          <p:cNvCxnSpPr>
            <a:cxnSpLocks/>
            <a:stCxn id="48" idx="6"/>
            <a:endCxn id="57" idx="2"/>
          </p:cNvCxnSpPr>
          <p:nvPr/>
        </p:nvCxnSpPr>
        <p:spPr>
          <a:xfrm>
            <a:off x="3688680" y="6305964"/>
            <a:ext cx="33838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F4BBB80-F899-43A0-82E1-2597F4D265C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V="1">
            <a:off x="8304177" y="6305963"/>
            <a:ext cx="245310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B72C998-C5EC-4064-9003-C8DA17CA7288}"/>
              </a:ext>
            </a:extLst>
          </p:cNvPr>
          <p:cNvCxnSpPr>
            <a:cxnSpLocks/>
            <a:stCxn id="23" idx="5"/>
            <a:endCxn id="54" idx="0"/>
          </p:cNvCxnSpPr>
          <p:nvPr/>
        </p:nvCxnSpPr>
        <p:spPr>
          <a:xfrm rot="16200000" flipH="1">
            <a:off x="8873721" y="3190756"/>
            <a:ext cx="3276603" cy="1722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CB11BB53-FA7A-4466-8F3B-D4FE18AA1D95}"/>
              </a:ext>
            </a:extLst>
          </p:cNvPr>
          <p:cNvCxnSpPr>
            <a:cxnSpLocks/>
            <a:stCxn id="7" idx="5"/>
            <a:endCxn id="57" idx="0"/>
          </p:cNvCxnSpPr>
          <p:nvPr/>
        </p:nvCxnSpPr>
        <p:spPr>
          <a:xfrm rot="16200000" flipH="1">
            <a:off x="5113906" y="3115692"/>
            <a:ext cx="3276602" cy="18722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9F78658-109C-44C2-82D1-F631B055C9FB}"/>
              </a:ext>
            </a:extLst>
          </p:cNvPr>
          <p:cNvSpPr/>
          <p:nvPr/>
        </p:nvSpPr>
        <p:spPr>
          <a:xfrm>
            <a:off x="2211775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21D86808-F346-41CF-A6E4-470514D87A51}"/>
              </a:ext>
            </a:extLst>
          </p:cNvPr>
          <p:cNvSpPr/>
          <p:nvPr/>
        </p:nvSpPr>
        <p:spPr>
          <a:xfrm>
            <a:off x="2199357" y="5510580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AC4256-B906-4036-991A-55790746AE97}"/>
              </a:ext>
            </a:extLst>
          </p:cNvPr>
          <p:cNvSpPr/>
          <p:nvPr/>
        </p:nvSpPr>
        <p:spPr>
          <a:xfrm>
            <a:off x="16218918" y="14135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005D3AD-B373-4C1F-BA12-295CDA12D927}"/>
              </a:ext>
            </a:extLst>
          </p:cNvPr>
          <p:cNvSpPr/>
          <p:nvPr/>
        </p:nvSpPr>
        <p:spPr>
          <a:xfrm>
            <a:off x="16218918" y="30183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3E544D70-5604-4007-9D22-535AC7845294}"/>
              </a:ext>
            </a:extLst>
          </p:cNvPr>
          <p:cNvSpPr/>
          <p:nvPr/>
        </p:nvSpPr>
        <p:spPr>
          <a:xfrm>
            <a:off x="18451601" y="1362290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19739E-8211-4CEB-BDAB-D03FB7310F2B}"/>
              </a:ext>
            </a:extLst>
          </p:cNvPr>
          <p:cNvSpPr/>
          <p:nvPr/>
        </p:nvSpPr>
        <p:spPr>
          <a:xfrm>
            <a:off x="18439183" y="29951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T’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B4D53B4A-C3A9-4EB0-B540-085575320E53}"/>
              </a:ext>
            </a:extLst>
          </p:cNvPr>
          <p:cNvSpPr/>
          <p:nvPr/>
        </p:nvSpPr>
        <p:spPr>
          <a:xfrm>
            <a:off x="15986072" y="12339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D750E49-9C2F-4479-947C-EB5166D61422}"/>
              </a:ext>
            </a:extLst>
          </p:cNvPr>
          <p:cNvSpPr/>
          <p:nvPr/>
        </p:nvSpPr>
        <p:spPr>
          <a:xfrm>
            <a:off x="18193919" y="1182727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008FE7A-332A-4ED8-BAAF-BDD3673DD79F}"/>
              </a:ext>
            </a:extLst>
          </p:cNvPr>
          <p:cNvSpPr/>
          <p:nvPr/>
        </p:nvSpPr>
        <p:spPr>
          <a:xfrm>
            <a:off x="16125436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8CF0AAF-40F6-4885-9256-46DA266E4A3D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17357077" y="6522826"/>
            <a:ext cx="10885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1B0BE30B-02E0-4D54-9F1F-02D704398A93}"/>
              </a:ext>
            </a:extLst>
          </p:cNvPr>
          <p:cNvSpPr/>
          <p:nvPr/>
        </p:nvSpPr>
        <p:spPr>
          <a:xfrm>
            <a:off x="18445602" y="5907005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0BA72811-4B6D-454C-8AF4-61D888F0675E}"/>
              </a:ext>
            </a:extLst>
          </p:cNvPr>
          <p:cNvSpPr/>
          <p:nvPr/>
        </p:nvSpPr>
        <p:spPr>
          <a:xfrm>
            <a:off x="16125436" y="751186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8A99CF46-63AD-4493-8BCC-BBE98D2E145F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rot="5400000" flipH="1" flipV="1">
            <a:off x="17534358" y="6600626"/>
            <a:ext cx="733963" cy="1449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DFAED4B7-4333-46A1-840B-0381010E8EA8}"/>
              </a:ext>
            </a:extLst>
          </p:cNvPr>
          <p:cNvSpPr/>
          <p:nvPr/>
        </p:nvSpPr>
        <p:spPr>
          <a:xfrm>
            <a:off x="15892590" y="5727462"/>
            <a:ext cx="1722167" cy="3276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6FDD01A-68B4-46C8-A68C-526F32C215D5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6200000" flipH="1">
            <a:off x="4970095" y="-547384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99E3440D-2088-4E8D-88AC-C9FC3EC02419}"/>
              </a:ext>
            </a:extLst>
          </p:cNvPr>
          <p:cNvSpPr/>
          <p:nvPr/>
        </p:nvSpPr>
        <p:spPr>
          <a:xfrm>
            <a:off x="14462450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X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4A6C7C3-1A79-4DD7-8BDE-8D7F5F089803}"/>
              </a:ext>
            </a:extLst>
          </p:cNvPr>
          <p:cNvSpPr/>
          <p:nvPr/>
        </p:nvSpPr>
        <p:spPr>
          <a:xfrm>
            <a:off x="16782616" y="1029560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M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FC37DD1-D1B8-423A-97A9-9B5BB18E545A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18014257" y="10911427"/>
            <a:ext cx="88332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B85F33E-F693-4ABE-8760-7D0858CFE68C}"/>
              </a:ext>
            </a:extLst>
          </p:cNvPr>
          <p:cNvSpPr/>
          <p:nvPr/>
        </p:nvSpPr>
        <p:spPr>
          <a:xfrm>
            <a:off x="18897577" y="10295606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F7FCBF4D-4DC6-4E22-B83F-7250E6E5B07D}"/>
              </a:ext>
            </a:extLst>
          </p:cNvPr>
          <p:cNvCxnSpPr>
            <a:cxnSpLocks/>
            <a:stCxn id="55" idx="0"/>
            <a:endCxn id="62" idx="1"/>
          </p:cNvCxnSpPr>
          <p:nvPr/>
        </p:nvCxnSpPr>
        <p:spPr>
          <a:xfrm rot="16200000" flipH="1">
            <a:off x="16987924" y="8385953"/>
            <a:ext cx="180369" cy="3999676"/>
          </a:xfrm>
          <a:prstGeom prst="bentConnector3">
            <a:avLst>
              <a:gd name="adj1" fmla="val -1267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0EC3ED2F-BC87-4E30-AF83-8877F1BF7A75}"/>
              </a:ext>
            </a:extLst>
          </p:cNvPr>
          <p:cNvSpPr/>
          <p:nvPr/>
        </p:nvSpPr>
        <p:spPr>
          <a:xfrm>
            <a:off x="13734219" y="1175506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EAF595C-EF0D-475B-B3B7-B1D3BD164BCE}"/>
              </a:ext>
            </a:extLst>
          </p:cNvPr>
          <p:cNvSpPr/>
          <p:nvPr/>
        </p:nvSpPr>
        <p:spPr>
          <a:xfrm>
            <a:off x="9299092" y="13359933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T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8BA49E06-4D1A-4F5F-9408-53E044F53091}"/>
              </a:ext>
            </a:extLst>
          </p:cNvPr>
          <p:cNvSpPr/>
          <p:nvPr/>
        </p:nvSpPr>
        <p:spPr>
          <a:xfrm>
            <a:off x="15454139" y="11755067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D3868761-1718-4787-911F-5870D4EF3647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14965860" y="12370888"/>
            <a:ext cx="48827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5CD7A83E-140A-4D6A-8BA4-D2B7D827DC42}"/>
              </a:ext>
            </a:extLst>
          </p:cNvPr>
          <p:cNvCxnSpPr>
            <a:cxnSpLocks/>
            <a:stCxn id="72" idx="6"/>
            <a:endCxn id="73" idx="4"/>
          </p:cNvCxnSpPr>
          <p:nvPr/>
        </p:nvCxnSpPr>
        <p:spPr>
          <a:xfrm flipV="1">
            <a:off x="10530733" y="12986708"/>
            <a:ext cx="5539227" cy="98904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EA8172E6-493B-4955-8174-20C37DEDD8BA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5082868" y="12149309"/>
            <a:ext cx="73318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E406BF8E-FB33-4FC2-A434-4DC3B3384D09}"/>
              </a:ext>
            </a:extLst>
          </p:cNvPr>
          <p:cNvSpPr/>
          <p:nvPr/>
        </p:nvSpPr>
        <p:spPr>
          <a:xfrm>
            <a:off x="2131307" y="11533489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S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304B0BC0-CC7E-4091-8845-3AA2D1BC741D}"/>
              </a:ext>
            </a:extLst>
          </p:cNvPr>
          <p:cNvSpPr/>
          <p:nvPr/>
        </p:nvSpPr>
        <p:spPr>
          <a:xfrm>
            <a:off x="385122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D7B3EEBE-2CDC-43FD-89CD-F9FA6EFD2F12}"/>
              </a:ext>
            </a:extLst>
          </p:cNvPr>
          <p:cNvSpPr/>
          <p:nvPr/>
        </p:nvSpPr>
        <p:spPr>
          <a:xfrm>
            <a:off x="5816057" y="11533488"/>
            <a:ext cx="1231641" cy="12316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Y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C7B97418-CB10-435B-A22D-B152F12F99E9}"/>
              </a:ext>
            </a:extLst>
          </p:cNvPr>
          <p:cNvCxnSpPr>
            <a:cxnSpLocks/>
            <a:stCxn id="82" idx="0"/>
            <a:endCxn id="85" idx="0"/>
          </p:cNvCxnSpPr>
          <p:nvPr/>
        </p:nvCxnSpPr>
        <p:spPr>
          <a:xfrm rot="5400000" flipH="1" flipV="1">
            <a:off x="4589503" y="9691114"/>
            <a:ext cx="1" cy="3684750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903D4B-C381-449E-999C-2E7C4C0DAED2}"/>
              </a:ext>
            </a:extLst>
          </p:cNvPr>
          <p:cNvCxnSpPr>
            <a:cxnSpLocks/>
          </p:cNvCxnSpPr>
          <p:nvPr/>
        </p:nvCxnSpPr>
        <p:spPr>
          <a:xfrm>
            <a:off x="1603519" y="5057192"/>
            <a:ext cx="121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478DEA-F530-4E25-BD76-851DCFE0896B}"/>
              </a:ext>
            </a:extLst>
          </p:cNvPr>
          <p:cNvSpPr txBox="1"/>
          <p:nvPr/>
        </p:nvSpPr>
        <p:spPr>
          <a:xfrm>
            <a:off x="12152395" y="4131547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訓練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F4B0753-A838-4633-A75E-B3FC8C2548D4}"/>
              </a:ext>
            </a:extLst>
          </p:cNvPr>
          <p:cNvSpPr txBox="1"/>
          <p:nvPr/>
        </p:nvSpPr>
        <p:spPr>
          <a:xfrm>
            <a:off x="12152395" y="5209392"/>
            <a:ext cx="151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</a:t>
            </a:r>
          </a:p>
        </p:txBody>
      </p:sp>
    </p:spTree>
    <p:extLst>
      <p:ext uri="{BB962C8B-B14F-4D97-AF65-F5344CB8AC3E}">
        <p14:creationId xmlns:p14="http://schemas.microsoft.com/office/powerpoint/2010/main" val="296896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6484795" y="9291615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7501094" y="4868411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3628891" y="3136818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118495" y="1204691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B6AC423-4CFD-4825-BFAB-CE04BEF69FE1}"/>
              </a:ext>
            </a:extLst>
          </p:cNvPr>
          <p:cNvCxnSpPr/>
          <p:nvPr/>
        </p:nvCxnSpPr>
        <p:spPr>
          <a:xfrm flipV="1">
            <a:off x="14180613" y="4807987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9292F55-ACE5-4595-A392-774C59826C17}"/>
              </a:ext>
            </a:extLst>
          </p:cNvPr>
          <p:cNvCxnSpPr>
            <a:cxnSpLocks/>
          </p:cNvCxnSpPr>
          <p:nvPr/>
        </p:nvCxnSpPr>
        <p:spPr>
          <a:xfrm flipV="1">
            <a:off x="13976963" y="352238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36DCC2-64E2-4C7C-9D41-76758EFAA1FA}"/>
              </a:ext>
            </a:extLst>
          </p:cNvPr>
          <p:cNvSpPr txBox="1"/>
          <p:nvPr/>
        </p:nvSpPr>
        <p:spPr>
          <a:xfrm>
            <a:off x="16130341" y="1871521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296F18-5740-4988-8A97-E92EC60F0729}"/>
              </a:ext>
            </a:extLst>
          </p:cNvPr>
          <p:cNvSpPr txBox="1"/>
          <p:nvPr/>
        </p:nvSpPr>
        <p:spPr>
          <a:xfrm>
            <a:off x="13800684" y="1610049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62299" y="3291368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3628890" y="4714745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6957252" y="8698142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E5ED2F-DCE7-47A6-AFCC-B4FE4B116D96}"/>
              </a:ext>
            </a:extLst>
          </p:cNvPr>
          <p:cNvSpPr txBox="1"/>
          <p:nvPr/>
        </p:nvSpPr>
        <p:spPr>
          <a:xfrm>
            <a:off x="3518578" y="10894855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595904" y="4175914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6499198" y="348128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7322896" y="456019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7303517" y="2982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595904" y="2759784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198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102B3B-B74C-4EFD-8C93-067E0DC7EB3A}"/>
              </a:ext>
            </a:extLst>
          </p:cNvPr>
          <p:cNvSpPr/>
          <p:nvPr/>
        </p:nvSpPr>
        <p:spPr>
          <a:xfrm>
            <a:off x="2061348" y="57452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2EC49F-A9F9-4D93-A1F3-908861D5F7C6}"/>
              </a:ext>
            </a:extLst>
          </p:cNvPr>
          <p:cNvCxnSpPr>
            <a:cxnSpLocks/>
          </p:cNvCxnSpPr>
          <p:nvPr/>
        </p:nvCxnSpPr>
        <p:spPr>
          <a:xfrm flipH="1">
            <a:off x="2056866" y="60081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76D444-A7DA-44C2-8BC4-D9C510448D65}"/>
              </a:ext>
            </a:extLst>
          </p:cNvPr>
          <p:cNvSpPr txBox="1"/>
          <p:nvPr/>
        </p:nvSpPr>
        <p:spPr>
          <a:xfrm>
            <a:off x="3014885" y="435636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1C334C-3C04-44ED-9D29-F76769B4B799}"/>
              </a:ext>
            </a:extLst>
          </p:cNvPr>
          <p:cNvSpPr txBox="1"/>
          <p:nvPr/>
        </p:nvSpPr>
        <p:spPr>
          <a:xfrm>
            <a:off x="5503906" y="425563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DD4FD4-CDC0-40B1-873F-5485C8DFEBF4}"/>
              </a:ext>
            </a:extLst>
          </p:cNvPr>
          <p:cNvSpPr txBox="1"/>
          <p:nvPr/>
        </p:nvSpPr>
        <p:spPr>
          <a:xfrm>
            <a:off x="1712392" y="436555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D3FCC-9132-4243-B877-0529FB9C5AF8}"/>
              </a:ext>
            </a:extLst>
          </p:cNvPr>
          <p:cNvSpPr txBox="1"/>
          <p:nvPr/>
        </p:nvSpPr>
        <p:spPr>
          <a:xfrm>
            <a:off x="1488418" y="19913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211A334-664D-4D27-B3C1-BFC81AE98D20}"/>
              </a:ext>
            </a:extLst>
          </p:cNvPr>
          <p:cNvCxnSpPr>
            <a:cxnSpLocks/>
          </p:cNvCxnSpPr>
          <p:nvPr/>
        </p:nvCxnSpPr>
        <p:spPr>
          <a:xfrm>
            <a:off x="16987915" y="5903439"/>
            <a:ext cx="0" cy="372258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1DB3F-9609-43B6-9A13-E2F8FCA903D5}"/>
              </a:ext>
            </a:extLst>
          </p:cNvPr>
          <p:cNvCxnSpPr>
            <a:cxnSpLocks/>
          </p:cNvCxnSpPr>
          <p:nvPr/>
        </p:nvCxnSpPr>
        <p:spPr>
          <a:xfrm>
            <a:off x="17349340" y="3773093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77B4E-47D0-40E5-93A4-00EA55BD6C9F}"/>
              </a:ext>
            </a:extLst>
          </p:cNvPr>
          <p:cNvSpPr txBox="1"/>
          <p:nvPr/>
        </p:nvSpPr>
        <p:spPr>
          <a:xfrm>
            <a:off x="154390" y="2109548"/>
            <a:ext cx="248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正例割合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C27914E-692B-4F60-96F2-49F3503C0D92}"/>
              </a:ext>
            </a:extLst>
          </p:cNvPr>
          <p:cNvCxnSpPr>
            <a:cxnSpLocks/>
          </p:cNvCxnSpPr>
          <p:nvPr/>
        </p:nvCxnSpPr>
        <p:spPr>
          <a:xfrm>
            <a:off x="16591717" y="1133110"/>
            <a:ext cx="15147" cy="12688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194DAE5-627E-44E7-97A2-998B04CCA739}"/>
              </a:ext>
            </a:extLst>
          </p:cNvPr>
          <p:cNvCxnSpPr>
            <a:cxnSpLocks/>
          </p:cNvCxnSpPr>
          <p:nvPr/>
        </p:nvCxnSpPr>
        <p:spPr>
          <a:xfrm>
            <a:off x="17349340" y="6765071"/>
            <a:ext cx="387220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4F9AFC-62A5-42CC-AAB9-2CC1A6C0016E}"/>
              </a:ext>
            </a:extLst>
          </p:cNvPr>
          <p:cNvSpPr txBox="1"/>
          <p:nvPr/>
        </p:nvSpPr>
        <p:spPr>
          <a:xfrm>
            <a:off x="18794436" y="7938155"/>
            <a:ext cx="242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B837-B49D-4183-A9BB-712CAF39313B}"/>
              </a:ext>
            </a:extLst>
          </p:cNvPr>
          <p:cNvSpPr txBox="1"/>
          <p:nvPr/>
        </p:nvSpPr>
        <p:spPr>
          <a:xfrm>
            <a:off x="16852564" y="4175913"/>
            <a:ext cx="2236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予測値から期待される正例割合</a:t>
            </a:r>
            <a:r>
              <a:rPr kumimoji="1" lang="en-US" altLang="ja-JP" sz="2800" dirty="0"/>
              <a:t>S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53F669-E6EF-4F1F-895B-85D3183660F4}"/>
              </a:ext>
            </a:extLst>
          </p:cNvPr>
          <p:cNvSpPr txBox="1"/>
          <p:nvPr/>
        </p:nvSpPr>
        <p:spPr>
          <a:xfrm>
            <a:off x="20030857" y="8426151"/>
            <a:ext cx="111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誤差</a:t>
            </a:r>
            <a:endParaRPr kumimoji="1" lang="en-US" altLang="ja-JP" sz="2800" dirty="0"/>
          </a:p>
          <a:p>
            <a:r>
              <a:rPr kumimoji="1" lang="en-US" altLang="ja-JP" sz="2800" dirty="0"/>
              <a:t>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-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6B703BF-0812-4181-9606-093FBE98566A}"/>
              </a:ext>
            </a:extLst>
          </p:cNvPr>
          <p:cNvSpPr/>
          <p:nvPr/>
        </p:nvSpPr>
        <p:spPr>
          <a:xfrm>
            <a:off x="5503906" y="44626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C7E168B-659C-4969-98B4-5633964386D4}"/>
              </a:ext>
            </a:extLst>
          </p:cNvPr>
          <p:cNvSpPr/>
          <p:nvPr/>
        </p:nvSpPr>
        <p:spPr>
          <a:xfrm>
            <a:off x="1951270" y="404726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8C6068-E8B8-4182-A2F0-0FF1B6CC942E}"/>
              </a:ext>
            </a:extLst>
          </p:cNvPr>
          <p:cNvSpPr txBox="1"/>
          <p:nvPr/>
        </p:nvSpPr>
        <p:spPr>
          <a:xfrm>
            <a:off x="16852564" y="2759783"/>
            <a:ext cx="2236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実際の</a:t>
            </a:r>
            <a:endParaRPr kumimoji="1" lang="en-US" altLang="ja-JP" sz="2800" dirty="0"/>
          </a:p>
          <a:p>
            <a:r>
              <a:rPr kumimoji="1" lang="ja-JP" altLang="en-US" sz="2800" dirty="0"/>
              <a:t>正例割合</a:t>
            </a:r>
            <a:r>
              <a:rPr kumimoji="1" lang="en-US" altLang="ja-JP" sz="2800" dirty="0"/>
              <a:t>Y</a:t>
            </a:r>
            <a:endParaRPr kumimoji="1" lang="ja-JP" altLang="en-US" sz="2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9B77FB-1413-46BE-851F-4DE1913E3EA9}"/>
              </a:ext>
            </a:extLst>
          </p:cNvPr>
          <p:cNvSpPr txBox="1"/>
          <p:nvPr/>
        </p:nvSpPr>
        <p:spPr>
          <a:xfrm>
            <a:off x="2316615" y="74236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=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2B96E-5405-46C9-B51A-C8052649E6F6}"/>
              </a:ext>
            </a:extLst>
          </p:cNvPr>
          <p:cNvSpPr/>
          <p:nvPr/>
        </p:nvSpPr>
        <p:spPr>
          <a:xfrm>
            <a:off x="6907592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352D2EA-5946-4080-97BF-9EDF9A4AE267}"/>
              </a:ext>
            </a:extLst>
          </p:cNvPr>
          <p:cNvCxnSpPr>
            <a:cxnSpLocks/>
          </p:cNvCxnSpPr>
          <p:nvPr/>
        </p:nvCxnSpPr>
        <p:spPr>
          <a:xfrm flipH="1">
            <a:off x="6903110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5F64F4-BDA2-4ADD-90EA-E047E5A5AFCE}"/>
              </a:ext>
            </a:extLst>
          </p:cNvPr>
          <p:cNvSpPr txBox="1"/>
          <p:nvPr/>
        </p:nvSpPr>
        <p:spPr>
          <a:xfrm>
            <a:off x="7861129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196F62-6525-4C98-BA9B-FD3E061DA150}"/>
              </a:ext>
            </a:extLst>
          </p:cNvPr>
          <p:cNvSpPr txBox="1"/>
          <p:nvPr/>
        </p:nvSpPr>
        <p:spPr>
          <a:xfrm>
            <a:off x="10350150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78CDCDB-2836-4C25-9FDB-DFC374D4AACD}"/>
              </a:ext>
            </a:extLst>
          </p:cNvPr>
          <p:cNvSpPr txBox="1"/>
          <p:nvPr/>
        </p:nvSpPr>
        <p:spPr>
          <a:xfrm>
            <a:off x="6558636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0BACE9-3DC2-4791-8D75-83947458488A}"/>
              </a:ext>
            </a:extLst>
          </p:cNvPr>
          <p:cNvSpPr txBox="1"/>
          <p:nvPr/>
        </p:nvSpPr>
        <p:spPr>
          <a:xfrm>
            <a:off x="6334662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77C7D7A0-BB3F-4657-8C16-A80A035EA17D}"/>
              </a:ext>
            </a:extLst>
          </p:cNvPr>
          <p:cNvSpPr/>
          <p:nvPr/>
        </p:nvSpPr>
        <p:spPr>
          <a:xfrm>
            <a:off x="10350150" y="39283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A34290C0-C7BB-4AE4-847B-3611879E1909}"/>
              </a:ext>
            </a:extLst>
          </p:cNvPr>
          <p:cNvSpPr/>
          <p:nvPr/>
        </p:nvSpPr>
        <p:spPr>
          <a:xfrm>
            <a:off x="6797514" y="399383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6472D6-D860-4EB3-913D-6A4202ED0564}"/>
              </a:ext>
            </a:extLst>
          </p:cNvPr>
          <p:cNvSpPr txBox="1"/>
          <p:nvPr/>
        </p:nvSpPr>
        <p:spPr>
          <a:xfrm>
            <a:off x="7162859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= 0</a:t>
            </a:r>
            <a:endParaRPr kumimoji="1" lang="ja-JP" altLang="en-US" sz="32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C488774-46D2-40E7-AFBD-A082D858560D}"/>
              </a:ext>
            </a:extLst>
          </p:cNvPr>
          <p:cNvSpPr/>
          <p:nvPr/>
        </p:nvSpPr>
        <p:spPr>
          <a:xfrm>
            <a:off x="9644586" y="107299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E3EC3F29-F8AD-4F24-8D92-C1CA97A00B0A}"/>
              </a:ext>
            </a:extLst>
          </p:cNvPr>
          <p:cNvSpPr/>
          <p:nvPr/>
        </p:nvSpPr>
        <p:spPr>
          <a:xfrm>
            <a:off x="8860248" y="189317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86EED73-114F-40F0-8A6A-803D3FF330D2}"/>
              </a:ext>
            </a:extLst>
          </p:cNvPr>
          <p:cNvSpPr/>
          <p:nvPr/>
        </p:nvSpPr>
        <p:spPr>
          <a:xfrm>
            <a:off x="8241180" y="253977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1A4B480-D1C0-48E4-9B2A-D30020C23B8A}"/>
              </a:ext>
            </a:extLst>
          </p:cNvPr>
          <p:cNvSpPr/>
          <p:nvPr/>
        </p:nvSpPr>
        <p:spPr>
          <a:xfrm>
            <a:off x="7561308" y="3236836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A82FC9-4575-4250-BB0C-7A4598F2DDE1}"/>
              </a:ext>
            </a:extLst>
          </p:cNvPr>
          <p:cNvSpPr/>
          <p:nvPr/>
        </p:nvSpPr>
        <p:spPr>
          <a:xfrm>
            <a:off x="11853643" y="521099"/>
            <a:ext cx="3654814" cy="3654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2CB999C-B951-46F7-916E-C53A7AF945E0}"/>
              </a:ext>
            </a:extLst>
          </p:cNvPr>
          <p:cNvCxnSpPr>
            <a:cxnSpLocks/>
          </p:cNvCxnSpPr>
          <p:nvPr/>
        </p:nvCxnSpPr>
        <p:spPr>
          <a:xfrm flipH="1">
            <a:off x="11849161" y="547389"/>
            <a:ext cx="3650543" cy="362852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371CB-EF78-43D4-B6D4-45A05D716EB8}"/>
              </a:ext>
            </a:extLst>
          </p:cNvPr>
          <p:cNvSpPr txBox="1"/>
          <p:nvPr/>
        </p:nvSpPr>
        <p:spPr>
          <a:xfrm>
            <a:off x="12807180" y="4302932"/>
            <a:ext cx="1938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予測値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6FEC0D-27C0-4E05-8E38-9316C6272F63}"/>
              </a:ext>
            </a:extLst>
          </p:cNvPr>
          <p:cNvSpPr txBox="1"/>
          <p:nvPr/>
        </p:nvSpPr>
        <p:spPr>
          <a:xfrm>
            <a:off x="15296201" y="4202203"/>
            <a:ext cx="80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1E87F8-45AB-4B1B-9F5D-7153DCD90DA6}"/>
              </a:ext>
            </a:extLst>
          </p:cNvPr>
          <p:cNvSpPr txBox="1"/>
          <p:nvPr/>
        </p:nvSpPr>
        <p:spPr>
          <a:xfrm>
            <a:off x="11504687" y="4312127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0</a:t>
            </a:r>
            <a:r>
              <a:rPr kumimoji="1" lang="ja-JP" altLang="en-US" sz="3200" dirty="0"/>
              <a:t> 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32D1D62-F93E-41AA-ADEF-3BFB2AA5C514}"/>
              </a:ext>
            </a:extLst>
          </p:cNvPr>
          <p:cNvSpPr txBox="1"/>
          <p:nvPr/>
        </p:nvSpPr>
        <p:spPr>
          <a:xfrm>
            <a:off x="11280713" y="145708"/>
            <a:ext cx="92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6A2D247-9E73-4DF0-B8E8-C58E50CDC04D}"/>
              </a:ext>
            </a:extLst>
          </p:cNvPr>
          <p:cNvSpPr/>
          <p:nvPr/>
        </p:nvSpPr>
        <p:spPr>
          <a:xfrm>
            <a:off x="14987102" y="610323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C59F798B-A424-4ED9-AA6B-E8D785446925}"/>
              </a:ext>
            </a:extLst>
          </p:cNvPr>
          <p:cNvSpPr/>
          <p:nvPr/>
        </p:nvSpPr>
        <p:spPr>
          <a:xfrm>
            <a:off x="12092615" y="386681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527853-9580-4C5C-99C6-98D083BC28FF}"/>
              </a:ext>
            </a:extLst>
          </p:cNvPr>
          <p:cNvSpPr txBox="1"/>
          <p:nvPr/>
        </p:nvSpPr>
        <p:spPr>
          <a:xfrm>
            <a:off x="12108910" y="688937"/>
            <a:ext cx="3390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Logloss</a:t>
            </a:r>
            <a:r>
              <a:rPr kumimoji="1" lang="en-US" altLang="ja-JP" sz="3200" dirty="0"/>
              <a:t> &gt; 0</a:t>
            </a:r>
          </a:p>
          <a:p>
            <a:r>
              <a:rPr kumimoji="1" lang="en-US" altLang="ja-JP" sz="3200" dirty="0"/>
              <a:t>RMSE &gt; 0</a:t>
            </a:r>
            <a:endParaRPr kumimoji="1" lang="ja-JP" altLang="en-US" sz="32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129A4F0-4999-4589-BF74-B80DB0C91DF2}"/>
              </a:ext>
            </a:extLst>
          </p:cNvPr>
          <p:cNvSpPr/>
          <p:nvPr/>
        </p:nvSpPr>
        <p:spPr>
          <a:xfrm>
            <a:off x="14256679" y="2661934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A99C5AF5-DF51-4890-9A8F-16497EF27386}"/>
              </a:ext>
            </a:extLst>
          </p:cNvPr>
          <p:cNvSpPr/>
          <p:nvPr/>
        </p:nvSpPr>
        <p:spPr>
          <a:xfrm>
            <a:off x="13886597" y="323683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EEDD905-BFB5-477C-B663-63EB0252F424}"/>
              </a:ext>
            </a:extLst>
          </p:cNvPr>
          <p:cNvSpPr/>
          <p:nvPr/>
        </p:nvSpPr>
        <p:spPr>
          <a:xfrm>
            <a:off x="13167606" y="3557715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D26D3EC6-843F-442B-A930-0ACFB234306C}"/>
              </a:ext>
            </a:extLst>
          </p:cNvPr>
          <p:cNvSpPr/>
          <p:nvPr/>
        </p:nvSpPr>
        <p:spPr>
          <a:xfrm>
            <a:off x="14749087" y="1690219"/>
            <a:ext cx="309099" cy="3090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8132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525938-EB1C-4338-9ADE-D93221847E74}"/>
              </a:ext>
            </a:extLst>
          </p:cNvPr>
          <p:cNvSpPr/>
          <p:nvPr/>
        </p:nvSpPr>
        <p:spPr>
          <a:xfrm>
            <a:off x="4888754" y="2394295"/>
            <a:ext cx="3235812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1925137-BADD-4389-967B-7866621C4DA6}"/>
              </a:ext>
            </a:extLst>
          </p:cNvPr>
          <p:cNvSpPr/>
          <p:nvPr/>
        </p:nvSpPr>
        <p:spPr>
          <a:xfrm>
            <a:off x="4888755" y="3974839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C8C7DEB-15D5-4784-ABDC-C0AD97EEE7D0}"/>
              </a:ext>
            </a:extLst>
          </p:cNvPr>
          <p:cNvSpPr/>
          <p:nvPr/>
        </p:nvSpPr>
        <p:spPr>
          <a:xfrm>
            <a:off x="4782454" y="6682911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85457-960C-4E93-88DB-5E434CD89F23}"/>
              </a:ext>
            </a:extLst>
          </p:cNvPr>
          <p:cNvSpPr/>
          <p:nvPr/>
        </p:nvSpPr>
        <p:spPr>
          <a:xfrm>
            <a:off x="6394137" y="6682911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426A07C-DC9D-469B-881E-8DE1FA4049A1}"/>
              </a:ext>
            </a:extLst>
          </p:cNvPr>
          <p:cNvSpPr/>
          <p:nvPr/>
        </p:nvSpPr>
        <p:spPr>
          <a:xfrm>
            <a:off x="600541" y="2394296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BB2D97C3-0A3E-456C-9DFD-8FDF6FD2ABE3}"/>
              </a:ext>
            </a:extLst>
          </p:cNvPr>
          <p:cNvSpPr/>
          <p:nvPr/>
        </p:nvSpPr>
        <p:spPr>
          <a:xfrm>
            <a:off x="4033761" y="3326975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8D97F0-255D-49C3-8CDA-665999C19640}"/>
              </a:ext>
            </a:extLst>
          </p:cNvPr>
          <p:cNvSpPr/>
          <p:nvPr/>
        </p:nvSpPr>
        <p:spPr>
          <a:xfrm>
            <a:off x="602458" y="6682914"/>
            <a:ext cx="3235812" cy="31276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14D62261-AF85-4F3A-B98F-20914C564F2D}"/>
              </a:ext>
            </a:extLst>
          </p:cNvPr>
          <p:cNvSpPr/>
          <p:nvPr/>
        </p:nvSpPr>
        <p:spPr>
          <a:xfrm>
            <a:off x="4035678" y="7615593"/>
            <a:ext cx="665831" cy="108430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88DABC-1F6C-4332-A159-15A6369F824E}"/>
              </a:ext>
            </a:extLst>
          </p:cNvPr>
          <p:cNvSpPr txBox="1"/>
          <p:nvPr/>
        </p:nvSpPr>
        <p:spPr>
          <a:xfrm>
            <a:off x="600542" y="1434804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真実で分類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1A02F28-CB87-47F2-B531-2006E9C17EE4}"/>
              </a:ext>
            </a:extLst>
          </p:cNvPr>
          <p:cNvCxnSpPr>
            <a:cxnSpLocks/>
          </p:cNvCxnSpPr>
          <p:nvPr/>
        </p:nvCxnSpPr>
        <p:spPr>
          <a:xfrm>
            <a:off x="600542" y="2089118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B4201C6-31D7-4570-A2EE-1451369B8FE7}"/>
              </a:ext>
            </a:extLst>
          </p:cNvPr>
          <p:cNvSpPr txBox="1"/>
          <p:nvPr/>
        </p:nvSpPr>
        <p:spPr>
          <a:xfrm>
            <a:off x="602459" y="5827135"/>
            <a:ext cx="74158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予測で分類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F58B910-A8A4-4C82-8039-E37C662261FF}"/>
              </a:ext>
            </a:extLst>
          </p:cNvPr>
          <p:cNvCxnSpPr>
            <a:cxnSpLocks/>
          </p:cNvCxnSpPr>
          <p:nvPr/>
        </p:nvCxnSpPr>
        <p:spPr>
          <a:xfrm>
            <a:off x="602459" y="6481449"/>
            <a:ext cx="7415807" cy="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1E14E2-0CC2-441F-A678-22BD756D9A75}"/>
              </a:ext>
            </a:extLst>
          </p:cNvPr>
          <p:cNvSpPr/>
          <p:nvPr/>
        </p:nvSpPr>
        <p:spPr>
          <a:xfrm>
            <a:off x="15257711" y="1029795"/>
            <a:ext cx="2769422" cy="27290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 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真陽性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3831888-DAC3-4666-BC79-D7DABDBC6705}"/>
              </a:ext>
            </a:extLst>
          </p:cNvPr>
          <p:cNvSpPr/>
          <p:nvPr/>
        </p:nvSpPr>
        <p:spPr>
          <a:xfrm>
            <a:off x="18027131" y="3758773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真陰性</a:t>
            </a:r>
            <a:r>
              <a:rPr lang="en-US" altLang="ja-JP" sz="3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6AEDB0C-DA71-4450-9370-A17E05A98ED1}"/>
              </a:ext>
            </a:extLst>
          </p:cNvPr>
          <p:cNvSpPr/>
          <p:nvPr/>
        </p:nvSpPr>
        <p:spPr>
          <a:xfrm>
            <a:off x="15257711" y="3758785"/>
            <a:ext cx="2769422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Positive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誤検知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713880-8E73-4E11-BD3B-DFCD021322FE}"/>
              </a:ext>
            </a:extLst>
          </p:cNvPr>
          <p:cNvSpPr/>
          <p:nvPr/>
        </p:nvSpPr>
        <p:spPr>
          <a:xfrm>
            <a:off x="18027131" y="1029791"/>
            <a:ext cx="2969935" cy="2729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False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</a:p>
          <a:p>
            <a:pPr algn="ctr"/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見逃し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0C7E74-661A-46F7-9CAD-6ABC468034C0}"/>
              </a:ext>
            </a:extLst>
          </p:cNvPr>
          <p:cNvSpPr txBox="1"/>
          <p:nvPr/>
        </p:nvSpPr>
        <p:spPr>
          <a:xfrm>
            <a:off x="15445314" y="201936"/>
            <a:ext cx="244682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182CDDA-224F-47C0-BEB7-DF17D1CFFD8E}"/>
              </a:ext>
            </a:extLst>
          </p:cNvPr>
          <p:cNvCxnSpPr>
            <a:cxnSpLocks/>
          </p:cNvCxnSpPr>
          <p:nvPr/>
        </p:nvCxnSpPr>
        <p:spPr>
          <a:xfrm>
            <a:off x="15445314" y="856252"/>
            <a:ext cx="244682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EBFE8A-33F0-4DE5-A099-3CBB747EC45D}"/>
              </a:ext>
            </a:extLst>
          </p:cNvPr>
          <p:cNvSpPr txBox="1"/>
          <p:nvPr/>
        </p:nvSpPr>
        <p:spPr>
          <a:xfrm>
            <a:off x="18212752" y="201933"/>
            <a:ext cx="26493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7AD4E5-C21B-4D66-8ACC-921C3E3BFE01}"/>
              </a:ext>
            </a:extLst>
          </p:cNvPr>
          <p:cNvCxnSpPr>
            <a:cxnSpLocks/>
          </p:cNvCxnSpPr>
          <p:nvPr/>
        </p:nvCxnSpPr>
        <p:spPr>
          <a:xfrm>
            <a:off x="18212752" y="856248"/>
            <a:ext cx="26493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0DE988-9C4E-48CD-871A-4C1A0A2AEA2E}"/>
              </a:ext>
            </a:extLst>
          </p:cNvPr>
          <p:cNvSpPr/>
          <p:nvPr/>
        </p:nvSpPr>
        <p:spPr>
          <a:xfrm>
            <a:off x="13035224" y="1029791"/>
            <a:ext cx="2055723" cy="27289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5E0399C-C0F3-4EB9-B7FD-6B34E3234E15}"/>
              </a:ext>
            </a:extLst>
          </p:cNvPr>
          <p:cNvSpPr/>
          <p:nvPr/>
        </p:nvSpPr>
        <p:spPr>
          <a:xfrm>
            <a:off x="13035224" y="3758769"/>
            <a:ext cx="2055723" cy="2571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16248667" y="887352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17192968" y="980874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D4F79D-C591-4BF0-9942-C7B662B811CD}"/>
              </a:ext>
            </a:extLst>
          </p:cNvPr>
          <p:cNvSpPr/>
          <p:nvPr/>
        </p:nvSpPr>
        <p:spPr>
          <a:xfrm>
            <a:off x="16248785" y="9810578"/>
            <a:ext cx="950934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8230B5E-0971-44E2-81EF-D986010F7406}"/>
              </a:ext>
            </a:extLst>
          </p:cNvPr>
          <p:cNvSpPr/>
          <p:nvPr/>
        </p:nvSpPr>
        <p:spPr>
          <a:xfrm>
            <a:off x="17192968" y="8873521"/>
            <a:ext cx="1019784" cy="937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2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D7E0AC0-BF05-46E0-9614-09ED99C99EA8}"/>
              </a:ext>
            </a:extLst>
          </p:cNvPr>
          <p:cNvSpPr/>
          <p:nvPr/>
        </p:nvSpPr>
        <p:spPr>
          <a:xfrm>
            <a:off x="5338063" y="904550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695A40-A2C7-49A6-BB09-67FC3D36DF02}"/>
              </a:ext>
            </a:extLst>
          </p:cNvPr>
          <p:cNvSpPr/>
          <p:nvPr/>
        </p:nvSpPr>
        <p:spPr>
          <a:xfrm>
            <a:off x="6282364" y="1839773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6505118-1D13-4EE6-BBBE-4579AF045359}"/>
              </a:ext>
            </a:extLst>
          </p:cNvPr>
          <p:cNvCxnSpPr>
            <a:cxnSpLocks/>
          </p:cNvCxnSpPr>
          <p:nvPr/>
        </p:nvCxnSpPr>
        <p:spPr>
          <a:xfrm>
            <a:off x="4972273" y="2840855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8973975" y="11911955"/>
            <a:ext cx="3592541" cy="9338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6D6E8F1-8146-4A4A-9E1E-714D88C92B52}"/>
              </a:ext>
            </a:extLst>
          </p:cNvPr>
          <p:cNvSpPr/>
          <p:nvPr/>
        </p:nvSpPr>
        <p:spPr>
          <a:xfrm>
            <a:off x="5331430" y="2903052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E0FC05D-82CB-4D4E-A99B-BE94465EF930}"/>
              </a:ext>
            </a:extLst>
          </p:cNvPr>
          <p:cNvSpPr/>
          <p:nvPr/>
        </p:nvSpPr>
        <p:spPr>
          <a:xfrm>
            <a:off x="6275731" y="3838275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0819D2D-59B6-4B99-B2DB-BEB6BFC5D24F}"/>
              </a:ext>
            </a:extLst>
          </p:cNvPr>
          <p:cNvSpPr/>
          <p:nvPr/>
        </p:nvSpPr>
        <p:spPr>
          <a:xfrm>
            <a:off x="5331548" y="383756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8BE4F9B-3839-449B-B88D-A55A1C80492B}"/>
              </a:ext>
            </a:extLst>
          </p:cNvPr>
          <p:cNvSpPr/>
          <p:nvPr/>
        </p:nvSpPr>
        <p:spPr>
          <a:xfrm>
            <a:off x="6275731" y="2903052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0E74419-3C29-463F-81E0-BE08193152CB}"/>
              </a:ext>
            </a:extLst>
          </p:cNvPr>
          <p:cNvCxnSpPr>
            <a:cxnSpLocks/>
          </p:cNvCxnSpPr>
          <p:nvPr/>
        </p:nvCxnSpPr>
        <p:spPr>
          <a:xfrm>
            <a:off x="8555229" y="2840143"/>
            <a:ext cx="445164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71A614-4E84-4091-B18F-ED9C548A579D}"/>
              </a:ext>
            </a:extLst>
          </p:cNvPr>
          <p:cNvSpPr/>
          <p:nvPr/>
        </p:nvSpPr>
        <p:spPr>
          <a:xfrm>
            <a:off x="8921019" y="2953826"/>
            <a:ext cx="3656646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7898A5-DC55-4F46-9D4D-E289DCB5D948}"/>
              </a:ext>
            </a:extLst>
          </p:cNvPr>
          <p:cNvSpPr/>
          <p:nvPr/>
        </p:nvSpPr>
        <p:spPr>
          <a:xfrm>
            <a:off x="8962826" y="1839773"/>
            <a:ext cx="3603690" cy="8830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正負の正解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9D2E9E-96E1-44FD-B390-31A3C41D7E14}"/>
              </a:ext>
            </a:extLst>
          </p:cNvPr>
          <p:cNvSpPr txBox="1"/>
          <p:nvPr/>
        </p:nvSpPr>
        <p:spPr>
          <a:xfrm>
            <a:off x="7901117" y="2346501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21D01BC-3EC0-49FB-9CE6-78BFD9091554}"/>
              </a:ext>
            </a:extLst>
          </p:cNvPr>
          <p:cNvSpPr txBox="1"/>
          <p:nvPr/>
        </p:nvSpPr>
        <p:spPr>
          <a:xfrm>
            <a:off x="1624143" y="2387134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490442-6FAC-4D4E-8791-9D77DF750C6D}"/>
              </a:ext>
            </a:extLst>
          </p:cNvPr>
          <p:cNvSpPr/>
          <p:nvPr/>
        </p:nvSpPr>
        <p:spPr>
          <a:xfrm>
            <a:off x="5841322" y="6190162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14B2F2B-AB73-4EA9-B102-410F5F5DDB7E}"/>
              </a:ext>
            </a:extLst>
          </p:cNvPr>
          <p:cNvCxnSpPr>
            <a:cxnSpLocks/>
          </p:cNvCxnSpPr>
          <p:nvPr/>
        </p:nvCxnSpPr>
        <p:spPr>
          <a:xfrm>
            <a:off x="4972273" y="7285337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FF05B23-4D5B-4F8F-A5AF-E9A7C497DD41}"/>
              </a:ext>
            </a:extLst>
          </p:cNvPr>
          <p:cNvSpPr/>
          <p:nvPr/>
        </p:nvSpPr>
        <p:spPr>
          <a:xfrm>
            <a:off x="5803521" y="7362396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1989B9-C4AC-40C5-9465-6C2299000BD6}"/>
              </a:ext>
            </a:extLst>
          </p:cNvPr>
          <p:cNvSpPr/>
          <p:nvPr/>
        </p:nvSpPr>
        <p:spPr>
          <a:xfrm>
            <a:off x="5803639" y="8296912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F06BEBF-B549-44F8-BA49-995E5CA50A6E}"/>
              </a:ext>
            </a:extLst>
          </p:cNvPr>
          <p:cNvCxnSpPr>
            <a:cxnSpLocks/>
          </p:cNvCxnSpPr>
          <p:nvPr/>
        </p:nvCxnSpPr>
        <p:spPr>
          <a:xfrm>
            <a:off x="8555229" y="7284625"/>
            <a:ext cx="402243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BD0C79F-0379-4B4C-B8DC-7A268B347AAF}"/>
              </a:ext>
            </a:extLst>
          </p:cNvPr>
          <p:cNvSpPr/>
          <p:nvPr/>
        </p:nvSpPr>
        <p:spPr>
          <a:xfrm>
            <a:off x="8973975" y="6170572"/>
            <a:ext cx="3592541" cy="943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A64D6E-8BE7-4E49-A41D-295D79CC18BA}"/>
              </a:ext>
            </a:extLst>
          </p:cNvPr>
          <p:cNvSpPr txBox="1"/>
          <p:nvPr/>
        </p:nvSpPr>
        <p:spPr>
          <a:xfrm>
            <a:off x="7901116" y="682296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B62663A-544B-4159-A5DA-E3F7F6A2F659}"/>
              </a:ext>
            </a:extLst>
          </p:cNvPr>
          <p:cNvSpPr txBox="1"/>
          <p:nvPr/>
        </p:nvSpPr>
        <p:spPr>
          <a:xfrm>
            <a:off x="1722493" y="6791706"/>
            <a:ext cx="44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Precision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778C629-AB3D-4FBA-9833-76A9B2AA7C2B}"/>
              </a:ext>
            </a:extLst>
          </p:cNvPr>
          <p:cNvSpPr/>
          <p:nvPr/>
        </p:nvSpPr>
        <p:spPr>
          <a:xfrm>
            <a:off x="8962825" y="7362397"/>
            <a:ext cx="3603691" cy="9189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1C920BB-9BAB-4C92-841F-429A5725F93A}"/>
              </a:ext>
            </a:extLst>
          </p:cNvPr>
          <p:cNvSpPr/>
          <p:nvPr/>
        </p:nvSpPr>
        <p:spPr>
          <a:xfrm>
            <a:off x="5803521" y="10730565"/>
            <a:ext cx="950934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A97B691-CA04-4F49-8EB9-84D5124FDBBD}"/>
              </a:ext>
            </a:extLst>
          </p:cNvPr>
          <p:cNvSpPr/>
          <p:nvPr/>
        </p:nvSpPr>
        <p:spPr>
          <a:xfrm>
            <a:off x="5331430" y="11911954"/>
            <a:ext cx="944183" cy="9370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21918DE-7A74-4061-928A-CB77EC7AC7AA}"/>
              </a:ext>
            </a:extLst>
          </p:cNvPr>
          <p:cNvSpPr/>
          <p:nvPr/>
        </p:nvSpPr>
        <p:spPr>
          <a:xfrm>
            <a:off x="6275731" y="11911954"/>
            <a:ext cx="1019784" cy="9338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7" y="11793774"/>
            <a:ext cx="426503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973975" y="10698904"/>
            <a:ext cx="3592541" cy="923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954073" y="11299420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95783" y="11337899"/>
            <a:ext cx="323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Recall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5711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5094714" y="9418386"/>
            <a:ext cx="1825787" cy="15805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正例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1EBC1FC-0E0D-4B65-ABAA-9315976A556D}"/>
              </a:ext>
            </a:extLst>
          </p:cNvPr>
          <p:cNvSpPr/>
          <p:nvPr/>
        </p:nvSpPr>
        <p:spPr>
          <a:xfrm>
            <a:off x="17923702" y="296705"/>
            <a:ext cx="3235813" cy="15471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2D630C0-4433-4D6C-9E46-A240C0C66803}"/>
              </a:ext>
            </a:extLst>
          </p:cNvPr>
          <p:cNvSpPr/>
          <p:nvPr/>
        </p:nvSpPr>
        <p:spPr>
          <a:xfrm>
            <a:off x="17817401" y="3004777"/>
            <a:ext cx="1611684" cy="31276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9E0579-FF94-4654-B000-4061AFDACC2A}"/>
              </a:ext>
            </a:extLst>
          </p:cNvPr>
          <p:cNvSpPr/>
          <p:nvPr/>
        </p:nvSpPr>
        <p:spPr>
          <a:xfrm>
            <a:off x="19429084" y="3004777"/>
            <a:ext cx="1624128" cy="31276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負予測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4972273" y="11793774"/>
            <a:ext cx="2663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8555229" y="11793062"/>
            <a:ext cx="401777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8870753" y="6681961"/>
            <a:ext cx="1825787" cy="1764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66B5F83-B52F-4BB5-8552-3758647EDE0E}"/>
              </a:ext>
            </a:extLst>
          </p:cNvPr>
          <p:cNvSpPr/>
          <p:nvPr/>
        </p:nvSpPr>
        <p:spPr>
          <a:xfrm>
            <a:off x="8819213" y="10758063"/>
            <a:ext cx="3448987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正予測の不正解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7873972" y="11331397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3135283" y="11331397"/>
            <a:ext cx="207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FPR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462B306-64E5-4542-B61A-910311546C6D}"/>
              </a:ext>
            </a:extLst>
          </p:cNvPr>
          <p:cNvSpPr/>
          <p:nvPr/>
        </p:nvSpPr>
        <p:spPr>
          <a:xfrm>
            <a:off x="6288997" y="11911954"/>
            <a:ext cx="1019784" cy="8830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29708A3-7C7D-4F6F-8403-DB183A1EB61B}"/>
              </a:ext>
            </a:extLst>
          </p:cNvPr>
          <p:cNvSpPr/>
          <p:nvPr/>
        </p:nvSpPr>
        <p:spPr>
          <a:xfrm>
            <a:off x="5344814" y="11911247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10FCD5-8EE8-42BD-ACE7-DC53EEF63C6F}"/>
              </a:ext>
            </a:extLst>
          </p:cNvPr>
          <p:cNvSpPr/>
          <p:nvPr/>
        </p:nvSpPr>
        <p:spPr>
          <a:xfrm>
            <a:off x="5854706" y="10780198"/>
            <a:ext cx="944183" cy="8830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11B347B-FC33-434B-AAAE-5C1887C456EC}"/>
              </a:ext>
            </a:extLst>
          </p:cNvPr>
          <p:cNvSpPr/>
          <p:nvPr/>
        </p:nvSpPr>
        <p:spPr>
          <a:xfrm>
            <a:off x="8819212" y="11892062"/>
            <a:ext cx="3448987" cy="902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D95FE8F-DCB8-4B0B-8898-E8E1881A1965}"/>
              </a:ext>
            </a:extLst>
          </p:cNvPr>
          <p:cNvSpPr/>
          <p:nvPr/>
        </p:nvSpPr>
        <p:spPr>
          <a:xfrm>
            <a:off x="6521361" y="669228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520A19-E73E-4221-85FC-32B8B74A96B7}"/>
              </a:ext>
            </a:extLst>
          </p:cNvPr>
          <p:cNvSpPr/>
          <p:nvPr/>
        </p:nvSpPr>
        <p:spPr>
          <a:xfrm>
            <a:off x="6521007" y="160702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1709487-EB77-452D-8C34-A8C0C0876252}"/>
              </a:ext>
            </a:extLst>
          </p:cNvPr>
          <p:cNvSpPr/>
          <p:nvPr/>
        </p:nvSpPr>
        <p:spPr>
          <a:xfrm>
            <a:off x="7457361" y="254038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C02A2E4-9560-4489-B6C2-E5BFAF3B1C5B}"/>
              </a:ext>
            </a:extLst>
          </p:cNvPr>
          <p:cNvSpPr/>
          <p:nvPr/>
        </p:nvSpPr>
        <p:spPr>
          <a:xfrm>
            <a:off x="7462441" y="1603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AA00DEF-BCCE-4149-9087-19BF4D02CA0F}"/>
              </a:ext>
            </a:extLst>
          </p:cNvPr>
          <p:cNvSpPr/>
          <p:nvPr/>
        </p:nvSpPr>
        <p:spPr>
          <a:xfrm>
            <a:off x="8398441" y="253958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5EED123-0685-4C6F-A6D0-F609ACBC0488}"/>
              </a:ext>
            </a:extLst>
          </p:cNvPr>
          <p:cNvSpPr/>
          <p:nvPr/>
        </p:nvSpPr>
        <p:spPr>
          <a:xfrm>
            <a:off x="6521007" y="253958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35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33C90F0-7F21-4019-8104-BA25D8E0BF0D}"/>
              </a:ext>
            </a:extLst>
          </p:cNvPr>
          <p:cNvSpPr/>
          <p:nvPr/>
        </p:nvSpPr>
        <p:spPr>
          <a:xfrm>
            <a:off x="7462441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3B66B91-DFC8-43CD-BEB6-169B9AFE9CDA}"/>
              </a:ext>
            </a:extLst>
          </p:cNvPr>
          <p:cNvSpPr/>
          <p:nvPr/>
        </p:nvSpPr>
        <p:spPr>
          <a:xfrm>
            <a:off x="8395912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06F6B6-4A18-4993-A73A-FA771FA7DB98}"/>
              </a:ext>
            </a:extLst>
          </p:cNvPr>
          <p:cNvSpPr/>
          <p:nvPr/>
        </p:nvSpPr>
        <p:spPr>
          <a:xfrm>
            <a:off x="8395912" y="669228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35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35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5051152-7C06-482C-97E4-DA8BCCB57711}"/>
              </a:ext>
            </a:extLst>
          </p:cNvPr>
          <p:cNvSpPr/>
          <p:nvPr/>
        </p:nvSpPr>
        <p:spPr>
          <a:xfrm>
            <a:off x="13035224" y="1029791"/>
            <a:ext cx="1184789" cy="1572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B08F1F4-5DA9-454D-A4C1-C4F38BC28C3D}"/>
              </a:ext>
            </a:extLst>
          </p:cNvPr>
          <p:cNvSpPr/>
          <p:nvPr/>
        </p:nvSpPr>
        <p:spPr>
          <a:xfrm>
            <a:off x="13035224" y="3758769"/>
            <a:ext cx="1184789" cy="14821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D345B7-A946-4F75-B087-2B51DAF98DEA}"/>
              </a:ext>
            </a:extLst>
          </p:cNvPr>
          <p:cNvSpPr/>
          <p:nvPr/>
        </p:nvSpPr>
        <p:spPr>
          <a:xfrm>
            <a:off x="6150585" y="6681961"/>
            <a:ext cx="2969935" cy="257166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</a:p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Negative</a:t>
            </a:r>
            <a:r>
              <a:rPr lang="ja-JP" altLang="en-US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、真陰性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9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24861B-01E4-4FAB-B834-9FE1C6F039FC}"/>
              </a:ext>
            </a:extLst>
          </p:cNvPr>
          <p:cNvSpPr/>
          <p:nvPr/>
        </p:nvSpPr>
        <p:spPr>
          <a:xfrm>
            <a:off x="10876276" y="10016070"/>
            <a:ext cx="2870925" cy="858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5866505" y="10983257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4FAE6F9-4846-43E4-8B78-14B0E395F506}"/>
              </a:ext>
            </a:extLst>
          </p:cNvPr>
          <p:cNvCxnSpPr>
            <a:cxnSpLocks/>
          </p:cNvCxnSpPr>
          <p:nvPr/>
        </p:nvCxnSpPr>
        <p:spPr>
          <a:xfrm>
            <a:off x="10573249" y="11015270"/>
            <a:ext cx="33960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ACB3B83-53BF-44AE-9424-9EEED656D6AF}"/>
              </a:ext>
            </a:extLst>
          </p:cNvPr>
          <p:cNvSpPr/>
          <p:nvPr/>
        </p:nvSpPr>
        <p:spPr>
          <a:xfrm>
            <a:off x="10876276" y="11159412"/>
            <a:ext cx="2870925" cy="8980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母集団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1E00588-57AC-45EC-B2EC-E9829AA1309D}"/>
              </a:ext>
            </a:extLst>
          </p:cNvPr>
          <p:cNvSpPr txBox="1"/>
          <p:nvPr/>
        </p:nvSpPr>
        <p:spPr>
          <a:xfrm>
            <a:off x="9815266" y="105189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F7EF39F-5610-46BB-8E48-51EE3B61AB0E}"/>
              </a:ext>
            </a:extLst>
          </p:cNvPr>
          <p:cNvSpPr txBox="1"/>
          <p:nvPr/>
        </p:nvSpPr>
        <p:spPr>
          <a:xfrm>
            <a:off x="2565491" y="10553605"/>
            <a:ext cx="36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Accuracy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6367725" y="1114695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6367371" y="120847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7303725" y="1301811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7308805" y="12081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8244805" y="1301731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6367371" y="1301731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7308805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8242276" y="1208080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8242276" y="1114695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6367725" y="807244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7308805" y="9006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8244805" y="994279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04142DE-1FC2-4EF3-85A9-053237877ACA}"/>
              </a:ext>
            </a:extLst>
          </p:cNvPr>
          <p:cNvSpPr/>
          <p:nvPr/>
        </p:nvSpPr>
        <p:spPr>
          <a:xfrm>
            <a:off x="13442839" y="1249689"/>
            <a:ext cx="3128328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0450776" y="2321648"/>
            <a:ext cx="18283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A195FBC-1028-4395-856F-6BB00A70D46B}"/>
              </a:ext>
            </a:extLst>
          </p:cNvPr>
          <p:cNvCxnSpPr>
            <a:cxnSpLocks/>
          </p:cNvCxnSpPr>
          <p:nvPr/>
        </p:nvCxnSpPr>
        <p:spPr>
          <a:xfrm>
            <a:off x="13139812" y="2324064"/>
            <a:ext cx="371678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918D73E-E8B5-4088-A5B7-571F2964BFAB}"/>
              </a:ext>
            </a:extLst>
          </p:cNvPr>
          <p:cNvSpPr/>
          <p:nvPr/>
        </p:nvSpPr>
        <p:spPr>
          <a:xfrm>
            <a:off x="13442839" y="2523512"/>
            <a:ext cx="3128328" cy="9074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2509368" y="180395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26771" y="1803952"/>
            <a:ext cx="53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0903627" y="125941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0903981" y="244119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0903627" y="3378993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0903627" y="431155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2DE8531-BEAF-4CF7-998E-6A6172BEC661}"/>
              </a:ext>
            </a:extLst>
          </p:cNvPr>
          <p:cNvSpPr/>
          <p:nvPr/>
        </p:nvSpPr>
        <p:spPr>
          <a:xfrm>
            <a:off x="18020351" y="6029769"/>
            <a:ext cx="316918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の正解</a:t>
            </a:r>
            <a:endParaRPr lang="en-US" altLang="ja-JP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D6ADF9C9-8E2C-41DC-AF3C-794ED5791C84}"/>
              </a:ext>
            </a:extLst>
          </p:cNvPr>
          <p:cNvCxnSpPr>
            <a:cxnSpLocks/>
          </p:cNvCxnSpPr>
          <p:nvPr/>
        </p:nvCxnSpPr>
        <p:spPr>
          <a:xfrm>
            <a:off x="13969317" y="7103757"/>
            <a:ext cx="288728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773F9D0-0014-4483-A551-510B3C6BD3C0}"/>
              </a:ext>
            </a:extLst>
          </p:cNvPr>
          <p:cNvCxnSpPr>
            <a:cxnSpLocks/>
          </p:cNvCxnSpPr>
          <p:nvPr/>
        </p:nvCxnSpPr>
        <p:spPr>
          <a:xfrm>
            <a:off x="17717323" y="7106173"/>
            <a:ext cx="388220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408A920-5102-443C-BB78-42EBF75E1F8D}"/>
              </a:ext>
            </a:extLst>
          </p:cNvPr>
          <p:cNvSpPr/>
          <p:nvPr/>
        </p:nvSpPr>
        <p:spPr>
          <a:xfrm>
            <a:off x="18020350" y="7305622"/>
            <a:ext cx="3169180" cy="93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sz="3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3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A844204-25CC-4234-A960-DE8CF38C509C}"/>
              </a:ext>
            </a:extLst>
          </p:cNvPr>
          <p:cNvSpPr txBox="1"/>
          <p:nvPr/>
        </p:nvSpPr>
        <p:spPr>
          <a:xfrm>
            <a:off x="17151984" y="6642092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2725C5E-4BA8-4584-8F25-E7274ACB8F3F}"/>
              </a:ext>
            </a:extLst>
          </p:cNvPr>
          <p:cNvSpPr txBox="1"/>
          <p:nvPr/>
        </p:nvSpPr>
        <p:spPr>
          <a:xfrm>
            <a:off x="11315326" y="6628499"/>
            <a:ext cx="351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A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D7603C4-166E-4B8A-88A6-81E395347604}"/>
              </a:ext>
            </a:extLst>
          </p:cNvPr>
          <p:cNvSpPr/>
          <p:nvPr/>
        </p:nvSpPr>
        <p:spPr>
          <a:xfrm>
            <a:off x="14996327" y="6048165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AA85149-3849-4D61-AB75-1585F3BE2C54}"/>
              </a:ext>
            </a:extLst>
          </p:cNvPr>
          <p:cNvSpPr/>
          <p:nvPr/>
        </p:nvSpPr>
        <p:spPr>
          <a:xfrm>
            <a:off x="14049790" y="728932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69DF5B-2C00-40E4-BC1F-70E6F8007F75}"/>
              </a:ext>
            </a:extLst>
          </p:cNvPr>
          <p:cNvSpPr/>
          <p:nvPr/>
        </p:nvSpPr>
        <p:spPr>
          <a:xfrm>
            <a:off x="14990870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ADB5778-7A64-4D39-BBAC-AB3C60D2CC10}"/>
              </a:ext>
            </a:extLst>
          </p:cNvPr>
          <p:cNvSpPr/>
          <p:nvPr/>
        </p:nvSpPr>
        <p:spPr>
          <a:xfrm>
            <a:off x="15924341" y="728932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201B0B8-EBF4-41ED-90A9-E5920CC79870}"/>
              </a:ext>
            </a:extLst>
          </p:cNvPr>
          <p:cNvCxnSpPr>
            <a:cxnSpLocks/>
          </p:cNvCxnSpPr>
          <p:nvPr/>
        </p:nvCxnSpPr>
        <p:spPr>
          <a:xfrm>
            <a:off x="17636836" y="3119965"/>
            <a:ext cx="365072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444BC7-096F-4428-BE2F-99C5EA71FE96}"/>
              </a:ext>
            </a:extLst>
          </p:cNvPr>
          <p:cNvSpPr/>
          <p:nvPr/>
        </p:nvSpPr>
        <p:spPr>
          <a:xfrm>
            <a:off x="2257379" y="674736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9CC6FD-77FF-491E-95C8-363F4E3667BD}"/>
              </a:ext>
            </a:extLst>
          </p:cNvPr>
          <p:cNvSpPr/>
          <p:nvPr/>
        </p:nvSpPr>
        <p:spPr>
          <a:xfrm>
            <a:off x="2257025" y="161253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FBBBC-6666-484B-95EE-46B6EDE70D7B}"/>
              </a:ext>
            </a:extLst>
          </p:cNvPr>
          <p:cNvSpPr/>
          <p:nvPr/>
        </p:nvSpPr>
        <p:spPr>
          <a:xfrm>
            <a:off x="3193379" y="254589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EE8EC-04ED-4E84-B67B-E0093223957B}"/>
              </a:ext>
            </a:extLst>
          </p:cNvPr>
          <p:cNvSpPr/>
          <p:nvPr/>
        </p:nvSpPr>
        <p:spPr>
          <a:xfrm>
            <a:off x="3198459" y="1609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F2F536-6E1A-489E-A96C-959DDF737412}"/>
              </a:ext>
            </a:extLst>
          </p:cNvPr>
          <p:cNvSpPr/>
          <p:nvPr/>
        </p:nvSpPr>
        <p:spPr>
          <a:xfrm>
            <a:off x="4134459" y="2545094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BB1D54-D58E-405C-851C-5844F05E17B2}"/>
              </a:ext>
            </a:extLst>
          </p:cNvPr>
          <p:cNvSpPr/>
          <p:nvPr/>
        </p:nvSpPr>
        <p:spPr>
          <a:xfrm>
            <a:off x="2257025" y="2545094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100675-1ABB-44CD-A83E-390F3BFC5D08}"/>
              </a:ext>
            </a:extLst>
          </p:cNvPr>
          <p:cNvSpPr/>
          <p:nvPr/>
        </p:nvSpPr>
        <p:spPr>
          <a:xfrm>
            <a:off x="3198459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80B15D-7F42-42AA-AACD-284A3CD1F1A5}"/>
              </a:ext>
            </a:extLst>
          </p:cNvPr>
          <p:cNvSpPr/>
          <p:nvPr/>
        </p:nvSpPr>
        <p:spPr>
          <a:xfrm>
            <a:off x="4131930" y="160859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084400-17E1-4AD5-BE88-DB174874825C}"/>
              </a:ext>
            </a:extLst>
          </p:cNvPr>
          <p:cNvSpPr/>
          <p:nvPr/>
        </p:nvSpPr>
        <p:spPr>
          <a:xfrm>
            <a:off x="4131930" y="674736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81D1B6-2E40-4915-AFE4-5FE226ECD666}"/>
              </a:ext>
            </a:extLst>
          </p:cNvPr>
          <p:cNvSpPr/>
          <p:nvPr/>
        </p:nvSpPr>
        <p:spPr>
          <a:xfrm>
            <a:off x="1032026" y="667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190F90-F4E9-45AA-BF82-F9D49A9F60AA}"/>
              </a:ext>
            </a:extLst>
          </p:cNvPr>
          <p:cNvSpPr/>
          <p:nvPr/>
        </p:nvSpPr>
        <p:spPr>
          <a:xfrm>
            <a:off x="1032026" y="1603082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C588F8-89EC-4AA4-AE68-BDC0242697BD}"/>
              </a:ext>
            </a:extLst>
          </p:cNvPr>
          <p:cNvSpPr/>
          <p:nvPr/>
        </p:nvSpPr>
        <p:spPr>
          <a:xfrm>
            <a:off x="1032026" y="253227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CFEBEA-87D7-492E-B055-E380D78F8415}"/>
              </a:ext>
            </a:extLst>
          </p:cNvPr>
          <p:cNvSpPr txBox="1"/>
          <p:nvPr/>
        </p:nvSpPr>
        <p:spPr>
          <a:xfrm>
            <a:off x="2257025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8B859BF-D451-4380-A954-531BB2C163B9}"/>
              </a:ext>
            </a:extLst>
          </p:cNvPr>
          <p:cNvCxnSpPr>
            <a:cxnSpLocks/>
          </p:cNvCxnSpPr>
          <p:nvPr/>
        </p:nvCxnSpPr>
        <p:spPr>
          <a:xfrm>
            <a:off x="2303325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88553CB-CA78-47DC-94A6-2A62BD545871}"/>
              </a:ext>
            </a:extLst>
          </p:cNvPr>
          <p:cNvSpPr txBox="1"/>
          <p:nvPr/>
        </p:nvSpPr>
        <p:spPr>
          <a:xfrm>
            <a:off x="3193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3F4CD3-A6C1-4A9D-A413-FE8DF88CB48A}"/>
              </a:ext>
            </a:extLst>
          </p:cNvPr>
          <p:cNvSpPr txBox="1"/>
          <p:nvPr/>
        </p:nvSpPr>
        <p:spPr>
          <a:xfrm>
            <a:off x="4129379" y="199739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FE9061-E335-4228-B135-19BB14522094}"/>
              </a:ext>
            </a:extLst>
          </p:cNvPr>
          <p:cNvCxnSpPr>
            <a:cxnSpLocks/>
          </p:cNvCxnSpPr>
          <p:nvPr/>
        </p:nvCxnSpPr>
        <p:spPr>
          <a:xfrm>
            <a:off x="3250900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AC233D-19E6-4C07-AA81-37461DE2C302}"/>
              </a:ext>
            </a:extLst>
          </p:cNvPr>
          <p:cNvCxnSpPr>
            <a:cxnSpLocks/>
          </p:cNvCxnSpPr>
          <p:nvPr/>
        </p:nvCxnSpPr>
        <p:spPr>
          <a:xfrm>
            <a:off x="4185663" y="569071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47D38A-73D8-4290-AB93-DF1708F16F4B}"/>
              </a:ext>
            </a:extLst>
          </p:cNvPr>
          <p:cNvSpPr/>
          <p:nvPr/>
        </p:nvSpPr>
        <p:spPr>
          <a:xfrm>
            <a:off x="2294917" y="4811603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7042CF4-B94F-4671-8227-DBFEF3449837}"/>
              </a:ext>
            </a:extLst>
          </p:cNvPr>
          <p:cNvSpPr/>
          <p:nvPr/>
        </p:nvSpPr>
        <p:spPr>
          <a:xfrm>
            <a:off x="2294563" y="5749399"/>
            <a:ext cx="936000" cy="1868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839703-EE26-435B-96CE-7109FF6D9F41}"/>
              </a:ext>
            </a:extLst>
          </p:cNvPr>
          <p:cNvSpPr/>
          <p:nvPr/>
        </p:nvSpPr>
        <p:spPr>
          <a:xfrm>
            <a:off x="3235997" y="5745961"/>
            <a:ext cx="1869470" cy="18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TnotA</a:t>
            </a:r>
            <a:endParaRPr lang="ja-JP" altLang="en-US" baseline="-25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44DBEA1-AD6F-4F7D-B0A5-5EAE245AB044}"/>
              </a:ext>
            </a:extLst>
          </p:cNvPr>
          <p:cNvSpPr/>
          <p:nvPr/>
        </p:nvSpPr>
        <p:spPr>
          <a:xfrm>
            <a:off x="3235997" y="4811603"/>
            <a:ext cx="186947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FnotA</a:t>
            </a:r>
            <a:r>
              <a:rPr lang="en-US" altLang="ja-JP" baseline="-250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08E3A72-7E1F-4A71-A111-E37212B353AD}"/>
              </a:ext>
            </a:extLst>
          </p:cNvPr>
          <p:cNvSpPr/>
          <p:nvPr/>
        </p:nvSpPr>
        <p:spPr>
          <a:xfrm>
            <a:off x="1069564" y="480394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0EBF111-21BD-423A-A939-4FF1C14173D0}"/>
              </a:ext>
            </a:extLst>
          </p:cNvPr>
          <p:cNvSpPr/>
          <p:nvPr/>
        </p:nvSpPr>
        <p:spPr>
          <a:xfrm>
            <a:off x="1069564" y="5739949"/>
            <a:ext cx="936000" cy="1878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真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38EAE46-205C-4C48-AC08-4B8940727097}"/>
              </a:ext>
            </a:extLst>
          </p:cNvPr>
          <p:cNvSpPr txBox="1"/>
          <p:nvPr/>
        </p:nvSpPr>
        <p:spPr>
          <a:xfrm>
            <a:off x="2294563" y="4336606"/>
            <a:ext cx="936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CD00678-6F60-4B34-AE33-4F91DC24100A}"/>
              </a:ext>
            </a:extLst>
          </p:cNvPr>
          <p:cNvCxnSpPr>
            <a:cxnSpLocks/>
          </p:cNvCxnSpPr>
          <p:nvPr/>
        </p:nvCxnSpPr>
        <p:spPr>
          <a:xfrm>
            <a:off x="2340863" y="4705938"/>
            <a:ext cx="82184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278432C-6232-4694-9B24-039955A67FC0}"/>
              </a:ext>
            </a:extLst>
          </p:cNvPr>
          <p:cNvSpPr txBox="1"/>
          <p:nvPr/>
        </p:nvSpPr>
        <p:spPr>
          <a:xfrm>
            <a:off x="3230916" y="4336606"/>
            <a:ext cx="18745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予測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notA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AB7940-E41C-46B6-A031-21164389087F}"/>
              </a:ext>
            </a:extLst>
          </p:cNvPr>
          <p:cNvCxnSpPr>
            <a:cxnSpLocks/>
          </p:cNvCxnSpPr>
          <p:nvPr/>
        </p:nvCxnSpPr>
        <p:spPr>
          <a:xfrm>
            <a:off x="3288438" y="4705938"/>
            <a:ext cx="164592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4237A99-B265-4A28-895F-34669FEC3971}"/>
              </a:ext>
            </a:extLst>
          </p:cNvPr>
          <p:cNvSpPr/>
          <p:nvPr/>
        </p:nvSpPr>
        <p:spPr>
          <a:xfrm>
            <a:off x="18138056" y="3283661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B2E3921-2609-485A-825A-B4EC5E862AEE}"/>
              </a:ext>
            </a:extLst>
          </p:cNvPr>
          <p:cNvSpPr/>
          <p:nvPr/>
        </p:nvSpPr>
        <p:spPr>
          <a:xfrm>
            <a:off x="18137702" y="422145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47C9959-FF8C-4F9D-9D3A-39BC2468F47E}"/>
              </a:ext>
            </a:extLst>
          </p:cNvPr>
          <p:cNvSpPr/>
          <p:nvPr/>
        </p:nvSpPr>
        <p:spPr>
          <a:xfrm>
            <a:off x="19074056" y="5154820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AE136B0-FB6B-4FC1-8F93-88D4E6291363}"/>
              </a:ext>
            </a:extLst>
          </p:cNvPr>
          <p:cNvSpPr/>
          <p:nvPr/>
        </p:nvSpPr>
        <p:spPr>
          <a:xfrm>
            <a:off x="19079136" y="4218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049B885-8233-46CB-9F12-DB85867DC989}"/>
              </a:ext>
            </a:extLst>
          </p:cNvPr>
          <p:cNvSpPr/>
          <p:nvPr/>
        </p:nvSpPr>
        <p:spPr>
          <a:xfrm>
            <a:off x="20015136" y="515401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02E5765-40D1-4E8B-9950-0FDE5E6074E0}"/>
              </a:ext>
            </a:extLst>
          </p:cNvPr>
          <p:cNvSpPr/>
          <p:nvPr/>
        </p:nvSpPr>
        <p:spPr>
          <a:xfrm>
            <a:off x="18137702" y="5154019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5D8AE6A-C8DF-4D74-A79C-C7F794E3C47A}"/>
              </a:ext>
            </a:extLst>
          </p:cNvPr>
          <p:cNvSpPr/>
          <p:nvPr/>
        </p:nvSpPr>
        <p:spPr>
          <a:xfrm>
            <a:off x="19079136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6A74FFF-82BD-4219-8E38-E18AE95EDE52}"/>
              </a:ext>
            </a:extLst>
          </p:cNvPr>
          <p:cNvSpPr/>
          <p:nvPr/>
        </p:nvSpPr>
        <p:spPr>
          <a:xfrm>
            <a:off x="20012607" y="421751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2121C39-3D08-4A00-8774-AD042B6F33AC}"/>
              </a:ext>
            </a:extLst>
          </p:cNvPr>
          <p:cNvSpPr/>
          <p:nvPr/>
        </p:nvSpPr>
        <p:spPr>
          <a:xfrm>
            <a:off x="20012607" y="3283661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A0B0720-126D-4327-B571-366FD2D693E2}"/>
              </a:ext>
            </a:extLst>
          </p:cNvPr>
          <p:cNvSpPr/>
          <p:nvPr/>
        </p:nvSpPr>
        <p:spPr>
          <a:xfrm>
            <a:off x="18138056" y="20914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8029201-12C6-4700-8FD1-E8D8563C4E16}"/>
              </a:ext>
            </a:extLst>
          </p:cNvPr>
          <p:cNvSpPr/>
          <p:nvPr/>
        </p:nvSpPr>
        <p:spPr>
          <a:xfrm>
            <a:off x="19079136" y="1143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6646672-B323-4B39-A568-B1247FD995CC}"/>
              </a:ext>
            </a:extLst>
          </p:cNvPr>
          <p:cNvSpPr/>
          <p:nvPr/>
        </p:nvSpPr>
        <p:spPr>
          <a:xfrm>
            <a:off x="20015136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FEFD993-2EDB-4B07-8119-44825B614C0A}"/>
              </a:ext>
            </a:extLst>
          </p:cNvPr>
          <p:cNvCxnSpPr>
            <a:cxnSpLocks/>
          </p:cNvCxnSpPr>
          <p:nvPr/>
        </p:nvCxnSpPr>
        <p:spPr>
          <a:xfrm>
            <a:off x="11198618" y="3141740"/>
            <a:ext cx="537806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4E3B8B0-B681-436D-B0B2-8948ABD356C1}"/>
              </a:ext>
            </a:extLst>
          </p:cNvPr>
          <p:cNvSpPr txBox="1"/>
          <p:nvPr/>
        </p:nvSpPr>
        <p:spPr>
          <a:xfrm>
            <a:off x="16935832" y="2611833"/>
            <a:ext cx="75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74F8816-CB08-4292-B7CF-5B31259DC9BB}"/>
              </a:ext>
            </a:extLst>
          </p:cNvPr>
          <p:cNvSpPr txBox="1"/>
          <p:nvPr/>
        </p:nvSpPr>
        <p:spPr>
          <a:xfrm>
            <a:off x="6976141" y="2638469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err="1"/>
              <a:t>Precision</a:t>
            </a:r>
            <a:r>
              <a:rPr kumimoji="1" lang="en-US" altLang="ja-JP" sz="5400" baseline="-25000" dirty="0" err="1"/>
              <a:t>micro</a:t>
            </a:r>
            <a:r>
              <a:rPr kumimoji="1" lang="ja-JP" altLang="en-US" sz="5400" dirty="0"/>
              <a:t> </a:t>
            </a:r>
            <a:r>
              <a:rPr kumimoji="1" lang="en-US" altLang="ja-JP" sz="5400" dirty="0"/>
              <a:t>=</a:t>
            </a:r>
            <a:endParaRPr kumimoji="1" lang="ja-JP" altLang="en-US" sz="5400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02AF1EE-0090-4ACA-A3AF-6E2204F60CF9}"/>
              </a:ext>
            </a:extLst>
          </p:cNvPr>
          <p:cNvSpPr/>
          <p:nvPr/>
        </p:nvSpPr>
        <p:spPr>
          <a:xfrm>
            <a:off x="11651469" y="207950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6256638D-FEFA-46E8-9D31-91B7C1DAA1B7}"/>
              </a:ext>
            </a:extLst>
          </p:cNvPr>
          <p:cNvSpPr/>
          <p:nvPr/>
        </p:nvSpPr>
        <p:spPr>
          <a:xfrm>
            <a:off x="11651823" y="3261289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610B1AF-1FD5-49AF-A465-8F582FAF0C85}"/>
              </a:ext>
            </a:extLst>
          </p:cNvPr>
          <p:cNvSpPr/>
          <p:nvPr/>
        </p:nvSpPr>
        <p:spPr>
          <a:xfrm>
            <a:off x="11651469" y="4199085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88E4E6F-F49A-4564-96E9-5E64FE6B42E4}"/>
              </a:ext>
            </a:extLst>
          </p:cNvPr>
          <p:cNvSpPr/>
          <p:nvPr/>
        </p:nvSpPr>
        <p:spPr>
          <a:xfrm>
            <a:off x="11651469" y="5131647"/>
            <a:ext cx="93600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5060E12-2396-4B4A-8B24-0F1B819D696B}"/>
              </a:ext>
            </a:extLst>
          </p:cNvPr>
          <p:cNvSpPr/>
          <p:nvPr/>
        </p:nvSpPr>
        <p:spPr>
          <a:xfrm>
            <a:off x="13563867" y="5177010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B480010-7C7C-4679-AAFD-2970C0FB85B7}"/>
              </a:ext>
            </a:extLst>
          </p:cNvPr>
          <p:cNvSpPr/>
          <p:nvPr/>
        </p:nvSpPr>
        <p:spPr>
          <a:xfrm>
            <a:off x="13568947" y="4240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6BAA925-FC14-488A-9A8A-5B304A53845F}"/>
              </a:ext>
            </a:extLst>
          </p:cNvPr>
          <p:cNvSpPr/>
          <p:nvPr/>
        </p:nvSpPr>
        <p:spPr>
          <a:xfrm>
            <a:off x="15349222" y="5176209"/>
            <a:ext cx="944893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B98338E-83E4-4109-8F76-15C552FA4F5D}"/>
              </a:ext>
            </a:extLst>
          </p:cNvPr>
          <p:cNvSpPr/>
          <p:nvPr/>
        </p:nvSpPr>
        <p:spPr>
          <a:xfrm>
            <a:off x="13568947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FB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9BCFC6E-D2AB-41D5-A972-D27DF226E380}"/>
              </a:ext>
            </a:extLst>
          </p:cNvPr>
          <p:cNvSpPr/>
          <p:nvPr/>
        </p:nvSpPr>
        <p:spPr>
          <a:xfrm>
            <a:off x="15346693" y="4239705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FA5B562-8622-4241-AA6E-5752E64278D1}"/>
              </a:ext>
            </a:extLst>
          </p:cNvPr>
          <p:cNvSpPr/>
          <p:nvPr/>
        </p:nvSpPr>
        <p:spPr>
          <a:xfrm>
            <a:off x="15346693" y="3305851"/>
            <a:ext cx="944893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28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2800" b="1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DC6719D-3DF3-4A16-B159-C8DE8750DDEA}"/>
              </a:ext>
            </a:extLst>
          </p:cNvPr>
          <p:cNvSpPr/>
          <p:nvPr/>
        </p:nvSpPr>
        <p:spPr>
          <a:xfrm>
            <a:off x="13582484" y="2024900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TB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0367904A-F558-4E00-B835-835F6CA06521}"/>
              </a:ext>
            </a:extLst>
          </p:cNvPr>
          <p:cNvSpPr/>
          <p:nvPr/>
        </p:nvSpPr>
        <p:spPr>
          <a:xfrm>
            <a:off x="15355586" y="2069257"/>
            <a:ext cx="936000" cy="936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TC</a:t>
            </a:r>
            <a:endParaRPr lang="ja-JP" altLang="en-US" sz="2800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98E2658-4CE8-42D3-B909-130AB4CD105D}"/>
              </a:ext>
            </a:extLst>
          </p:cNvPr>
          <p:cNvSpPr txBox="1"/>
          <p:nvPr/>
        </p:nvSpPr>
        <p:spPr>
          <a:xfrm>
            <a:off x="12752549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948D7C-7EC1-4A10-8AA9-B6730C1A8556}"/>
              </a:ext>
            </a:extLst>
          </p:cNvPr>
          <p:cNvSpPr txBox="1"/>
          <p:nvPr/>
        </p:nvSpPr>
        <p:spPr>
          <a:xfrm>
            <a:off x="14658212" y="3891361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FFE2042-AAB0-4393-8891-C356EE99D2BF}"/>
              </a:ext>
            </a:extLst>
          </p:cNvPr>
          <p:cNvSpPr txBox="1"/>
          <p:nvPr/>
        </p:nvSpPr>
        <p:spPr>
          <a:xfrm>
            <a:off x="12715880" y="185819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0DA501F-523E-4066-A03C-9E98464459E6}"/>
              </a:ext>
            </a:extLst>
          </p:cNvPr>
          <p:cNvSpPr txBox="1"/>
          <p:nvPr/>
        </p:nvSpPr>
        <p:spPr>
          <a:xfrm>
            <a:off x="14673565" y="1873169"/>
            <a:ext cx="75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+</a:t>
            </a:r>
            <a:endParaRPr kumimoji="1" lang="ja-JP" altLang="en-US" sz="7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A3F347-D982-49EC-898B-B31E7737F07C}"/>
              </a:ext>
            </a:extLst>
          </p:cNvPr>
          <p:cNvSpPr txBox="1"/>
          <p:nvPr/>
        </p:nvSpPr>
        <p:spPr>
          <a:xfrm>
            <a:off x="10632984" y="6610008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</a:t>
            </a:r>
            <a:r>
              <a:rPr kumimoji="1" lang="en-US" altLang="ja-JP" sz="5400" dirty="0" err="1"/>
              <a:t>Recall</a:t>
            </a:r>
            <a:r>
              <a:rPr kumimoji="1" lang="en-US" altLang="ja-JP" sz="5400" baseline="-25000" dirty="0" err="1"/>
              <a:t>micro</a:t>
            </a:r>
            <a:endParaRPr kumimoji="1" lang="ja-JP" altLang="en-US" sz="5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9C8079-315B-409A-853B-182E9830F37F}"/>
              </a:ext>
            </a:extLst>
          </p:cNvPr>
          <p:cNvSpPr txBox="1"/>
          <p:nvPr/>
        </p:nvSpPr>
        <p:spPr>
          <a:xfrm>
            <a:off x="10626053" y="8233580"/>
            <a:ext cx="575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= Accuracy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235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4B3208-F36E-48BE-AEDA-563A7FDCA8C8}"/>
              </a:ext>
            </a:extLst>
          </p:cNvPr>
          <p:cNvSpPr/>
          <p:nvPr/>
        </p:nvSpPr>
        <p:spPr>
          <a:xfrm>
            <a:off x="2527229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F573B5-F9F5-4A8D-AAE4-16028E280ADA}"/>
              </a:ext>
            </a:extLst>
          </p:cNvPr>
          <p:cNvSpPr/>
          <p:nvPr/>
        </p:nvSpPr>
        <p:spPr>
          <a:xfrm>
            <a:off x="4481033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C23628-AAB4-439E-B571-9D7B877DE317}"/>
              </a:ext>
            </a:extLst>
          </p:cNvPr>
          <p:cNvSpPr/>
          <p:nvPr/>
        </p:nvSpPr>
        <p:spPr>
          <a:xfrm>
            <a:off x="252723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81DE5B2-8F3C-49E7-A8BB-DE9FC8E5AE93}"/>
              </a:ext>
            </a:extLst>
          </p:cNvPr>
          <p:cNvSpPr/>
          <p:nvPr/>
        </p:nvSpPr>
        <p:spPr>
          <a:xfrm>
            <a:off x="4481035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5F1337A-3067-403D-A11F-B79B1D5A14E0}"/>
              </a:ext>
            </a:extLst>
          </p:cNvPr>
          <p:cNvSpPr/>
          <p:nvPr/>
        </p:nvSpPr>
        <p:spPr>
          <a:xfrm>
            <a:off x="9009980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D37B1E-4D80-4B6F-82A7-01746F043EB8}"/>
              </a:ext>
            </a:extLst>
          </p:cNvPr>
          <p:cNvSpPr/>
          <p:nvPr/>
        </p:nvSpPr>
        <p:spPr>
          <a:xfrm>
            <a:off x="10963784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65F572-3C02-4DF5-B95A-7542EB543822}"/>
              </a:ext>
            </a:extLst>
          </p:cNvPr>
          <p:cNvSpPr/>
          <p:nvPr/>
        </p:nvSpPr>
        <p:spPr>
          <a:xfrm>
            <a:off x="9009980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１データ当たりの損失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99B60D8-A6CE-48D8-A4B0-E9915B081B6E}"/>
              </a:ext>
            </a:extLst>
          </p:cNvPr>
          <p:cNvSpPr/>
          <p:nvPr/>
        </p:nvSpPr>
        <p:spPr>
          <a:xfrm>
            <a:off x="10963786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835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データ当たりの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AF7085B-9208-457E-9380-B67C0AFBB931}"/>
              </a:ext>
            </a:extLst>
          </p:cNvPr>
          <p:cNvSpPr/>
          <p:nvPr/>
        </p:nvSpPr>
        <p:spPr>
          <a:xfrm>
            <a:off x="15492732" y="3445155"/>
            <a:ext cx="1953807" cy="1925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DA3A5F-8450-4BDF-8D8A-E153487D9437}"/>
              </a:ext>
            </a:extLst>
          </p:cNvPr>
          <p:cNvSpPr/>
          <p:nvPr/>
        </p:nvSpPr>
        <p:spPr>
          <a:xfrm>
            <a:off x="17446536" y="5370448"/>
            <a:ext cx="2095267" cy="181429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ja-JP" altLang="en-US" sz="2835" dirty="0"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7D2079B-D083-4B2B-953D-37D4EDE8C4FD}"/>
              </a:ext>
            </a:extLst>
          </p:cNvPr>
          <p:cNvSpPr/>
          <p:nvPr/>
        </p:nvSpPr>
        <p:spPr>
          <a:xfrm>
            <a:off x="15492733" y="5374252"/>
            <a:ext cx="1953806" cy="18142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CB34E86-3107-45CC-A289-7476919101E7}"/>
              </a:ext>
            </a:extLst>
          </p:cNvPr>
          <p:cNvSpPr/>
          <p:nvPr/>
        </p:nvSpPr>
        <p:spPr>
          <a:xfrm>
            <a:off x="17446538" y="3445156"/>
            <a:ext cx="2095266" cy="19252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ja-JP" altLang="en-US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全体の損失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1EA44-860F-4A87-8F03-196C23B2FA8A}"/>
              </a:ext>
            </a:extLst>
          </p:cNvPr>
          <p:cNvSpPr txBox="1"/>
          <p:nvPr/>
        </p:nvSpPr>
        <p:spPr>
          <a:xfrm>
            <a:off x="7480425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X</a:t>
            </a:r>
            <a:endParaRPr lang="ja-JP" altLang="en-US" sz="6025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0826A86-9289-4C6F-8661-76420D0C852F}"/>
              </a:ext>
            </a:extLst>
          </p:cNvPr>
          <p:cNvSpPr txBox="1"/>
          <p:nvPr/>
        </p:nvSpPr>
        <p:spPr>
          <a:xfrm>
            <a:off x="13974133" y="5058669"/>
            <a:ext cx="603516" cy="10195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6025" b="1" dirty="0"/>
              <a:t>=</a:t>
            </a:r>
            <a:endParaRPr lang="ja-JP" altLang="en-US" sz="6025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E30270-3EF4-40F9-A209-448347427758}"/>
              </a:ext>
            </a:extLst>
          </p:cNvPr>
          <p:cNvSpPr txBox="1"/>
          <p:nvPr/>
        </p:nvSpPr>
        <p:spPr>
          <a:xfrm>
            <a:off x="3156373" y="2583368"/>
            <a:ext cx="26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混合行列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5929C9-8D4F-4502-819F-04830C310465}"/>
              </a:ext>
            </a:extLst>
          </p:cNvPr>
          <p:cNvCxnSpPr>
            <a:cxnSpLocks/>
          </p:cNvCxnSpPr>
          <p:nvPr/>
        </p:nvCxnSpPr>
        <p:spPr>
          <a:xfrm>
            <a:off x="2527229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95DDC6-1981-4E73-9F56-6F78EA80D32D}"/>
              </a:ext>
            </a:extLst>
          </p:cNvPr>
          <p:cNvSpPr txBox="1"/>
          <p:nvPr/>
        </p:nvSpPr>
        <p:spPr>
          <a:xfrm>
            <a:off x="8770041" y="1905464"/>
            <a:ext cx="438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データ当たり）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B1B0816-CA25-47CE-AE07-0308BB5DB619}"/>
              </a:ext>
            </a:extLst>
          </p:cNvPr>
          <p:cNvCxnSpPr>
            <a:cxnSpLocks/>
          </p:cNvCxnSpPr>
          <p:nvPr/>
        </p:nvCxnSpPr>
        <p:spPr>
          <a:xfrm>
            <a:off x="9009980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1ED1461-5C8B-4856-A6E5-B210A3C9428F}"/>
              </a:ext>
            </a:extLst>
          </p:cNvPr>
          <p:cNvSpPr txBox="1"/>
          <p:nvPr/>
        </p:nvSpPr>
        <p:spPr>
          <a:xfrm>
            <a:off x="15865496" y="1967815"/>
            <a:ext cx="3462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損失行列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（全体）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5DE0B7E-EE4D-42B7-A6F4-D2531FC32A25}"/>
              </a:ext>
            </a:extLst>
          </p:cNvPr>
          <p:cNvCxnSpPr>
            <a:cxnSpLocks/>
          </p:cNvCxnSpPr>
          <p:nvPr/>
        </p:nvCxnSpPr>
        <p:spPr>
          <a:xfrm>
            <a:off x="15492732" y="3237683"/>
            <a:ext cx="4049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1959429" y="802433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1959429" y="802433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959429" y="821094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ABCCDB6-98EF-48B8-BA75-0E13A5432E5B}"/>
              </a:ext>
            </a:extLst>
          </p:cNvPr>
          <p:cNvSpPr/>
          <p:nvPr/>
        </p:nvSpPr>
        <p:spPr>
          <a:xfrm>
            <a:off x="12241764" y="1484799"/>
            <a:ext cx="2328668" cy="655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20E67A3-F21C-4BCC-88E6-4F905BE0B8B5}"/>
              </a:ext>
            </a:extLst>
          </p:cNvPr>
          <p:cNvSpPr/>
          <p:nvPr/>
        </p:nvSpPr>
        <p:spPr>
          <a:xfrm>
            <a:off x="12989894" y="2138492"/>
            <a:ext cx="5484286" cy="13324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ECB8A7-0CA6-40A7-A9E9-FFA49AE938F8}"/>
              </a:ext>
            </a:extLst>
          </p:cNvPr>
          <p:cNvSpPr/>
          <p:nvPr/>
        </p:nvSpPr>
        <p:spPr>
          <a:xfrm>
            <a:off x="12241765" y="2137689"/>
            <a:ext cx="766790" cy="13329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AA5F7D-BB39-40F8-B5A2-7EAF34058BCE}"/>
              </a:ext>
            </a:extLst>
          </p:cNvPr>
          <p:cNvSpPr/>
          <p:nvPr/>
        </p:nvSpPr>
        <p:spPr>
          <a:xfrm>
            <a:off x="14570549" y="1484799"/>
            <a:ext cx="3903632" cy="6528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5268427" y="9220534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FPR</a:t>
            </a:r>
            <a:endParaRPr kumimoji="1" lang="ja-JP" altLang="en-US" sz="4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9322486" y="8481895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1368251" y="8476616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1386500" y="427043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2420" y="3932038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2901412" y="3917570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5710334" y="16904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3250074" y="3847013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4501818" y="998090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7C81EF1-36D8-4D09-8DF2-3171F6725926}"/>
              </a:ext>
            </a:extLst>
          </p:cNvPr>
          <p:cNvCxnSpPr>
            <a:cxnSpLocks/>
          </p:cNvCxnSpPr>
          <p:nvPr/>
        </p:nvCxnSpPr>
        <p:spPr>
          <a:xfrm>
            <a:off x="5875094" y="1821072"/>
            <a:ext cx="0" cy="670710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3010187" y="3932038"/>
            <a:ext cx="0" cy="4614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1959429" y="1821072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87F5E0A-8A03-4295-86C5-C035BC615441}"/>
              </a:ext>
            </a:extLst>
          </p:cNvPr>
          <p:cNvCxnSpPr>
            <a:cxnSpLocks/>
          </p:cNvCxnSpPr>
          <p:nvPr/>
        </p:nvCxnSpPr>
        <p:spPr>
          <a:xfrm>
            <a:off x="1959429" y="4048198"/>
            <a:ext cx="10507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5158390" y="848189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2349468" y="848189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D5A9D9A-47A6-4705-A702-211A5C475C89}"/>
              </a:ext>
            </a:extLst>
          </p:cNvPr>
          <p:cNvSpPr txBox="1"/>
          <p:nvPr/>
        </p:nvSpPr>
        <p:spPr>
          <a:xfrm>
            <a:off x="962637" y="3470946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0.6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035918" y="1368247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134B3B7-92A2-4761-BE2D-B5781B48819F}"/>
              </a:ext>
            </a:extLst>
          </p:cNvPr>
          <p:cNvSpPr/>
          <p:nvPr/>
        </p:nvSpPr>
        <p:spPr>
          <a:xfrm>
            <a:off x="12241764" y="3933016"/>
            <a:ext cx="4721521" cy="655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C21EA5C-0D02-480D-AF24-CC9EA8C29F6C}"/>
              </a:ext>
            </a:extLst>
          </p:cNvPr>
          <p:cNvSpPr/>
          <p:nvPr/>
        </p:nvSpPr>
        <p:spPr>
          <a:xfrm>
            <a:off x="16441367" y="4586347"/>
            <a:ext cx="2032813" cy="12203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endParaRPr lang="ja-JP" altLang="en-US" sz="2835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B812399-CC88-4E90-8050-E6D9AB3BF067}"/>
              </a:ext>
            </a:extLst>
          </p:cNvPr>
          <p:cNvSpPr/>
          <p:nvPr/>
        </p:nvSpPr>
        <p:spPr>
          <a:xfrm>
            <a:off x="12241766" y="4585640"/>
            <a:ext cx="4199600" cy="1220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endParaRPr lang="ja-JP" altLang="en-US" sz="2835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B77CF98-2C4C-43C2-BA95-AF2A7BD28082}"/>
              </a:ext>
            </a:extLst>
          </p:cNvPr>
          <p:cNvSpPr/>
          <p:nvPr/>
        </p:nvSpPr>
        <p:spPr>
          <a:xfrm>
            <a:off x="16963284" y="3932038"/>
            <a:ext cx="1510897" cy="652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35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endParaRPr lang="ja-JP" altLang="en-US" sz="2835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6AB07B6-9048-4F00-B52D-04797F32EE2E}"/>
              </a:ext>
            </a:extLst>
          </p:cNvPr>
          <p:cNvSpPr/>
          <p:nvPr/>
        </p:nvSpPr>
        <p:spPr>
          <a:xfrm>
            <a:off x="3628890" y="842541"/>
            <a:ext cx="7744408" cy="7744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4EA35AA-A320-449E-89E2-B04AD1C73061}"/>
              </a:ext>
            </a:extLst>
          </p:cNvPr>
          <p:cNvCxnSpPr/>
          <p:nvPr/>
        </p:nvCxnSpPr>
        <p:spPr>
          <a:xfrm flipH="1">
            <a:off x="3628890" y="842541"/>
            <a:ext cx="7744408" cy="77444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5162D566-07DB-40B3-8117-CEF3710CF7AC}"/>
              </a:ext>
            </a:extLst>
          </p:cNvPr>
          <p:cNvSpPr/>
          <p:nvPr/>
        </p:nvSpPr>
        <p:spPr>
          <a:xfrm>
            <a:off x="12241532" y="769530"/>
            <a:ext cx="7763069" cy="7707086"/>
          </a:xfrm>
          <a:custGeom>
            <a:avLst/>
            <a:gdLst>
              <a:gd name="connsiteX0" fmla="*/ 0 w 7763069"/>
              <a:gd name="connsiteY0" fmla="*/ 7707086 h 7707086"/>
              <a:gd name="connsiteX1" fmla="*/ 447869 w 7763069"/>
              <a:gd name="connsiteY1" fmla="*/ 4572000 h 7707086"/>
              <a:gd name="connsiteX2" fmla="*/ 2071395 w 7763069"/>
              <a:gd name="connsiteY2" fmla="*/ 2071396 h 7707086"/>
              <a:gd name="connsiteX3" fmla="*/ 5113175 w 7763069"/>
              <a:gd name="connsiteY3" fmla="*/ 541175 h 7707086"/>
              <a:gd name="connsiteX4" fmla="*/ 7763069 w 7763069"/>
              <a:gd name="connsiteY4" fmla="*/ 0 h 770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3069" h="7707086">
                <a:moveTo>
                  <a:pt x="0" y="7707086"/>
                </a:moveTo>
                <a:cubicBezTo>
                  <a:pt x="51318" y="6609184"/>
                  <a:pt x="102637" y="5511282"/>
                  <a:pt x="447869" y="4572000"/>
                </a:cubicBezTo>
                <a:cubicBezTo>
                  <a:pt x="793102" y="3632718"/>
                  <a:pt x="1293844" y="2743200"/>
                  <a:pt x="2071395" y="2071396"/>
                </a:cubicBezTo>
                <a:cubicBezTo>
                  <a:pt x="2848946" y="1399592"/>
                  <a:pt x="4164563" y="886408"/>
                  <a:pt x="5113175" y="541175"/>
                </a:cubicBezTo>
                <a:cubicBezTo>
                  <a:pt x="6061787" y="195942"/>
                  <a:pt x="6912428" y="97971"/>
                  <a:pt x="77630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7C3BB0-43EC-4007-9069-3022B6922A65}"/>
              </a:ext>
            </a:extLst>
          </p:cNvPr>
          <p:cNvSpPr txBox="1"/>
          <p:nvPr/>
        </p:nvSpPr>
        <p:spPr>
          <a:xfrm>
            <a:off x="6406824" y="9309512"/>
            <a:ext cx="1938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予測値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6A2A5D-43CC-46BD-905E-7AA7D8F82F6E}"/>
              </a:ext>
            </a:extLst>
          </p:cNvPr>
          <p:cNvSpPr txBox="1"/>
          <p:nvPr/>
        </p:nvSpPr>
        <p:spPr>
          <a:xfrm>
            <a:off x="10991947" y="8522003"/>
            <a:ext cx="80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FEF47B-C00E-46E7-8DB8-C6B332E79E49}"/>
              </a:ext>
            </a:extLst>
          </p:cNvPr>
          <p:cNvSpPr txBox="1"/>
          <p:nvPr/>
        </p:nvSpPr>
        <p:spPr>
          <a:xfrm>
            <a:off x="3037712" y="8516724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</a:t>
            </a:r>
            <a:r>
              <a:rPr kumimoji="1" lang="ja-JP" altLang="en-US" sz="4400" dirty="0"/>
              <a:t> 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144F723-D5DD-406E-91CD-9F367047FD31}"/>
              </a:ext>
            </a:extLst>
          </p:cNvPr>
          <p:cNvSpPr txBox="1"/>
          <p:nvPr/>
        </p:nvSpPr>
        <p:spPr>
          <a:xfrm>
            <a:off x="3055961" y="467151"/>
            <a:ext cx="925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C398B56-6C45-4C9D-B47C-73834368F144}"/>
              </a:ext>
            </a:extLst>
          </p:cNvPr>
          <p:cNvSpPr txBox="1"/>
          <p:nvPr/>
        </p:nvSpPr>
        <p:spPr>
          <a:xfrm>
            <a:off x="14558175" y="5278312"/>
            <a:ext cx="174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TPR</a:t>
            </a:r>
            <a:endParaRPr kumimoji="1" lang="ja-JP" altLang="en-US" sz="4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94A3F03-42DF-4F4A-A6C5-AAE07B74C593}"/>
              </a:ext>
            </a:extLst>
          </p:cNvPr>
          <p:cNvSpPr/>
          <p:nvPr/>
        </p:nvSpPr>
        <p:spPr>
          <a:xfrm>
            <a:off x="17457167" y="5263844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3528C93-6059-45FF-8472-F06D776A30B1}"/>
              </a:ext>
            </a:extLst>
          </p:cNvPr>
          <p:cNvSpPr/>
          <p:nvPr/>
        </p:nvSpPr>
        <p:spPr>
          <a:xfrm>
            <a:off x="20266089" y="3036718"/>
            <a:ext cx="261257" cy="26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B9C8AB8-B1E6-453F-8EFD-BE22336F42AF}"/>
              </a:ext>
            </a:extLst>
          </p:cNvPr>
          <p:cNvSpPr txBox="1"/>
          <p:nvPr/>
        </p:nvSpPr>
        <p:spPr>
          <a:xfrm>
            <a:off x="17805829" y="5193287"/>
            <a:ext cx="202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0.6</a:t>
            </a:r>
            <a:endParaRPr kumimoji="1" lang="ja-JP" altLang="en-US" sz="40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131845E-8D66-4ADD-BEAD-D4669DD01ACB}"/>
              </a:ext>
            </a:extLst>
          </p:cNvPr>
          <p:cNvSpPr txBox="1"/>
          <p:nvPr/>
        </p:nvSpPr>
        <p:spPr>
          <a:xfrm>
            <a:off x="11980044" y="842541"/>
            <a:ext cx="213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閾値</a:t>
            </a:r>
            <a:r>
              <a:rPr kumimoji="1" lang="en-US" altLang="ja-JP" sz="4000" dirty="0"/>
              <a:t>0.4</a:t>
            </a:r>
            <a:endParaRPr kumimoji="1" lang="ja-JP" altLang="en-US" sz="40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D306776-7D38-4B15-BBE8-BDC22EB03752}"/>
              </a:ext>
            </a:extLst>
          </p:cNvPr>
          <p:cNvCxnSpPr>
            <a:cxnSpLocks/>
          </p:cNvCxnSpPr>
          <p:nvPr/>
        </p:nvCxnSpPr>
        <p:spPr>
          <a:xfrm>
            <a:off x="7501094" y="6087861"/>
            <a:ext cx="0" cy="25031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C821BE1-CA13-40F4-97AF-4CA870641336}"/>
              </a:ext>
            </a:extLst>
          </p:cNvPr>
          <p:cNvCxnSpPr>
            <a:cxnSpLocks/>
          </p:cNvCxnSpPr>
          <p:nvPr/>
        </p:nvCxnSpPr>
        <p:spPr>
          <a:xfrm>
            <a:off x="3628889" y="6087861"/>
            <a:ext cx="387220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BD8322-B09D-4E73-8B22-824D4978C6E9}"/>
              </a:ext>
            </a:extLst>
          </p:cNvPr>
          <p:cNvSpPr txBox="1"/>
          <p:nvPr/>
        </p:nvSpPr>
        <p:spPr>
          <a:xfrm>
            <a:off x="17151510" y="8835813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0.4</a:t>
            </a:r>
            <a:endParaRPr kumimoji="1" lang="ja-JP" altLang="en-US" sz="4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253BC19-270E-496F-8C1C-A119B86E7CB3}"/>
              </a:ext>
            </a:extLst>
          </p:cNvPr>
          <p:cNvSpPr txBox="1"/>
          <p:nvPr/>
        </p:nvSpPr>
        <p:spPr>
          <a:xfrm>
            <a:off x="14342588" y="8835812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0.2</a:t>
            </a:r>
            <a:endParaRPr kumimoji="1" lang="ja-JP" altLang="en-US" sz="4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1C78CE6-B7FA-4253-ACF9-6DB5500A9F38}"/>
              </a:ext>
            </a:extLst>
          </p:cNvPr>
          <p:cNvSpPr txBox="1"/>
          <p:nvPr/>
        </p:nvSpPr>
        <p:spPr>
          <a:xfrm>
            <a:off x="15591673" y="2714521"/>
            <a:ext cx="1626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0.8</a:t>
            </a:r>
            <a:endParaRPr kumimoji="1" lang="ja-JP" altLang="en-US" sz="4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4ADBF72-4E20-4809-8A18-3C87E0D55D9F}"/>
              </a:ext>
            </a:extLst>
          </p:cNvPr>
          <p:cNvSpPr txBox="1"/>
          <p:nvPr/>
        </p:nvSpPr>
        <p:spPr>
          <a:xfrm>
            <a:off x="842362" y="3338082"/>
            <a:ext cx="2483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正例割合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EECB6D-6EF2-4B19-97F9-24C7ABAD3AA1}"/>
              </a:ext>
            </a:extLst>
          </p:cNvPr>
          <p:cNvCxnSpPr/>
          <p:nvPr/>
        </p:nvCxnSpPr>
        <p:spPr>
          <a:xfrm flipV="1">
            <a:off x="3628890" y="3524070"/>
            <a:ext cx="7744408" cy="506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8C78866-85FA-41AB-9F80-7BE394D9E633}"/>
              </a:ext>
            </a:extLst>
          </p:cNvPr>
          <p:cNvCxnSpPr>
            <a:cxnSpLocks/>
          </p:cNvCxnSpPr>
          <p:nvPr/>
        </p:nvCxnSpPr>
        <p:spPr>
          <a:xfrm flipV="1">
            <a:off x="3628889" y="882649"/>
            <a:ext cx="5126917" cy="763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CEFAB5A-9CE7-4CA7-AC52-5367D7792F1E}"/>
              </a:ext>
            </a:extLst>
          </p:cNvPr>
          <p:cNvSpPr txBox="1"/>
          <p:nvPr/>
        </p:nvSpPr>
        <p:spPr>
          <a:xfrm>
            <a:off x="10533644" y="2953362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9695FB-5C7D-48F7-B085-530A9E8C41DC}"/>
              </a:ext>
            </a:extLst>
          </p:cNvPr>
          <p:cNvSpPr txBox="1"/>
          <p:nvPr/>
        </p:nvSpPr>
        <p:spPr>
          <a:xfrm>
            <a:off x="7375828" y="1049198"/>
            <a:ext cx="75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B</a:t>
            </a:r>
            <a:endParaRPr kumimoji="1" lang="ja-JP" altLang="en-US" sz="4400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6D79D2-D31A-437F-83C8-30288C3CA870}"/>
              </a:ext>
            </a:extLst>
          </p:cNvPr>
          <p:cNvCxnSpPr>
            <a:cxnSpLocks/>
          </p:cNvCxnSpPr>
          <p:nvPr/>
        </p:nvCxnSpPr>
        <p:spPr>
          <a:xfrm>
            <a:off x="6127033" y="4731648"/>
            <a:ext cx="0" cy="38593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E3AC65-4336-4A6E-840D-64D9750FCE0E}"/>
              </a:ext>
            </a:extLst>
          </p:cNvPr>
          <p:cNvCxnSpPr>
            <a:cxnSpLocks/>
          </p:cNvCxnSpPr>
          <p:nvPr/>
        </p:nvCxnSpPr>
        <p:spPr>
          <a:xfrm>
            <a:off x="3628891" y="4733164"/>
            <a:ext cx="24981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043853-76C2-4AC4-9940-85787382F030}"/>
              </a:ext>
            </a:extLst>
          </p:cNvPr>
          <p:cNvSpPr txBox="1"/>
          <p:nvPr/>
        </p:nvSpPr>
        <p:spPr>
          <a:xfrm>
            <a:off x="7375828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DD4CA92-235A-4FDB-A1B0-31852E222B6A}"/>
              </a:ext>
            </a:extLst>
          </p:cNvPr>
          <p:cNvSpPr txBox="1"/>
          <p:nvPr/>
        </p:nvSpPr>
        <p:spPr>
          <a:xfrm>
            <a:off x="5103982" y="8714637"/>
            <a:ext cx="193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の予測値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1FC0CE-9AEF-47F3-B964-DB77C9E2E35C}"/>
              </a:ext>
            </a:extLst>
          </p:cNvPr>
          <p:cNvSpPr txBox="1"/>
          <p:nvPr/>
        </p:nvSpPr>
        <p:spPr>
          <a:xfrm>
            <a:off x="1392748" y="5841433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</a:t>
            </a:r>
            <a:r>
              <a:rPr kumimoji="1" lang="ja-JP" altLang="en-US" sz="2800" dirty="0"/>
              <a:t>の正例割合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F6A0EAD-F369-4064-833A-05925C3F3A7D}"/>
              </a:ext>
            </a:extLst>
          </p:cNvPr>
          <p:cNvSpPr txBox="1"/>
          <p:nvPr/>
        </p:nvSpPr>
        <p:spPr>
          <a:xfrm>
            <a:off x="1392748" y="4457372"/>
            <a:ext cx="2236140" cy="5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</a:t>
            </a:r>
            <a:r>
              <a:rPr kumimoji="1" lang="ja-JP" altLang="en-US" sz="2800" dirty="0"/>
              <a:t>の正例割合</a:t>
            </a:r>
          </a:p>
        </p:txBody>
      </p:sp>
    </p:spTree>
    <p:extLst>
      <p:ext uri="{BB962C8B-B14F-4D97-AF65-F5344CB8AC3E}">
        <p14:creationId xmlns:p14="http://schemas.microsoft.com/office/powerpoint/2010/main" val="76700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</TotalTime>
  <Words>591</Words>
  <Application>Microsoft Office PowerPoint</Application>
  <PresentationFormat>ユーザー設定</PresentationFormat>
  <Paragraphs>373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71</cp:revision>
  <dcterms:created xsi:type="dcterms:W3CDTF">2020-01-25T23:44:24Z</dcterms:created>
  <dcterms:modified xsi:type="dcterms:W3CDTF">2020-02-14T07:11:46Z</dcterms:modified>
</cp:coreProperties>
</file>