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7EEC0-E0BC-4670-8FD5-0015FE17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6D2B-6140-44E1-85C0-EED36DA09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15C73-08D3-45B4-937F-32DB98A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3986E-9315-4ED7-8CD1-49E1A2D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6B2A0-A54F-4E6C-B349-9D76355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0D97-FBEB-4AA0-8523-CFB025E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ECD91-0F29-46A9-B722-AE5879B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FCA57-C67B-4458-A3A4-869D7A8F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4A4ED-40C0-40E2-9A8E-D526EE27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11DC9-91F6-4BFF-B628-D864D235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07DDF-25B1-4FC7-877B-17B5810B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34181-9DF7-4695-A812-1B399F28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89C67-08A6-433E-9CF1-1B269F32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8FD8C-4CE4-43C9-B2CC-FFDE2399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D28CB-6FBB-4E1E-9DFD-7D02C73B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FE8AF-EEE2-46E5-9C6B-7BB1288A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2DF53F-2CAE-47B5-A38F-AFF8140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56D9D-2B48-4AB5-883B-2509F8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A15DB-5C31-47C5-B0AC-65C9403D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9735D-EABE-481E-AA38-F207667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A96BC-83F1-40D3-A7A6-9D7E8E87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F1750-2630-4A0D-8F99-43C888CC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8F6E-CED1-4A78-9E8D-3596C2F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AE3C-2BBF-4ECF-B178-E3A216A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126D3-EC64-4E80-96D2-D58FC6AC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763F0-DE67-41D1-9C88-75D805AE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03491-33B2-44E5-A6D6-36D1D1EB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BEAA2C-0CF6-4BD5-9EE0-72A4E662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B2CA7-E1D7-4973-B97B-1CC45BB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2EACA-F0FD-4803-B094-FD7A75E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D8F84-8892-4EDD-B115-90D23A7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C663-F020-4F83-B10B-7AE681C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0A3E01-B0EE-4D9F-A47F-9D9C69D6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E571F-457F-4C3C-878C-AC60BADA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8DB56-7C5F-4BA3-960B-F8E96919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1B678D-3A09-41FC-AB0C-8EFA2B6B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8CBE4-4732-47E4-AAC7-037C604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24312F-BCC6-49B7-98BF-4F51E180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CBB313-A9B8-4D95-81CC-2CECCB2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B3FF1-1D69-4DA4-9CE6-75F1310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95C30A-9CDF-4BC8-81AC-8170503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591C80-397E-43C8-A42D-A2BBCE4A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DEF4ED-DB3A-4239-AF0C-E286E0A6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9A1DB6-F6C4-469A-9FD0-7A7785A5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4A9D1-2511-4FE2-83EA-1E231B82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24AEBE-5016-4A2B-B569-4DFCFF6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0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9565C-25EE-4D54-A84C-31E9F43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1B9D3-FA0D-411D-AAAB-E2808A6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0E2417-B06C-4942-9373-31C8072E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AAF32C-0C7F-42F0-9F00-5A7909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6344A-CB35-458A-A65D-BB52868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09F82-C742-46B0-9EB0-29D3E45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13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53A-8F15-481B-911E-B984C4F0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340BA-E085-4983-AED8-AE6B8863D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C2F581-177B-47C1-AAD4-CD85F673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E6572-7A45-4914-A91E-A32AA1A0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DB1F0-DEBA-48BB-A010-FFC9C1D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78CF5-83E6-4FB8-BB09-D926FE0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72700-9DF8-41D0-BAA5-F5298FE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C3A36-D3BE-46FB-992B-C0D1EB68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B4FA0-1A56-4F97-8510-61D94DAE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C1070-44B5-45D2-8775-F81595A9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FD2D4-00BB-45CA-A3C4-8A9697C3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5392270" y="877693"/>
            <a:ext cx="2330824" cy="11385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真実が正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5392270" y="2016193"/>
            <a:ext cx="2330824" cy="11144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真実が負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5392270" y="4025767"/>
            <a:ext cx="1160930" cy="2252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が正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553200" y="4025767"/>
            <a:ext cx="1169894" cy="2252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予測が負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1966074" y="877692"/>
            <a:ext cx="2330824" cy="2252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580964" y="1555087"/>
            <a:ext cx="524436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1966074" y="4025767"/>
            <a:ext cx="2330824" cy="2252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580964" y="4703162"/>
            <a:ext cx="524436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1966074" y="336101"/>
            <a:ext cx="57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1966074" y="705433"/>
            <a:ext cx="5757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1966074" y="3542717"/>
            <a:ext cx="57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1966074" y="3912049"/>
            <a:ext cx="5757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1713381" y="635920"/>
            <a:ext cx="1563219" cy="1540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3276600" y="2176310"/>
            <a:ext cx="1676400" cy="14515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1713381" y="2176317"/>
            <a:ext cx="1563219" cy="145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3276600" y="635917"/>
            <a:ext cx="1676400" cy="1540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55D474-188A-4122-885B-9179085EE58C}"/>
              </a:ext>
            </a:extLst>
          </p:cNvPr>
          <p:cNvSpPr/>
          <p:nvPr/>
        </p:nvSpPr>
        <p:spPr>
          <a:xfrm>
            <a:off x="8900830" y="4269464"/>
            <a:ext cx="788894" cy="690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86CAB44-76CA-41C0-BA17-5A2694D7F4EA}"/>
              </a:ext>
            </a:extLst>
          </p:cNvPr>
          <p:cNvSpPr/>
          <p:nvPr/>
        </p:nvSpPr>
        <p:spPr>
          <a:xfrm>
            <a:off x="10218641" y="4959734"/>
            <a:ext cx="1577789" cy="16674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TN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E69F2B-8FEE-4BE6-BA54-15B05AE9DDBF}"/>
              </a:ext>
            </a:extLst>
          </p:cNvPr>
          <p:cNvSpPr/>
          <p:nvPr/>
        </p:nvSpPr>
        <p:spPr>
          <a:xfrm>
            <a:off x="9429747" y="4959746"/>
            <a:ext cx="788894" cy="16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FP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359F94-9239-4DEC-A0D7-9F4EFFDA97A7}"/>
              </a:ext>
            </a:extLst>
          </p:cNvPr>
          <p:cNvSpPr/>
          <p:nvPr/>
        </p:nvSpPr>
        <p:spPr>
          <a:xfrm>
            <a:off x="9689724" y="4269462"/>
            <a:ext cx="1577789" cy="6902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FN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43AA43-3361-446B-BFD4-88AA711D6F56}"/>
              </a:ext>
            </a:extLst>
          </p:cNvPr>
          <p:cNvSpPr txBox="1"/>
          <p:nvPr/>
        </p:nvSpPr>
        <p:spPr>
          <a:xfrm>
            <a:off x="1819275" y="168629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DE7E6EE-5DE1-4E2B-827C-50CC8ED70F3F}"/>
              </a:ext>
            </a:extLst>
          </p:cNvPr>
          <p:cNvCxnSpPr>
            <a:cxnSpLocks/>
          </p:cNvCxnSpPr>
          <p:nvPr/>
        </p:nvCxnSpPr>
        <p:spPr>
          <a:xfrm>
            <a:off x="1819275" y="537962"/>
            <a:ext cx="13811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989E0F-2881-4334-9633-6B3CF2ECC632}"/>
              </a:ext>
            </a:extLst>
          </p:cNvPr>
          <p:cNvSpPr txBox="1"/>
          <p:nvPr/>
        </p:nvSpPr>
        <p:spPr>
          <a:xfrm>
            <a:off x="3381375" y="168627"/>
            <a:ext cx="149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6348559-54C9-4FA3-B992-E6265840CB61}"/>
              </a:ext>
            </a:extLst>
          </p:cNvPr>
          <p:cNvCxnSpPr>
            <a:cxnSpLocks/>
          </p:cNvCxnSpPr>
          <p:nvPr/>
        </p:nvCxnSpPr>
        <p:spPr>
          <a:xfrm>
            <a:off x="3381375" y="537960"/>
            <a:ext cx="14954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38064B-0231-48DA-98D4-A971BCD66417}"/>
              </a:ext>
            </a:extLst>
          </p:cNvPr>
          <p:cNvSpPr/>
          <p:nvPr/>
        </p:nvSpPr>
        <p:spPr>
          <a:xfrm>
            <a:off x="458883" y="635917"/>
            <a:ext cx="1160367" cy="1540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4040D69-76FC-4395-A088-CCCDED5F5723}"/>
              </a:ext>
            </a:extLst>
          </p:cNvPr>
          <p:cNvSpPr/>
          <p:nvPr/>
        </p:nvSpPr>
        <p:spPr>
          <a:xfrm>
            <a:off x="458883" y="2176308"/>
            <a:ext cx="1160367" cy="1451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8C9BAB8-4C74-45A4-8A6F-66025B50BCE4}"/>
              </a:ext>
            </a:extLst>
          </p:cNvPr>
          <p:cNvSpPr/>
          <p:nvPr/>
        </p:nvSpPr>
        <p:spPr>
          <a:xfrm>
            <a:off x="7239000" y="702999"/>
            <a:ext cx="1563219" cy="1540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3B96067-C03D-4A11-AA81-C9048902386D}"/>
              </a:ext>
            </a:extLst>
          </p:cNvPr>
          <p:cNvSpPr/>
          <p:nvPr/>
        </p:nvSpPr>
        <p:spPr>
          <a:xfrm>
            <a:off x="8802219" y="2243389"/>
            <a:ext cx="1676400" cy="14515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677D2B2-D9E6-4C1D-9E4C-DCB3DEC8B803}"/>
              </a:ext>
            </a:extLst>
          </p:cNvPr>
          <p:cNvSpPr/>
          <p:nvPr/>
        </p:nvSpPr>
        <p:spPr>
          <a:xfrm>
            <a:off x="7239000" y="2243396"/>
            <a:ext cx="1563219" cy="1451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9DDC4C-D516-4D00-981F-55F13B53C41E}"/>
              </a:ext>
            </a:extLst>
          </p:cNvPr>
          <p:cNvSpPr/>
          <p:nvPr/>
        </p:nvSpPr>
        <p:spPr>
          <a:xfrm>
            <a:off x="8802219" y="702996"/>
            <a:ext cx="1676400" cy="15404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E296E0-678B-497B-A5DA-0DBD2EE18E3E}"/>
              </a:ext>
            </a:extLst>
          </p:cNvPr>
          <p:cNvSpPr txBox="1"/>
          <p:nvPr/>
        </p:nvSpPr>
        <p:spPr>
          <a:xfrm>
            <a:off x="7344894" y="235708"/>
            <a:ext cx="13811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9F9E9FB-8668-494E-BF41-C1BCC8851BE8}"/>
              </a:ext>
            </a:extLst>
          </p:cNvPr>
          <p:cNvCxnSpPr>
            <a:cxnSpLocks/>
          </p:cNvCxnSpPr>
          <p:nvPr/>
        </p:nvCxnSpPr>
        <p:spPr>
          <a:xfrm>
            <a:off x="7344894" y="605041"/>
            <a:ext cx="138112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5E958E-1F68-4317-A333-3F317D7C1339}"/>
              </a:ext>
            </a:extLst>
          </p:cNvPr>
          <p:cNvSpPr txBox="1"/>
          <p:nvPr/>
        </p:nvSpPr>
        <p:spPr>
          <a:xfrm>
            <a:off x="8906994" y="235706"/>
            <a:ext cx="1495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22D4C2-CB8E-43CB-B9FC-42AC5A22483F}"/>
              </a:ext>
            </a:extLst>
          </p:cNvPr>
          <p:cNvCxnSpPr>
            <a:cxnSpLocks/>
          </p:cNvCxnSpPr>
          <p:nvPr/>
        </p:nvCxnSpPr>
        <p:spPr>
          <a:xfrm>
            <a:off x="8906994" y="605039"/>
            <a:ext cx="149542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49D1B7-1620-45DA-AC52-FC86B488F4CF}"/>
              </a:ext>
            </a:extLst>
          </p:cNvPr>
          <p:cNvSpPr/>
          <p:nvPr/>
        </p:nvSpPr>
        <p:spPr>
          <a:xfrm>
            <a:off x="5984502" y="702996"/>
            <a:ext cx="1160367" cy="15403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411865-D0BD-41B7-8EB6-57820344D1D1}"/>
              </a:ext>
            </a:extLst>
          </p:cNvPr>
          <p:cNvSpPr/>
          <p:nvPr/>
        </p:nvSpPr>
        <p:spPr>
          <a:xfrm>
            <a:off x="5984502" y="2243387"/>
            <a:ext cx="1160367" cy="14515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</p:spTree>
    <p:extLst>
      <p:ext uri="{BB962C8B-B14F-4D97-AF65-F5344CB8AC3E}">
        <p14:creationId xmlns:p14="http://schemas.microsoft.com/office/powerpoint/2010/main" val="6718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DCDFEA-0894-49D4-8537-955560C096B0}"/>
              </a:ext>
            </a:extLst>
          </p:cNvPr>
          <p:cNvCxnSpPr>
            <a:cxnSpLocks/>
          </p:cNvCxnSpPr>
          <p:nvPr/>
        </p:nvCxnSpPr>
        <p:spPr>
          <a:xfrm>
            <a:off x="9782010" y="202539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2C0071-552B-48CD-A8EE-FBCFE845AD42}"/>
              </a:ext>
            </a:extLst>
          </p:cNvPr>
          <p:cNvSpPr/>
          <p:nvPr/>
        </p:nvSpPr>
        <p:spPr>
          <a:xfrm>
            <a:off x="10327042" y="2458356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909DC91-0959-4AA9-8E67-82A2E52EFCD8}"/>
              </a:ext>
            </a:extLst>
          </p:cNvPr>
          <p:cNvSpPr/>
          <p:nvPr/>
        </p:nvSpPr>
        <p:spPr>
          <a:xfrm>
            <a:off x="9883129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994B14-1F58-42F5-910F-26A7638DD7F7}"/>
              </a:ext>
            </a:extLst>
          </p:cNvPr>
          <p:cNvSpPr/>
          <p:nvPr/>
        </p:nvSpPr>
        <p:spPr>
          <a:xfrm>
            <a:off x="10327042" y="2069939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27480F-97ED-4E05-9283-47ADF6B17DDE}"/>
              </a:ext>
            </a:extLst>
          </p:cNvPr>
          <p:cNvSpPr/>
          <p:nvPr/>
        </p:nvSpPr>
        <p:spPr>
          <a:xfrm>
            <a:off x="9883129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452AF07-5836-4371-BCC7-17FCA3CB4541}"/>
              </a:ext>
            </a:extLst>
          </p:cNvPr>
          <p:cNvSpPr/>
          <p:nvPr/>
        </p:nvSpPr>
        <p:spPr>
          <a:xfrm>
            <a:off x="10327042" y="1592423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4D7A977-4FFB-4AF3-A683-23352DFDA5DF}"/>
              </a:ext>
            </a:extLst>
          </p:cNvPr>
          <p:cNvSpPr/>
          <p:nvPr/>
        </p:nvSpPr>
        <p:spPr>
          <a:xfrm>
            <a:off x="9883129" y="1206488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4D5B39B-C4F8-44B2-A1FB-3DD999D99889}"/>
              </a:ext>
            </a:extLst>
          </p:cNvPr>
          <p:cNvCxnSpPr>
            <a:cxnSpLocks/>
          </p:cNvCxnSpPr>
          <p:nvPr/>
        </p:nvCxnSpPr>
        <p:spPr>
          <a:xfrm>
            <a:off x="738171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ACEA8C-AADA-4A58-B91E-3F632020E257}"/>
              </a:ext>
            </a:extLst>
          </p:cNvPr>
          <p:cNvSpPr/>
          <p:nvPr/>
        </p:nvSpPr>
        <p:spPr>
          <a:xfrm>
            <a:off x="7699031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8F8A9B-23B5-4FDE-BD54-D471A4A12841}"/>
              </a:ext>
            </a:extLst>
          </p:cNvPr>
          <p:cNvSpPr/>
          <p:nvPr/>
        </p:nvSpPr>
        <p:spPr>
          <a:xfrm>
            <a:off x="7699031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E203677-1EC3-465C-89BE-19BE8437E596}"/>
              </a:ext>
            </a:extLst>
          </p:cNvPr>
          <p:cNvSpPr/>
          <p:nvPr/>
        </p:nvSpPr>
        <p:spPr>
          <a:xfrm>
            <a:off x="7704786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7247D8-F46F-4CAB-B7D6-6999122E795B}"/>
              </a:ext>
            </a:extLst>
          </p:cNvPr>
          <p:cNvCxnSpPr>
            <a:cxnSpLocks/>
          </p:cNvCxnSpPr>
          <p:nvPr/>
        </p:nvCxnSpPr>
        <p:spPr>
          <a:xfrm>
            <a:off x="533373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9B6446-7C5E-4302-8338-D520DD9CDCBA}"/>
              </a:ext>
            </a:extLst>
          </p:cNvPr>
          <p:cNvSpPr/>
          <p:nvPr/>
        </p:nvSpPr>
        <p:spPr>
          <a:xfrm>
            <a:off x="5878762" y="2069941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3DF7A13-E8E5-4A03-8639-6FC18F379D2A}"/>
              </a:ext>
            </a:extLst>
          </p:cNvPr>
          <p:cNvSpPr/>
          <p:nvPr/>
        </p:nvSpPr>
        <p:spPr>
          <a:xfrm>
            <a:off x="5434849" y="2072423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0A5B2D-4683-4B73-88B2-6D138FEB73E5}"/>
              </a:ext>
            </a:extLst>
          </p:cNvPr>
          <p:cNvSpPr/>
          <p:nvPr/>
        </p:nvSpPr>
        <p:spPr>
          <a:xfrm>
            <a:off x="5656804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EA2536F-5445-4B6F-A78C-C4C77C02C29C}"/>
              </a:ext>
            </a:extLst>
          </p:cNvPr>
          <p:cNvCxnSpPr>
            <a:cxnSpLocks/>
          </p:cNvCxnSpPr>
          <p:nvPr/>
        </p:nvCxnSpPr>
        <p:spPr>
          <a:xfrm>
            <a:off x="5709469" y="482764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AF8C6F-CC31-4C93-9FB5-ACFC9FBE382E}"/>
              </a:ext>
            </a:extLst>
          </p:cNvPr>
          <p:cNvSpPr/>
          <p:nvPr/>
        </p:nvSpPr>
        <p:spPr>
          <a:xfrm>
            <a:off x="6254501" y="4879639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2F2498-72EF-4B1C-8966-14936A224D79}"/>
              </a:ext>
            </a:extLst>
          </p:cNvPr>
          <p:cNvSpPr/>
          <p:nvPr/>
        </p:nvSpPr>
        <p:spPr>
          <a:xfrm>
            <a:off x="5810588" y="4879641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1CE239-C030-40AD-95E5-F35D1CF18B9E}"/>
              </a:ext>
            </a:extLst>
          </p:cNvPr>
          <p:cNvSpPr/>
          <p:nvPr/>
        </p:nvSpPr>
        <p:spPr>
          <a:xfrm>
            <a:off x="7477074" y="4202948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8EE85E7-1EB3-4580-9837-E2FBA5F982A0}"/>
              </a:ext>
            </a:extLst>
          </p:cNvPr>
          <p:cNvSpPr/>
          <p:nvPr/>
        </p:nvSpPr>
        <p:spPr>
          <a:xfrm>
            <a:off x="6032542" y="4379936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57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124</Words>
  <Application>Microsoft Office PowerPoint</Application>
  <PresentationFormat>ワイド画面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12</cp:revision>
  <dcterms:created xsi:type="dcterms:W3CDTF">2020-01-25T23:44:24Z</dcterms:created>
  <dcterms:modified xsi:type="dcterms:W3CDTF">2020-01-26T01:54:14Z</dcterms:modified>
</cp:coreProperties>
</file>