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7EEC0-E0BC-4670-8FD5-0015FE17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976D2B-6140-44E1-85C0-EED36DA09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15C73-08D3-45B4-937F-32DB98A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83986E-9315-4ED7-8CD1-49E1A2D2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6B2A0-A54F-4E6C-B349-9D763550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80D97-FBEB-4AA0-8523-CFB025E6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9ECD91-0F29-46A9-B722-AE5879BD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FCA57-C67B-4458-A3A4-869D7A8F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4A4ED-40C0-40E2-9A8E-D526EE27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111DC9-91F6-4BFF-B628-D864D235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3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07DDF-25B1-4FC7-877B-17B5810B1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34181-9DF7-4695-A812-1B399F28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89C67-08A6-433E-9CF1-1B269F32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8FD8C-4CE4-43C9-B2CC-FFDE2399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D28CB-6FBB-4E1E-9DFD-7D02C73B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FE8AF-EEE2-46E5-9C6B-7BB1288A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2DF53F-2CAE-47B5-A38F-AFF81400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56D9D-2B48-4AB5-883B-2509F82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A15DB-5C31-47C5-B0AC-65C9403D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E9735D-EABE-481E-AA38-F207667B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76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A96BC-83F1-40D3-A7A6-9D7E8E87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DF1750-2630-4A0D-8F99-43C888CC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C8F6E-CED1-4A78-9E8D-3596C2F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CAE3C-2BBF-4ECF-B178-E3A216AE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126D3-EC64-4E80-96D2-D58FC6AC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9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763F0-DE67-41D1-9C88-75D805AE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03491-33B2-44E5-A6D6-36D1D1EB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BEAA2C-0CF6-4BD5-9EE0-72A4E662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2B2CA7-E1D7-4973-B97B-1CC45BB8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C2EACA-F0FD-4803-B094-FD7A75E6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1D8F84-8892-4EDD-B115-90D23A7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C663-F020-4F83-B10B-7AE681C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0A3E01-B0EE-4D9F-A47F-9D9C69D6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E571F-457F-4C3C-878C-AC60BADAA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F8DB56-7C5F-4BA3-960B-F8E969194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1B678D-3A09-41FC-AB0C-8EFA2B6B5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08CBE4-4732-47E4-AAC7-037C604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24312F-BCC6-49B7-98BF-4F51E180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CBB313-A9B8-4D95-81CC-2CECCB27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B3FF1-1D69-4DA4-9CE6-75F1310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95C30A-9CDF-4BC8-81AC-81705030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591C80-397E-43C8-A42D-A2BBCE4A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DEF4ED-DB3A-4239-AF0C-E286E0A6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9A1DB6-F6C4-469A-9FD0-7A7785A5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B4A9D1-2511-4FE2-83EA-1E231B82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24AEBE-5016-4A2B-B569-4DFCFF65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0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9565C-25EE-4D54-A84C-31E9F43E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61B9D3-FA0D-411D-AAAB-E2808A64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0E2417-B06C-4942-9373-31C8072E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AAF32C-0C7F-42F0-9F00-5A7909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46344A-CB35-458A-A65D-BB52868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09F82-C742-46B0-9EB0-29D3E453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13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D453A-8F15-481B-911E-B984C4F0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B340BA-E085-4983-AED8-AE6B8863D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C2F581-177B-47C1-AAD4-CD85F673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DE6572-7A45-4914-A91E-A32AA1A0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6DB1F0-DEBA-48BB-A010-FFC9C1D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678CF5-83E6-4FB8-BB09-D926FE0E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7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972700-9DF8-41D0-BAA5-F5298FEB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7C3A36-D3BE-46FB-992B-C0D1EB68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B4FA0-1A56-4F97-8510-61D94DAE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C1070-44B5-45D2-8775-F81595A99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9FD2D4-00BB-45CA-A3C4-8A9697C3C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2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1228164" y="779930"/>
            <a:ext cx="788894" cy="690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TP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2017058" y="1470201"/>
            <a:ext cx="1577789" cy="16674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TN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1228164" y="1470213"/>
            <a:ext cx="788894" cy="16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FP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2017058" y="779928"/>
            <a:ext cx="1577789" cy="6902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FN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8073061-27A5-4CE6-9EE7-1526C3B6C425}"/>
              </a:ext>
            </a:extLst>
          </p:cNvPr>
          <p:cNvSpPr/>
          <p:nvPr/>
        </p:nvSpPr>
        <p:spPr>
          <a:xfrm>
            <a:off x="6302188" y="968189"/>
            <a:ext cx="788894" cy="1568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TP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A4BE9C-0ABC-48C6-AF8F-3021816EE175}"/>
              </a:ext>
            </a:extLst>
          </p:cNvPr>
          <p:cNvSpPr/>
          <p:nvPr/>
        </p:nvSpPr>
        <p:spPr>
          <a:xfrm>
            <a:off x="7091082" y="2537005"/>
            <a:ext cx="1577789" cy="7889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TN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925A0B4-1882-4986-9E25-C685A0A10E93}"/>
              </a:ext>
            </a:extLst>
          </p:cNvPr>
          <p:cNvSpPr/>
          <p:nvPr/>
        </p:nvSpPr>
        <p:spPr>
          <a:xfrm>
            <a:off x="6302188" y="2537010"/>
            <a:ext cx="788894" cy="78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FP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70C2F0-A7A5-4B27-AB6A-04DDBB3FA920}"/>
              </a:ext>
            </a:extLst>
          </p:cNvPr>
          <p:cNvSpPr/>
          <p:nvPr/>
        </p:nvSpPr>
        <p:spPr>
          <a:xfrm>
            <a:off x="7091082" y="968187"/>
            <a:ext cx="1577789" cy="15688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FN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C55D474-188A-4122-885B-9179085EE58C}"/>
              </a:ext>
            </a:extLst>
          </p:cNvPr>
          <p:cNvSpPr/>
          <p:nvPr/>
        </p:nvSpPr>
        <p:spPr>
          <a:xfrm>
            <a:off x="1694329" y="3720351"/>
            <a:ext cx="788894" cy="690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TP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86CAB44-76CA-41C0-BA17-5A2694D7F4EA}"/>
              </a:ext>
            </a:extLst>
          </p:cNvPr>
          <p:cNvSpPr/>
          <p:nvPr/>
        </p:nvSpPr>
        <p:spPr>
          <a:xfrm>
            <a:off x="3012140" y="4410621"/>
            <a:ext cx="1577789" cy="16674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TN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E69F2B-8FEE-4BE6-BA54-15B05AE9DDBF}"/>
              </a:ext>
            </a:extLst>
          </p:cNvPr>
          <p:cNvSpPr/>
          <p:nvPr/>
        </p:nvSpPr>
        <p:spPr>
          <a:xfrm>
            <a:off x="2223246" y="4410633"/>
            <a:ext cx="788894" cy="16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FP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359F94-9239-4DEC-A0D7-9F4EFFDA97A7}"/>
              </a:ext>
            </a:extLst>
          </p:cNvPr>
          <p:cNvSpPr/>
          <p:nvPr/>
        </p:nvSpPr>
        <p:spPr>
          <a:xfrm>
            <a:off x="2483223" y="3720349"/>
            <a:ext cx="1577789" cy="6902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3</cp:revision>
  <dcterms:created xsi:type="dcterms:W3CDTF">2020-01-25T23:44:24Z</dcterms:created>
  <dcterms:modified xsi:type="dcterms:W3CDTF">2020-01-25T23:55:20Z</dcterms:modified>
</cp:coreProperties>
</file>