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37" r:id="rId4"/>
    <p:sldMasterId id="2147483787" r:id="rId5"/>
    <p:sldMasterId id="2147483794" r:id="rId6"/>
    <p:sldMasterId id="2147483733" r:id="rId7"/>
    <p:sldMasterId id="2147483747" r:id="rId8"/>
  </p:sldMasterIdLst>
  <p:notesMasterIdLst>
    <p:notesMasterId r:id="rId13"/>
  </p:notesMasterIdLst>
  <p:handoutMasterIdLst>
    <p:handoutMasterId r:id="rId14"/>
  </p:handoutMasterIdLst>
  <p:sldIdLst>
    <p:sldId id="1585" r:id="rId9"/>
    <p:sldId id="1586" r:id="rId10"/>
    <p:sldId id="1587" r:id="rId11"/>
    <p:sldId id="1588" r:id="rId12"/>
  </p:sldIdLst>
  <p:sldSz cx="9144000" cy="5143500" type="screen16x9"/>
  <p:notesSz cx="6807200" cy="9939338"/>
  <p:defaultTextStyle>
    <a:defPPr>
      <a:defRPr lang="ja-JP"/>
    </a:defPPr>
    <a:lvl1pPr marL="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kumimoji="1"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3" pos="1020" userDrawn="1">
          <p15:clr>
            <a:srgbClr val="A4A3A4"/>
          </p15:clr>
        </p15:guide>
        <p15:guide id="37" orient="horz" pos="2482" userDrawn="1">
          <p15:clr>
            <a:srgbClr val="A4A3A4"/>
          </p15:clr>
        </p15:guide>
        <p15:guide id="41" pos="4808" userDrawn="1">
          <p15:clr>
            <a:srgbClr val="A4A3A4"/>
          </p15:clr>
        </p15:guide>
        <p15:guide id="42" pos="476" userDrawn="1">
          <p15:clr>
            <a:srgbClr val="A4A3A4"/>
          </p15:clr>
        </p15:guide>
        <p15:guide id="43" pos="4445" userDrawn="1">
          <p15:clr>
            <a:srgbClr val="A4A3A4"/>
          </p15:clr>
        </p15:guide>
        <p15:guide id="44" pos="2721" userDrawn="1">
          <p15:clr>
            <a:srgbClr val="A4A3A4"/>
          </p15:clr>
        </p15:guide>
        <p15:guide id="45" pos="3742" userDrawn="1">
          <p15:clr>
            <a:srgbClr val="A4A3A4"/>
          </p15:clr>
        </p15:guide>
        <p15:guide id="46" orient="horz" pos="25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D2"/>
    <a:srgbClr val="5B9BD5"/>
    <a:srgbClr val="FF0000"/>
    <a:srgbClr val="FF5050"/>
    <a:srgbClr val="FFCC00"/>
    <a:srgbClr val="B2B2B2"/>
    <a:srgbClr val="FF6600"/>
    <a:srgbClr val="0069C0"/>
    <a:srgbClr val="7F7F7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52" autoAdjust="0"/>
    <p:restoredTop sz="94333" autoAdjust="0"/>
  </p:normalViewPr>
  <p:slideViewPr>
    <p:cSldViewPr snapToGrid="0" showGuides="1">
      <p:cViewPr varScale="1">
        <p:scale>
          <a:sx n="96" d="100"/>
          <a:sy n="96" d="100"/>
        </p:scale>
        <p:origin x="1080" y="72"/>
      </p:cViewPr>
      <p:guideLst>
        <p:guide pos="1020"/>
        <p:guide orient="horz" pos="2482"/>
        <p:guide pos="4808"/>
        <p:guide pos="476"/>
        <p:guide pos="4445"/>
        <p:guide pos="2721"/>
        <p:guide pos="3742"/>
        <p:guide orient="horz" pos="2573"/>
      </p:guideLst>
    </p:cSldViewPr>
  </p:slideViewPr>
  <p:outlineViewPr>
    <p:cViewPr>
      <p:scale>
        <a:sx n="33" d="100"/>
        <a:sy n="33" d="100"/>
      </p:scale>
      <p:origin x="0" y="-32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notesViewPr>
    <p:cSldViewPr snapToGrid="0" showGuides="1">
      <p:cViewPr varScale="1">
        <p:scale>
          <a:sx n="60" d="100"/>
          <a:sy n="60" d="100"/>
        </p:scale>
        <p:origin x="27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Master" Target="slideMasters/slideMaster4.xml" /><Relationship Id="rId12" Type="http://schemas.openxmlformats.org/officeDocument/2006/relationships/slide" Target="slides/slide4.xml" /><Relationship Id="rId17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Master" Target="slideMasters/slideMaster3.xml" /><Relationship Id="rId11" Type="http://schemas.openxmlformats.org/officeDocument/2006/relationships/slide" Target="slides/slide3.xml" /><Relationship Id="rId5" Type="http://schemas.openxmlformats.org/officeDocument/2006/relationships/slideMaster" Target="slideMasters/slideMaster2.xml" /><Relationship Id="rId15" Type="http://schemas.openxmlformats.org/officeDocument/2006/relationships/presProps" Target="presProps.xml" /><Relationship Id="rId10" Type="http://schemas.openxmlformats.org/officeDocument/2006/relationships/slide" Target="slides/slide2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1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575" cy="4968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C9EB78ED-B960-4AD9-9DF1-B2655C47E45F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863"/>
            <a:ext cx="2949575" cy="4968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r>
              <a:rPr kumimoji="1" lang="en-US" altLang="ja-JP"/>
              <a:t>Ver 1.0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13F3C9D-71FA-459B-AE7A-154E578CA6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8216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9787" cy="498693"/>
          </a:xfrm>
          <a:prstGeom prst="rect">
            <a:avLst/>
          </a:prstGeom>
        </p:spPr>
        <p:txBody>
          <a:bodyPr vert="horz" lIns="91424" tIns="45711" rIns="91424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2"/>
            <a:ext cx="2949787" cy="498693"/>
          </a:xfrm>
          <a:prstGeom prst="rect">
            <a:avLst/>
          </a:prstGeom>
        </p:spPr>
        <p:txBody>
          <a:bodyPr vert="horz" lIns="91424" tIns="45711" rIns="91424" bIns="45711" rtlCol="0"/>
          <a:lstStyle>
            <a:lvl1pPr algn="r">
              <a:defRPr sz="1200"/>
            </a:lvl1pPr>
          </a:lstStyle>
          <a:p>
            <a:fld id="{0790BAAA-8EE5-431D-9ED9-186FC10F7BE4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4" tIns="45711" rIns="91424" bIns="4571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83308"/>
            <a:ext cx="5445760" cy="3913614"/>
          </a:xfrm>
          <a:prstGeom prst="rect">
            <a:avLst/>
          </a:prstGeom>
        </p:spPr>
        <p:txBody>
          <a:bodyPr vert="horz" lIns="91424" tIns="45711" rIns="91424" bIns="4571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7"/>
            <a:ext cx="2949787" cy="498692"/>
          </a:xfrm>
          <a:prstGeom prst="rect">
            <a:avLst/>
          </a:prstGeom>
        </p:spPr>
        <p:txBody>
          <a:bodyPr vert="horz" lIns="91424" tIns="45711" rIns="91424" bIns="45711" rtlCol="0" anchor="b"/>
          <a:lstStyle>
            <a:lvl1pPr algn="l">
              <a:defRPr sz="1200"/>
            </a:lvl1pPr>
          </a:lstStyle>
          <a:p>
            <a:r>
              <a:rPr kumimoji="1" lang="en-US" altLang="ja-JP"/>
              <a:t>Ver 1.0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7" cy="498692"/>
          </a:xfrm>
          <a:prstGeom prst="rect">
            <a:avLst/>
          </a:prstGeom>
        </p:spPr>
        <p:txBody>
          <a:bodyPr vert="horz" lIns="91424" tIns="45711" rIns="91424" bIns="45711" rtlCol="0" anchor="b"/>
          <a:lstStyle>
            <a:lvl1pPr algn="r">
              <a:defRPr sz="1200"/>
            </a:lvl1pPr>
          </a:lstStyle>
          <a:p>
            <a:fld id="{200EB8D5-A5BF-4546-AC54-975D3BF625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831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2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3.xml" /><Relationship Id="rId4" Type="http://schemas.openxmlformats.org/officeDocument/2006/relationships/image" Target="../media/image1.png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1599A3-30A2-41D9-8DA2-6C16937BF6F0}"/>
              </a:ext>
            </a:extLst>
          </p:cNvPr>
          <p:cNvSpPr/>
          <p:nvPr userDrawn="1"/>
        </p:nvSpPr>
        <p:spPr>
          <a:xfrm>
            <a:off x="6184900" y="0"/>
            <a:ext cx="2959099" cy="2632075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4EDD-0C62-4E14-8E98-95F0AE889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4AE3B2-9D38-4FBF-BAF8-5E9B1061796E}"/>
              </a:ext>
            </a:extLst>
          </p:cNvPr>
          <p:cNvSpPr/>
          <p:nvPr userDrawn="1"/>
        </p:nvSpPr>
        <p:spPr>
          <a:xfrm>
            <a:off x="1" y="0"/>
            <a:ext cx="6858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3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3199718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060" y="326929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04948" y="3199718"/>
            <a:ext cx="1552425" cy="193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2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3199718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060" y="326929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4351" y="3199718"/>
            <a:ext cx="1619649" cy="19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51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3199718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060" y="326929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0004" y="3269292"/>
            <a:ext cx="1502446" cy="1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98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-4971" y="2675822"/>
            <a:ext cx="9144000" cy="2467677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9982" y="549314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2" y="2382839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9690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2184934"/>
            <a:ext cx="9144000" cy="2958565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953" y="148671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67" y="268122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14949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6E3E7-507C-4CC1-BCBD-C2BA7BAE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0" y="274639"/>
            <a:ext cx="7886700" cy="435654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2A78A4-6417-4DB1-B0E5-AC77CDD80B47}"/>
              </a:ext>
            </a:extLst>
          </p:cNvPr>
          <p:cNvSpPr/>
          <p:nvPr userDrawn="1"/>
        </p:nvSpPr>
        <p:spPr>
          <a:xfrm>
            <a:off x="0" y="0"/>
            <a:ext cx="1690007" cy="89807"/>
          </a:xfrm>
          <a:prstGeom prst="rect">
            <a:avLst/>
          </a:prstGeom>
          <a:solidFill>
            <a:srgbClr val="00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804C15-3C0D-46F1-B030-5FA7E4064CE3}"/>
              </a:ext>
            </a:extLst>
          </p:cNvPr>
          <p:cNvSpPr/>
          <p:nvPr userDrawn="1"/>
        </p:nvSpPr>
        <p:spPr>
          <a:xfrm>
            <a:off x="1690006" y="0"/>
            <a:ext cx="7452000" cy="89807"/>
          </a:xfrm>
          <a:prstGeom prst="rect">
            <a:avLst/>
          </a:prstGeom>
          <a:solidFill>
            <a:srgbClr val="AC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042658-385A-4726-AB55-B23FB13F211B}"/>
              </a:ext>
            </a:extLst>
          </p:cNvPr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A41883-BCF1-496B-BF7F-D366527CF9D5}"/>
              </a:ext>
            </a:extLst>
          </p:cNvPr>
          <p:cNvSpPr/>
          <p:nvPr userDrawn="1"/>
        </p:nvSpPr>
        <p:spPr>
          <a:xfrm>
            <a:off x="-165100" y="406400"/>
            <a:ext cx="453570" cy="36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A20E3D-F7A2-44FC-ABA7-568F79339B0D}"/>
              </a:ext>
            </a:extLst>
          </p:cNvPr>
          <p:cNvSpPr/>
          <p:nvPr userDrawn="1"/>
        </p:nvSpPr>
        <p:spPr>
          <a:xfrm>
            <a:off x="-241300" y="2746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CD844-63BA-4D1D-83C3-5BAA10B4D9F0}"/>
              </a:ext>
            </a:extLst>
          </p:cNvPr>
          <p:cNvSpPr txBox="1"/>
          <p:nvPr userDrawn="1"/>
        </p:nvSpPr>
        <p:spPr>
          <a:xfrm>
            <a:off x="8822726" y="4996596"/>
            <a:ext cx="6529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0136CC7-FC84-47D5-A64C-2015477CD768}" type="slidenum">
              <a:rPr kumimoji="1" lang="ja-JP" altLang="en-US" sz="700" smtClean="0">
                <a:solidFill>
                  <a:schemeClr val="bg1"/>
                </a:solidFill>
              </a:rPr>
              <a:t>‹#›</a:t>
            </a:fld>
            <a:endParaRPr kumimoji="1" lang="ja-JP" alt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08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orient="horz" pos="3072">
          <p15:clr>
            <a:srgbClr val="FBAE40"/>
          </p15:clr>
        </p15:guide>
        <p15:guide id="4" orient="horz" pos="622">
          <p15:clr>
            <a:srgbClr val="FBAE40"/>
          </p15:clr>
        </p15:guide>
        <p15:guide id="5" orient="horz" pos="69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3199718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060" y="326929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269" y="3269292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804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-4971" y="1943782"/>
            <a:ext cx="9144000" cy="3199718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953" y="148671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2" y="2382839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08465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2382839"/>
            <a:ext cx="9144000" cy="2760660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952" y="467150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67" y="268122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0837" y="1948177"/>
            <a:ext cx="2666667" cy="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85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2382839"/>
            <a:ext cx="9144000" cy="2760660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951" y="189303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67" y="268122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8665" y="2067745"/>
            <a:ext cx="2666667" cy="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1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4EDD-0C62-4E14-8E98-95F0AE889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906C153-1956-407C-8FC9-98BA44FEBF90}"/>
              </a:ext>
            </a:extLst>
          </p:cNvPr>
          <p:cNvSpPr/>
          <p:nvPr userDrawn="1"/>
        </p:nvSpPr>
        <p:spPr>
          <a:xfrm>
            <a:off x="1" y="0"/>
            <a:ext cx="9651999" cy="5143500"/>
          </a:xfrm>
          <a:custGeom>
            <a:avLst/>
            <a:gdLst>
              <a:gd name="connsiteX0" fmla="*/ 0 w 7692941"/>
              <a:gd name="connsiteY0" fmla="*/ 0 h 5143500"/>
              <a:gd name="connsiteX1" fmla="*/ 7692941 w 7692941"/>
              <a:gd name="connsiteY1" fmla="*/ 0 h 5143500"/>
              <a:gd name="connsiteX2" fmla="*/ 5168446 w 7692941"/>
              <a:gd name="connsiteY2" fmla="*/ 5143500 h 5143500"/>
              <a:gd name="connsiteX3" fmla="*/ 0 w 769294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941" h="5143500">
                <a:moveTo>
                  <a:pt x="0" y="0"/>
                </a:moveTo>
                <a:lnTo>
                  <a:pt x="7692941" y="0"/>
                </a:lnTo>
                <a:lnTo>
                  <a:pt x="5168446" y="5143500"/>
                </a:lnTo>
                <a:lnTo>
                  <a:pt x="0" y="5143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77BE29-061D-45C0-B80D-2DAA3196BFED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71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-2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6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34800" y="2939244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66" y="1546566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01551" y="195289"/>
            <a:ext cx="2666667" cy="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26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-1" y="0"/>
            <a:ext cx="9144000" cy="3062688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730" y="3208638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66" y="94257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0997" y="4560533"/>
            <a:ext cx="2666667" cy="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93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セクション見出し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948" y="2179000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68" y="523701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8662" y="4016313"/>
            <a:ext cx="2666667" cy="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09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3112" y="2539024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999" y="1328739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30341" y="4518261"/>
            <a:ext cx="2666667" cy="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89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セクション見出し"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6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4948" y="2179000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68" y="523701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38662" y="4016313"/>
            <a:ext cx="2666667" cy="3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2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50" y="1546566"/>
            <a:ext cx="4442791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02960" y="4597931"/>
            <a:ext cx="2666667" cy="309524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75894"/>
            <a:ext cx="4621696" cy="521939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9246" y="2778015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457550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3374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6235" y="115098"/>
            <a:ext cx="3569459" cy="379895"/>
          </a:xfrm>
          <a:prstGeom prst="rect">
            <a:avLst/>
          </a:prstGeom>
        </p:spPr>
        <p:txBody>
          <a:bodyPr lIns="91410" tIns="45706" rIns="91410" bIns="45706" anchor="ctr"/>
          <a:lstStyle>
            <a:lvl1pPr algn="l">
              <a:defRPr sz="1969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718941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1599A3-30A2-41D9-8DA2-6C16937BF6F0}"/>
              </a:ext>
            </a:extLst>
          </p:cNvPr>
          <p:cNvSpPr/>
          <p:nvPr userDrawn="1"/>
        </p:nvSpPr>
        <p:spPr>
          <a:xfrm>
            <a:off x="6184900" y="0"/>
            <a:ext cx="2959099" cy="2632075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4EDD-0C62-4E14-8E98-95F0AE889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4AE3B2-9D38-4FBF-BAF8-5E9B1061796E}"/>
              </a:ext>
            </a:extLst>
          </p:cNvPr>
          <p:cNvSpPr/>
          <p:nvPr userDrawn="1"/>
        </p:nvSpPr>
        <p:spPr>
          <a:xfrm>
            <a:off x="1" y="0"/>
            <a:ext cx="6858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21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4EDD-0C62-4E14-8E98-95F0AE889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906C153-1956-407C-8FC9-98BA44FEBF90}"/>
              </a:ext>
            </a:extLst>
          </p:cNvPr>
          <p:cNvSpPr/>
          <p:nvPr userDrawn="1"/>
        </p:nvSpPr>
        <p:spPr>
          <a:xfrm>
            <a:off x="1" y="0"/>
            <a:ext cx="9651999" cy="5143500"/>
          </a:xfrm>
          <a:custGeom>
            <a:avLst/>
            <a:gdLst>
              <a:gd name="connsiteX0" fmla="*/ 0 w 7692941"/>
              <a:gd name="connsiteY0" fmla="*/ 0 h 5143500"/>
              <a:gd name="connsiteX1" fmla="*/ 7692941 w 7692941"/>
              <a:gd name="connsiteY1" fmla="*/ 0 h 5143500"/>
              <a:gd name="connsiteX2" fmla="*/ 5168446 w 7692941"/>
              <a:gd name="connsiteY2" fmla="*/ 5143500 h 5143500"/>
              <a:gd name="connsiteX3" fmla="*/ 0 w 769294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941" h="5143500">
                <a:moveTo>
                  <a:pt x="0" y="0"/>
                </a:moveTo>
                <a:lnTo>
                  <a:pt x="7692941" y="0"/>
                </a:lnTo>
                <a:lnTo>
                  <a:pt x="5168446" y="5143500"/>
                </a:lnTo>
                <a:lnTo>
                  <a:pt x="0" y="5143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877BE29-061D-45C0-B80D-2DAA3196BFED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6E3E7-507C-4CC1-BCBD-C2BA7BAE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0" y="274639"/>
            <a:ext cx="7886700" cy="435654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2A78A4-6417-4DB1-B0E5-AC77CDD80B47}"/>
              </a:ext>
            </a:extLst>
          </p:cNvPr>
          <p:cNvSpPr/>
          <p:nvPr userDrawn="1"/>
        </p:nvSpPr>
        <p:spPr>
          <a:xfrm>
            <a:off x="0" y="0"/>
            <a:ext cx="1690007" cy="89807"/>
          </a:xfrm>
          <a:prstGeom prst="rect">
            <a:avLst/>
          </a:prstGeom>
          <a:solidFill>
            <a:srgbClr val="00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804C15-3C0D-46F1-B030-5FA7E4064CE3}"/>
              </a:ext>
            </a:extLst>
          </p:cNvPr>
          <p:cNvSpPr/>
          <p:nvPr userDrawn="1"/>
        </p:nvSpPr>
        <p:spPr>
          <a:xfrm>
            <a:off x="1690006" y="0"/>
            <a:ext cx="7452000" cy="89807"/>
          </a:xfrm>
          <a:prstGeom prst="rect">
            <a:avLst/>
          </a:prstGeom>
          <a:solidFill>
            <a:srgbClr val="AC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042658-385A-4726-AB55-B23FB13F211B}"/>
              </a:ext>
            </a:extLst>
          </p:cNvPr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A41883-BCF1-496B-BF7F-D366527CF9D5}"/>
              </a:ext>
            </a:extLst>
          </p:cNvPr>
          <p:cNvSpPr/>
          <p:nvPr userDrawn="1"/>
        </p:nvSpPr>
        <p:spPr>
          <a:xfrm>
            <a:off x="-165100" y="406400"/>
            <a:ext cx="453570" cy="36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A20E3D-F7A2-44FC-ABA7-568F79339B0D}"/>
              </a:ext>
            </a:extLst>
          </p:cNvPr>
          <p:cNvSpPr/>
          <p:nvPr userDrawn="1"/>
        </p:nvSpPr>
        <p:spPr>
          <a:xfrm>
            <a:off x="-241300" y="2746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CD844-63BA-4D1D-83C3-5BAA10B4D9F0}"/>
              </a:ext>
            </a:extLst>
          </p:cNvPr>
          <p:cNvSpPr txBox="1"/>
          <p:nvPr userDrawn="1"/>
        </p:nvSpPr>
        <p:spPr>
          <a:xfrm>
            <a:off x="8822726" y="4996596"/>
            <a:ext cx="6529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0136CC7-FC84-47D5-A64C-2015477CD768}" type="slidenum">
              <a:rPr kumimoji="1" lang="ja-JP" altLang="en-US" sz="700" smtClean="0">
                <a:solidFill>
                  <a:schemeClr val="bg1"/>
                </a:solidFill>
              </a:rPr>
              <a:t>‹#›</a:t>
            </a:fld>
            <a:endParaRPr kumimoji="1" lang="ja-JP" alt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1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 userDrawn="1">
          <p15:clr>
            <a:srgbClr val="FBAE40"/>
          </p15:clr>
        </p15:guide>
        <p15:guide id="2" pos="5488" userDrawn="1">
          <p15:clr>
            <a:srgbClr val="FBAE40"/>
          </p15:clr>
        </p15:guide>
        <p15:guide id="3" orient="horz" pos="3072" userDrawn="1">
          <p15:clr>
            <a:srgbClr val="FBAE40"/>
          </p15:clr>
        </p15:guide>
        <p15:guide id="4" orient="horz" pos="622" userDrawn="1">
          <p15:clr>
            <a:srgbClr val="FBAE40"/>
          </p15:clr>
        </p15:guide>
        <p15:guide id="5" orient="horz" pos="69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56E3E7-507C-4CC1-BCBD-C2BA7BAE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0" y="274639"/>
            <a:ext cx="7886700" cy="435654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2A78A4-6417-4DB1-B0E5-AC77CDD80B47}"/>
              </a:ext>
            </a:extLst>
          </p:cNvPr>
          <p:cNvSpPr/>
          <p:nvPr userDrawn="1"/>
        </p:nvSpPr>
        <p:spPr>
          <a:xfrm>
            <a:off x="0" y="0"/>
            <a:ext cx="1690007" cy="89807"/>
          </a:xfrm>
          <a:prstGeom prst="rect">
            <a:avLst/>
          </a:prstGeom>
          <a:solidFill>
            <a:srgbClr val="00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804C15-3C0D-46F1-B030-5FA7E4064CE3}"/>
              </a:ext>
            </a:extLst>
          </p:cNvPr>
          <p:cNvSpPr/>
          <p:nvPr userDrawn="1"/>
        </p:nvSpPr>
        <p:spPr>
          <a:xfrm>
            <a:off x="1690006" y="0"/>
            <a:ext cx="7452000" cy="89807"/>
          </a:xfrm>
          <a:prstGeom prst="rect">
            <a:avLst/>
          </a:prstGeom>
          <a:solidFill>
            <a:srgbClr val="AC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042658-385A-4726-AB55-B23FB13F211B}"/>
              </a:ext>
            </a:extLst>
          </p:cNvPr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7A41883-BCF1-496B-BF7F-D366527CF9D5}"/>
              </a:ext>
            </a:extLst>
          </p:cNvPr>
          <p:cNvSpPr/>
          <p:nvPr userDrawn="1"/>
        </p:nvSpPr>
        <p:spPr>
          <a:xfrm>
            <a:off x="-165100" y="406400"/>
            <a:ext cx="453570" cy="36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A20E3D-F7A2-44FC-ABA7-568F79339B0D}"/>
              </a:ext>
            </a:extLst>
          </p:cNvPr>
          <p:cNvSpPr/>
          <p:nvPr userDrawn="1"/>
        </p:nvSpPr>
        <p:spPr>
          <a:xfrm>
            <a:off x="-241300" y="2746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CD844-63BA-4D1D-83C3-5BAA10B4D9F0}"/>
              </a:ext>
            </a:extLst>
          </p:cNvPr>
          <p:cNvSpPr txBox="1"/>
          <p:nvPr userDrawn="1"/>
        </p:nvSpPr>
        <p:spPr>
          <a:xfrm>
            <a:off x="8822726" y="4996596"/>
            <a:ext cx="6529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0136CC7-FC84-47D5-A64C-2015477CD768}" type="slidenum">
              <a:rPr kumimoji="1" lang="ja-JP" altLang="en-US" sz="700" smtClean="0">
                <a:solidFill>
                  <a:schemeClr val="bg1"/>
                </a:solidFill>
              </a:rPr>
              <a:t>‹#›</a:t>
            </a:fld>
            <a:endParaRPr kumimoji="1" lang="ja-JP" alt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55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orient="horz" pos="3072">
          <p15:clr>
            <a:srgbClr val="FBAE40"/>
          </p15:clr>
        </p15:guide>
        <p15:guide id="4" orient="horz" pos="62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D2A78A4-6417-4DB1-B0E5-AC77CDD80B47}"/>
              </a:ext>
            </a:extLst>
          </p:cNvPr>
          <p:cNvSpPr/>
          <p:nvPr userDrawn="1"/>
        </p:nvSpPr>
        <p:spPr>
          <a:xfrm>
            <a:off x="0" y="0"/>
            <a:ext cx="1690007" cy="89807"/>
          </a:xfrm>
          <a:prstGeom prst="rect">
            <a:avLst/>
          </a:prstGeom>
          <a:solidFill>
            <a:srgbClr val="0064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804C15-3C0D-46F1-B030-5FA7E4064CE3}"/>
              </a:ext>
            </a:extLst>
          </p:cNvPr>
          <p:cNvSpPr/>
          <p:nvPr userDrawn="1"/>
        </p:nvSpPr>
        <p:spPr>
          <a:xfrm>
            <a:off x="1690006" y="0"/>
            <a:ext cx="7452000" cy="89807"/>
          </a:xfrm>
          <a:prstGeom prst="rect">
            <a:avLst/>
          </a:prstGeom>
          <a:solidFill>
            <a:srgbClr val="AC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4042658-385A-4726-AB55-B23FB13F211B}"/>
              </a:ext>
            </a:extLst>
          </p:cNvPr>
          <p:cNvSpPr/>
          <p:nvPr userDrawn="1"/>
        </p:nvSpPr>
        <p:spPr>
          <a:xfrm>
            <a:off x="0" y="5035500"/>
            <a:ext cx="9144000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A20E3D-F7A2-44FC-ABA7-568F79339B0D}"/>
              </a:ext>
            </a:extLst>
          </p:cNvPr>
          <p:cNvSpPr/>
          <p:nvPr userDrawn="1"/>
        </p:nvSpPr>
        <p:spPr>
          <a:xfrm>
            <a:off x="-241300" y="2746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CD844-63BA-4D1D-83C3-5BAA10B4D9F0}"/>
              </a:ext>
            </a:extLst>
          </p:cNvPr>
          <p:cNvSpPr txBox="1"/>
          <p:nvPr userDrawn="1"/>
        </p:nvSpPr>
        <p:spPr>
          <a:xfrm>
            <a:off x="8822726" y="4996596"/>
            <a:ext cx="6529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0136CC7-FC84-47D5-A64C-2015477CD768}" type="slidenum">
              <a:rPr kumimoji="1" lang="ja-JP" altLang="en-US" sz="700" smtClean="0">
                <a:solidFill>
                  <a:schemeClr val="bg1"/>
                </a:solidFill>
              </a:rPr>
              <a:t>‹#›</a:t>
            </a:fld>
            <a:endParaRPr kumimoji="1" lang="ja-JP" altLang="en-US" sz="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806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orient="horz" pos="3072">
          <p15:clr>
            <a:srgbClr val="FBAE40"/>
          </p15:clr>
        </p15:guide>
        <p15:guide id="4" orient="horz" pos="62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1451059" y="0"/>
            <a:ext cx="7692941" cy="5143500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A225260-AC7F-47B8-90EF-A8C6D6CDD74D}"/>
              </a:ext>
            </a:extLst>
          </p:cNvPr>
          <p:cNvSpPr/>
          <p:nvPr userDrawn="1"/>
        </p:nvSpPr>
        <p:spPr>
          <a:xfrm>
            <a:off x="1" y="0"/>
            <a:ext cx="9651999" cy="5143500"/>
          </a:xfrm>
          <a:custGeom>
            <a:avLst/>
            <a:gdLst>
              <a:gd name="connsiteX0" fmla="*/ 0 w 7692941"/>
              <a:gd name="connsiteY0" fmla="*/ 0 h 5143500"/>
              <a:gd name="connsiteX1" fmla="*/ 7692941 w 7692941"/>
              <a:gd name="connsiteY1" fmla="*/ 0 h 5143500"/>
              <a:gd name="connsiteX2" fmla="*/ 5168446 w 7692941"/>
              <a:gd name="connsiteY2" fmla="*/ 5143500 h 5143500"/>
              <a:gd name="connsiteX3" fmla="*/ 0 w 769294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941" h="5143500">
                <a:moveTo>
                  <a:pt x="0" y="0"/>
                </a:moveTo>
                <a:lnTo>
                  <a:pt x="7692941" y="0"/>
                </a:lnTo>
                <a:lnTo>
                  <a:pt x="5168446" y="5143500"/>
                </a:lnTo>
                <a:lnTo>
                  <a:pt x="0" y="5143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8" y="2120900"/>
            <a:ext cx="7886700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8FCC2E-428E-47DF-AB67-05FEF4C3F1D3}"/>
              </a:ext>
            </a:extLst>
          </p:cNvPr>
          <p:cNvCxnSpPr/>
          <p:nvPr userDrawn="1"/>
        </p:nvCxnSpPr>
        <p:spPr>
          <a:xfrm>
            <a:off x="15240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3486F1-69A0-487E-B45E-66AC79BB4DB1}"/>
              </a:ext>
            </a:extLst>
          </p:cNvPr>
          <p:cNvCxnSpPr/>
          <p:nvPr userDrawn="1"/>
        </p:nvCxnSpPr>
        <p:spPr>
          <a:xfrm>
            <a:off x="4699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241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B787A8-01F2-493D-88E0-C0BFEDFD54AA}"/>
              </a:ext>
            </a:extLst>
          </p:cNvPr>
          <p:cNvSpPr/>
          <p:nvPr userDrawn="1"/>
        </p:nvSpPr>
        <p:spPr>
          <a:xfrm>
            <a:off x="6184900" y="0"/>
            <a:ext cx="29590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1D18E1E-7470-42BC-902D-69208766C4D0}"/>
              </a:ext>
            </a:extLst>
          </p:cNvPr>
          <p:cNvSpPr/>
          <p:nvPr userDrawn="1"/>
        </p:nvSpPr>
        <p:spPr>
          <a:xfrm>
            <a:off x="1" y="0"/>
            <a:ext cx="6858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8" y="2120900"/>
            <a:ext cx="7886700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8FCC2E-428E-47DF-AB67-05FEF4C3F1D3}"/>
              </a:ext>
            </a:extLst>
          </p:cNvPr>
          <p:cNvCxnSpPr/>
          <p:nvPr userDrawn="1"/>
        </p:nvCxnSpPr>
        <p:spPr>
          <a:xfrm>
            <a:off x="15240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3486F1-69A0-487E-B45E-66AC79BB4DB1}"/>
              </a:ext>
            </a:extLst>
          </p:cNvPr>
          <p:cNvCxnSpPr/>
          <p:nvPr userDrawn="1"/>
        </p:nvCxnSpPr>
        <p:spPr>
          <a:xfrm>
            <a:off x="4699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1677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4B4CC-94E1-436B-9F38-2167C67C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809966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807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73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1451059" y="0"/>
            <a:ext cx="7692941" cy="5143500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A225260-AC7F-47B8-90EF-A8C6D6CDD74D}"/>
              </a:ext>
            </a:extLst>
          </p:cNvPr>
          <p:cNvSpPr/>
          <p:nvPr userDrawn="1"/>
        </p:nvSpPr>
        <p:spPr>
          <a:xfrm>
            <a:off x="1" y="0"/>
            <a:ext cx="9651999" cy="5143500"/>
          </a:xfrm>
          <a:custGeom>
            <a:avLst/>
            <a:gdLst>
              <a:gd name="connsiteX0" fmla="*/ 0 w 7692941"/>
              <a:gd name="connsiteY0" fmla="*/ 0 h 5143500"/>
              <a:gd name="connsiteX1" fmla="*/ 7692941 w 7692941"/>
              <a:gd name="connsiteY1" fmla="*/ 0 h 5143500"/>
              <a:gd name="connsiteX2" fmla="*/ 5168446 w 7692941"/>
              <a:gd name="connsiteY2" fmla="*/ 5143500 h 5143500"/>
              <a:gd name="connsiteX3" fmla="*/ 0 w 769294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941" h="5143500">
                <a:moveTo>
                  <a:pt x="0" y="0"/>
                </a:moveTo>
                <a:lnTo>
                  <a:pt x="7692941" y="0"/>
                </a:lnTo>
                <a:lnTo>
                  <a:pt x="5168446" y="5143500"/>
                </a:lnTo>
                <a:lnTo>
                  <a:pt x="0" y="5143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8" y="2120900"/>
            <a:ext cx="7886700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8FCC2E-428E-47DF-AB67-05FEF4C3F1D3}"/>
              </a:ext>
            </a:extLst>
          </p:cNvPr>
          <p:cNvCxnSpPr/>
          <p:nvPr userDrawn="1"/>
        </p:nvCxnSpPr>
        <p:spPr>
          <a:xfrm>
            <a:off x="15240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3486F1-69A0-487E-B45E-66AC79BB4DB1}"/>
              </a:ext>
            </a:extLst>
          </p:cNvPr>
          <p:cNvCxnSpPr/>
          <p:nvPr userDrawn="1"/>
        </p:nvCxnSpPr>
        <p:spPr>
          <a:xfrm>
            <a:off x="4699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3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1451059" y="0"/>
            <a:ext cx="7692941" cy="5143500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CA225260-AC7F-47B8-90EF-A8C6D6CDD74D}"/>
              </a:ext>
            </a:extLst>
          </p:cNvPr>
          <p:cNvSpPr/>
          <p:nvPr userDrawn="1"/>
        </p:nvSpPr>
        <p:spPr>
          <a:xfrm>
            <a:off x="1" y="0"/>
            <a:ext cx="9651999" cy="5143500"/>
          </a:xfrm>
          <a:custGeom>
            <a:avLst/>
            <a:gdLst>
              <a:gd name="connsiteX0" fmla="*/ 0 w 7692941"/>
              <a:gd name="connsiteY0" fmla="*/ 0 h 5143500"/>
              <a:gd name="connsiteX1" fmla="*/ 7692941 w 7692941"/>
              <a:gd name="connsiteY1" fmla="*/ 0 h 5143500"/>
              <a:gd name="connsiteX2" fmla="*/ 5168446 w 7692941"/>
              <a:gd name="connsiteY2" fmla="*/ 5143500 h 5143500"/>
              <a:gd name="connsiteX3" fmla="*/ 0 w 7692941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2941" h="5143500">
                <a:moveTo>
                  <a:pt x="0" y="0"/>
                </a:moveTo>
                <a:lnTo>
                  <a:pt x="7692941" y="0"/>
                </a:lnTo>
                <a:lnTo>
                  <a:pt x="5168446" y="5143500"/>
                </a:lnTo>
                <a:lnTo>
                  <a:pt x="0" y="5143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8" y="2120900"/>
            <a:ext cx="7886700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5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B787A8-01F2-493D-88E0-C0BFEDFD54AA}"/>
              </a:ext>
            </a:extLst>
          </p:cNvPr>
          <p:cNvSpPr/>
          <p:nvPr userDrawn="1"/>
        </p:nvSpPr>
        <p:spPr>
          <a:xfrm>
            <a:off x="6184900" y="0"/>
            <a:ext cx="2959099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1D18E1E-7470-42BC-902D-69208766C4D0}"/>
              </a:ext>
            </a:extLst>
          </p:cNvPr>
          <p:cNvSpPr/>
          <p:nvPr userDrawn="1"/>
        </p:nvSpPr>
        <p:spPr>
          <a:xfrm>
            <a:off x="1" y="0"/>
            <a:ext cx="685800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988" y="2120900"/>
            <a:ext cx="7886700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A8FCC2E-428E-47DF-AB67-05FEF4C3F1D3}"/>
              </a:ext>
            </a:extLst>
          </p:cNvPr>
          <p:cNvCxnSpPr/>
          <p:nvPr userDrawn="1"/>
        </p:nvCxnSpPr>
        <p:spPr>
          <a:xfrm>
            <a:off x="15240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3486F1-69A0-487E-B45E-66AC79BB4DB1}"/>
              </a:ext>
            </a:extLst>
          </p:cNvPr>
          <p:cNvCxnSpPr/>
          <p:nvPr userDrawn="1"/>
        </p:nvCxnSpPr>
        <p:spPr>
          <a:xfrm>
            <a:off x="469900" y="2270124"/>
            <a:ext cx="0" cy="57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60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D4B4CC-94E1-436B-9F38-2167C67C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618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81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5B975E-6BAC-4ABF-A25A-2A1CB0A10BF0}"/>
              </a:ext>
            </a:extLst>
          </p:cNvPr>
          <p:cNvSpPr/>
          <p:nvPr userDrawn="1"/>
        </p:nvSpPr>
        <p:spPr>
          <a:xfrm>
            <a:off x="0" y="0"/>
            <a:ext cx="9144000" cy="3199718"/>
          </a:xfrm>
          <a:prstGeom prst="rect">
            <a:avLst/>
          </a:prstGeom>
          <a:solidFill>
            <a:srgbClr val="005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DA4412-5C3F-479C-B677-C0855FFB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060" y="3269292"/>
            <a:ext cx="6455465" cy="105410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C931CD6-8199-4520-A267-42F554E4CCD5}"/>
              </a:ext>
            </a:extLst>
          </p:cNvPr>
          <p:cNvSpPr/>
          <p:nvPr userDrawn="1"/>
        </p:nvSpPr>
        <p:spPr>
          <a:xfrm>
            <a:off x="-241300" y="2382839"/>
            <a:ext cx="241300" cy="43565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9676CB-D143-4A9B-A9E8-C35398BD757B}"/>
              </a:ext>
            </a:extLst>
          </p:cNvPr>
          <p:cNvSpPr/>
          <p:nvPr userDrawn="1"/>
        </p:nvSpPr>
        <p:spPr>
          <a:xfrm>
            <a:off x="9144000" y="-342900"/>
            <a:ext cx="1079500" cy="22987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200">
              <a:solidFill>
                <a:schemeClr val="bg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1CDBE22-1590-4090-BFE6-7CCF9FCAD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84598" y="3269292"/>
            <a:ext cx="1274094" cy="1766497"/>
          </a:xfrm>
          <a:custGeom>
            <a:avLst/>
            <a:gdLst>
              <a:gd name="connsiteX0" fmla="*/ 180118 w 1231093"/>
              <a:gd name="connsiteY0" fmla="*/ 0 h 1706878"/>
              <a:gd name="connsiteX1" fmla="*/ 1231093 w 1231093"/>
              <a:gd name="connsiteY1" fmla="*/ 0 h 1706878"/>
              <a:gd name="connsiteX2" fmla="*/ 1231093 w 1231093"/>
              <a:gd name="connsiteY2" fmla="*/ 1706878 h 1706878"/>
              <a:gd name="connsiteX3" fmla="*/ 0 w 1231093"/>
              <a:gd name="connsiteY3" fmla="*/ 1706878 h 1706878"/>
              <a:gd name="connsiteX4" fmla="*/ 0 w 1231093"/>
              <a:gd name="connsiteY4" fmla="*/ 207587 h 1706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093" h="1706878">
                <a:moveTo>
                  <a:pt x="180118" y="0"/>
                </a:moveTo>
                <a:lnTo>
                  <a:pt x="1231093" y="0"/>
                </a:lnTo>
                <a:lnTo>
                  <a:pt x="1231093" y="1706878"/>
                </a:lnTo>
                <a:lnTo>
                  <a:pt x="0" y="1706878"/>
                </a:lnTo>
                <a:lnTo>
                  <a:pt x="0" y="207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7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 /><Relationship Id="rId3" Type="http://schemas.openxmlformats.org/officeDocument/2006/relationships/slideLayout" Target="../slideLayouts/slideLayout11.xml" /><Relationship Id="rId7" Type="http://schemas.openxmlformats.org/officeDocument/2006/relationships/slideLayout" Target="../slideLayouts/slideLayout15.xml" /><Relationship Id="rId2" Type="http://schemas.openxmlformats.org/officeDocument/2006/relationships/slideLayout" Target="../slideLayouts/slideLayout10.xml" /><Relationship Id="rId1" Type="http://schemas.openxmlformats.org/officeDocument/2006/relationships/slideLayout" Target="../slideLayouts/slideLayout9.xml" /><Relationship Id="rId6" Type="http://schemas.openxmlformats.org/officeDocument/2006/relationships/slideLayout" Target="../slideLayouts/slideLayout14.xml" /><Relationship Id="rId5" Type="http://schemas.openxmlformats.org/officeDocument/2006/relationships/slideLayout" Target="../slideLayouts/slideLayout13.xml" /><Relationship Id="rId4" Type="http://schemas.openxmlformats.org/officeDocument/2006/relationships/slideLayout" Target="../slideLayouts/slideLayout12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 /><Relationship Id="rId3" Type="http://schemas.openxmlformats.org/officeDocument/2006/relationships/slideLayout" Target="../slideLayouts/slideLayout18.xml" /><Relationship Id="rId7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17.xml" /><Relationship Id="rId1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21.xml" /><Relationship Id="rId11" Type="http://schemas.openxmlformats.org/officeDocument/2006/relationships/theme" Target="../theme/theme3.xml" /><Relationship Id="rId5" Type="http://schemas.openxmlformats.org/officeDocument/2006/relationships/slideLayout" Target="../slideLayouts/slideLayout20.xml" /><Relationship Id="rId10" Type="http://schemas.openxmlformats.org/officeDocument/2006/relationships/slideLayout" Target="../slideLayouts/slideLayout25.xml" /><Relationship Id="rId4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4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 /><Relationship Id="rId2" Type="http://schemas.openxmlformats.org/officeDocument/2006/relationships/slideLayout" Target="../slideLayouts/slideLayout27.xml" /><Relationship Id="rId1" Type="http://schemas.openxmlformats.org/officeDocument/2006/relationships/slideLayout" Target="../slideLayouts/slideLayout26.xml" /><Relationship Id="rId4" Type="http://schemas.openxmlformats.org/officeDocument/2006/relationships/image" Target="../media/image7.jpg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 /><Relationship Id="rId3" Type="http://schemas.openxmlformats.org/officeDocument/2006/relationships/slideLayout" Target="../slideLayouts/slideLayout30.xml" /><Relationship Id="rId7" Type="http://schemas.openxmlformats.org/officeDocument/2006/relationships/slideLayout" Target="../slideLayouts/slideLayout34.xml" /><Relationship Id="rId2" Type="http://schemas.openxmlformats.org/officeDocument/2006/relationships/slideLayout" Target="../slideLayouts/slideLayout29.xml" /><Relationship Id="rId1" Type="http://schemas.openxmlformats.org/officeDocument/2006/relationships/slideLayout" Target="../slideLayouts/slideLayout28.xml" /><Relationship Id="rId6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32.xml" /><Relationship Id="rId10" Type="http://schemas.openxmlformats.org/officeDocument/2006/relationships/theme" Target="../theme/theme5.xml" /><Relationship Id="rId4" Type="http://schemas.openxmlformats.org/officeDocument/2006/relationships/slideLayout" Target="../slideLayouts/slideLayout31.xml" /><Relationship Id="rId9" Type="http://schemas.openxmlformats.org/officeDocument/2006/relationships/slideLayout" Target="../slideLayouts/slideLayout3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14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6" r:id="rId2"/>
    <p:sldLayoutId id="2147483739" r:id="rId3"/>
    <p:sldLayoutId id="2147483740" r:id="rId4"/>
    <p:sldLayoutId id="2147483786" r:id="rId5"/>
    <p:sldLayoutId id="2147483745" r:id="rId6"/>
    <p:sldLayoutId id="2147483743" r:id="rId7"/>
    <p:sldLayoutId id="2147483744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06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807" r:id="rId2"/>
    <p:sldLayoutId id="2147483809" r:id="rId3"/>
    <p:sldLayoutId id="2147483810" r:id="rId4"/>
    <p:sldLayoutId id="2147483792" r:id="rId5"/>
    <p:sldLayoutId id="2147483793" r:id="rId6"/>
    <p:sldLayoutId id="2147483811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44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4" r:id="rId9"/>
    <p:sldLayoutId id="2147483805" r:id="rId10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027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5pPr>
      <a:lvl6pPr marL="342562"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6pPr>
      <a:lvl7pPr marL="685121"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7pPr>
      <a:lvl8pPr marL="1027684"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8pPr>
      <a:lvl9pPr marL="1370244" algn="ctr" rtl="0" fontAlgn="base">
        <a:spcBef>
          <a:spcPct val="0"/>
        </a:spcBef>
        <a:spcAft>
          <a:spcPct val="0"/>
        </a:spcAft>
        <a:defRPr kumimoji="1" sz="3305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256918" indent="-256918" algn="l" rtl="0" fontAlgn="base">
        <a:spcBef>
          <a:spcPct val="20000"/>
        </a:spcBef>
        <a:spcAft>
          <a:spcPct val="0"/>
        </a:spcAft>
        <a:buChar char="•"/>
        <a:defRPr kumimoji="1" sz="2391">
          <a:solidFill>
            <a:schemeClr val="tx1"/>
          </a:solidFill>
          <a:latin typeface="+mn-lt"/>
          <a:ea typeface="+mn-ea"/>
          <a:cs typeface="+mn-cs"/>
        </a:defRPr>
      </a:lvl1pPr>
      <a:lvl2pPr marL="556663" indent="-214102" algn="l" rtl="0" fontAlgn="base">
        <a:spcBef>
          <a:spcPct val="20000"/>
        </a:spcBef>
        <a:spcAft>
          <a:spcPct val="0"/>
        </a:spcAft>
        <a:buChar char="–"/>
        <a:defRPr kumimoji="1" sz="2109">
          <a:solidFill>
            <a:schemeClr val="tx1"/>
          </a:solidFill>
          <a:latin typeface="+mn-lt"/>
          <a:ea typeface="+mn-ea"/>
        </a:defRPr>
      </a:lvl2pPr>
      <a:lvl3pPr marL="856405" indent="-171281" algn="l" rtl="0" fontAlgn="base">
        <a:spcBef>
          <a:spcPct val="20000"/>
        </a:spcBef>
        <a:spcAft>
          <a:spcPct val="0"/>
        </a:spcAft>
        <a:buChar char="•"/>
        <a:defRPr kumimoji="1" sz="1758">
          <a:solidFill>
            <a:schemeClr val="tx1"/>
          </a:solidFill>
          <a:latin typeface="+mn-lt"/>
          <a:ea typeface="+mn-ea"/>
        </a:defRPr>
      </a:lvl3pPr>
      <a:lvl4pPr marL="1198964" indent="-171281" algn="l" rtl="0" fontAlgn="base">
        <a:spcBef>
          <a:spcPct val="20000"/>
        </a:spcBef>
        <a:spcAft>
          <a:spcPct val="0"/>
        </a:spcAft>
        <a:buChar char="–"/>
        <a:defRPr kumimoji="1" sz="1547">
          <a:solidFill>
            <a:schemeClr val="tx1"/>
          </a:solidFill>
          <a:latin typeface="+mn-lt"/>
          <a:ea typeface="+mn-ea"/>
        </a:defRPr>
      </a:lvl4pPr>
      <a:lvl5pPr marL="1541528" indent="-171281" algn="l" rtl="0" fontAlgn="base">
        <a:spcBef>
          <a:spcPct val="20000"/>
        </a:spcBef>
        <a:spcAft>
          <a:spcPct val="0"/>
        </a:spcAft>
        <a:buChar char="»"/>
        <a:defRPr kumimoji="1" sz="1547">
          <a:solidFill>
            <a:schemeClr val="tx1"/>
          </a:solidFill>
          <a:latin typeface="+mn-lt"/>
          <a:ea typeface="+mn-ea"/>
        </a:defRPr>
      </a:lvl5pPr>
      <a:lvl6pPr marL="1884088" indent="-171281" algn="l" rtl="0" fontAlgn="base">
        <a:spcBef>
          <a:spcPct val="20000"/>
        </a:spcBef>
        <a:spcAft>
          <a:spcPct val="0"/>
        </a:spcAft>
        <a:buChar char="»"/>
        <a:defRPr kumimoji="1" sz="1547">
          <a:solidFill>
            <a:schemeClr val="tx1"/>
          </a:solidFill>
          <a:latin typeface="+mn-lt"/>
          <a:ea typeface="+mn-ea"/>
        </a:defRPr>
      </a:lvl6pPr>
      <a:lvl7pPr marL="2226650" indent="-171281" algn="l" rtl="0" fontAlgn="base">
        <a:spcBef>
          <a:spcPct val="20000"/>
        </a:spcBef>
        <a:spcAft>
          <a:spcPct val="0"/>
        </a:spcAft>
        <a:buChar char="»"/>
        <a:defRPr kumimoji="1" sz="1547">
          <a:solidFill>
            <a:schemeClr val="tx1"/>
          </a:solidFill>
          <a:latin typeface="+mn-lt"/>
          <a:ea typeface="+mn-ea"/>
        </a:defRPr>
      </a:lvl7pPr>
      <a:lvl8pPr marL="2569210" indent="-171281" algn="l" rtl="0" fontAlgn="base">
        <a:spcBef>
          <a:spcPct val="20000"/>
        </a:spcBef>
        <a:spcAft>
          <a:spcPct val="0"/>
        </a:spcAft>
        <a:buChar char="»"/>
        <a:defRPr kumimoji="1" sz="1547">
          <a:solidFill>
            <a:schemeClr val="tx1"/>
          </a:solidFill>
          <a:latin typeface="+mn-lt"/>
          <a:ea typeface="+mn-ea"/>
        </a:defRPr>
      </a:lvl8pPr>
      <a:lvl9pPr marL="2911772" indent="-171281" algn="l" rtl="0" fontAlgn="base">
        <a:spcBef>
          <a:spcPct val="20000"/>
        </a:spcBef>
        <a:spcAft>
          <a:spcPct val="0"/>
        </a:spcAft>
        <a:buChar char="»"/>
        <a:defRPr kumimoji="1" sz="154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1pPr>
      <a:lvl2pPr marL="342562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2pPr>
      <a:lvl3pPr marL="685121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3pPr>
      <a:lvl4pPr marL="1027684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4pPr>
      <a:lvl5pPr marL="1370244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5pPr>
      <a:lvl6pPr marL="1712808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6pPr>
      <a:lvl7pPr marL="2055368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7pPr>
      <a:lvl8pPr marL="2397930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8pPr>
      <a:lvl9pPr marL="2740493" algn="l" defTabSz="685121" rtl="0" eaLnBrk="1" latinLnBrk="0" hangingPunct="1">
        <a:defRPr kumimoji="1" sz="1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4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812" r:id="rId4"/>
    <p:sldLayoutId id="2147483751" r:id="rId5"/>
    <p:sldLayoutId id="2147483752" r:id="rId6"/>
    <p:sldLayoutId id="2147483753" r:id="rId7"/>
    <p:sldLayoutId id="2147483754" r:id="rId8"/>
    <p:sldLayoutId id="2147483785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/>
              <a:t>水産庁　海業支援パッケージより抜粋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544"/>
              </p:ext>
            </p:extLst>
          </p:nvPr>
        </p:nvGraphicFramePr>
        <p:xfrm>
          <a:off x="326567" y="629202"/>
          <a:ext cx="8439745" cy="41852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949">
                  <a:extLst>
                    <a:ext uri="{9D8B030D-6E8A-4147-A177-3AD203B41FA5}">
                      <a16:colId xmlns:a16="http://schemas.microsoft.com/office/drawing/2014/main" val="307482049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426418355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1810228804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309638906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2964945217"/>
                    </a:ext>
                  </a:extLst>
                </a:gridCol>
              </a:tblGrid>
              <a:tr h="52763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支援対象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施策名、内容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事業主体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補助率など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担当省庁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52989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ビジネス導入・創出・継続（１）</a:t>
                      </a:r>
                      <a:endParaRPr lang="en-US" altLang="ja-JP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endParaRPr lang="en-US" altLang="ja-JP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事業立ち上げ支援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地域経済循環創造事業交付金（ローカ ル</a:t>
                      </a:r>
                      <a:r>
                        <a:rPr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10,000</a:t>
                      </a:r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プロジェク ト）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都道府県、市区町村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原則</a:t>
                      </a:r>
                      <a:r>
                        <a:rPr lang="en-US" altLang="zh-TW" sz="1050" b="1" dirty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（上限</a:t>
                      </a:r>
                      <a:r>
                        <a:rPr lang="en-US" altLang="zh-TW" sz="1050" b="1" dirty="0">
                          <a:solidFill>
                            <a:srgbClr val="FF0000"/>
                          </a:solidFill>
                        </a:rPr>
                        <a:t>2,500</a:t>
                      </a:r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万円）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総務省地域力 創造グループ 地域政策課 </a:t>
                      </a:r>
                      <a:r>
                        <a:rPr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TEL:03-5253- 5523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09281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ビジネス導入・創出・継続（４）</a:t>
                      </a:r>
                      <a:endParaRPr lang="en-US" altLang="ja-JP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地域の魅力 発信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放送コンテンツによる 地域情報発信力強化 事業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ローカル放送局、番組制作会社等 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1/2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総務省情報流 通行政局情報 通信作品振興 課放送コンテンツ海外流通推進室 </a:t>
                      </a:r>
                      <a:r>
                        <a:rPr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TEL:03-5253- 5424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7922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経営改善、人材育成（２）</a:t>
                      </a:r>
                      <a:endParaRPr lang="en-US" altLang="ja-JP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雇用創出</a:t>
                      </a:r>
                      <a:endParaRPr lang="en-US" altLang="ja-JP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地域雇用活性化推進事業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地域雇用創造協議会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solidFill>
                            <a:srgbClr val="FF0000"/>
                          </a:solidFill>
                        </a:rPr>
                        <a:t>委託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厚生労働省職 業安定局地域 雇用対策課 </a:t>
                      </a:r>
                      <a:r>
                        <a:rPr lang="en-US" altLang="zh-TW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TEL:03-3593- 2580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53066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経営改善、人材育成（５）</a:t>
                      </a:r>
                      <a:endParaRPr lang="en-US" altLang="ja-JP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zh-TW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外部専門家 招聘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外部専門家（地域力 創造アドバイザー）</a:t>
                      </a:r>
                      <a:r>
                        <a:rPr lang="ja-JP" altLang="en-US" sz="1050" dirty="0" err="1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招へい</a:t>
                      </a:r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事業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市町村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特別交付税措置 （民間専門家等活用：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560</a:t>
                      </a:r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万円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年、先進自治体職員（組織）活用：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240</a:t>
                      </a:r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万円</a:t>
                      </a:r>
                      <a:r>
                        <a:rPr lang="en-US" altLang="zh-TW" sz="105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TW" altLang="en-US" sz="1050" dirty="0">
                          <a:solidFill>
                            <a:srgbClr val="FF0000"/>
                          </a:solidFill>
                        </a:rPr>
                        <a:t>年）</a:t>
                      </a:r>
                      <a:endParaRPr kumimoji="1" lang="ja-JP" altLang="en-US" sz="105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総務省地域力 創造グループ 人材力活性化・連携交流 室 </a:t>
                      </a:r>
                      <a:r>
                        <a:rPr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TEL:03-5253- 5392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68084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観光業との連携（１）</a:t>
                      </a:r>
                      <a:endParaRPr kumimoji="1" lang="en-US" altLang="ja-JP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外国人観光客の受入促進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クルーズ等訪日旅客 の受入促進事業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・港湾管理者 ・地方公共団体 ・民間事業者（登録</a:t>
                      </a:r>
                      <a:r>
                        <a:rPr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DMO</a:t>
                      </a:r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及び 候補</a:t>
                      </a:r>
                      <a:r>
                        <a:rPr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DMO</a:t>
                      </a:r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を含む） ・クルーズ振興のための地域 の協議会等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1/2</a:t>
                      </a:r>
                      <a:r>
                        <a:rPr kumimoji="1"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以内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国土交通省港 湾局産業港湾課クルーズ振興室</a:t>
                      </a:r>
                      <a:r>
                        <a:rPr lang="en-US" altLang="ja-JP" sz="105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TEL:03- 5253-8672</a:t>
                      </a:r>
                      <a:endParaRPr kumimoji="1" lang="ja-JP" altLang="en-US" sz="105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76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/>
              <a:t>水産庁　海業支援パッケージより抜粋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941978"/>
              </p:ext>
            </p:extLst>
          </p:nvPr>
        </p:nvGraphicFramePr>
        <p:xfrm>
          <a:off x="326567" y="629202"/>
          <a:ext cx="8439745" cy="40252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949">
                  <a:extLst>
                    <a:ext uri="{9D8B030D-6E8A-4147-A177-3AD203B41FA5}">
                      <a16:colId xmlns:a16="http://schemas.microsoft.com/office/drawing/2014/main" val="307482049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426418355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1810228804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309638906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2964945217"/>
                    </a:ext>
                  </a:extLst>
                </a:gridCol>
              </a:tblGrid>
              <a:tr h="52763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支援対象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施策名、内容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事業主体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補助率など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担当省庁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52989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訪日外国人 旅行者等受 入（地域が一体となって、観光を推進したい）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地方部での滞在促進のための地域周遊観光促進事業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・登録</a:t>
                      </a:r>
                      <a:r>
                        <a:rPr lang="en-US" altLang="ja-JP" sz="1050" dirty="0"/>
                        <a:t>DMO</a:t>
                      </a:r>
                      <a:r>
                        <a:rPr lang="ja-JP" altLang="en-US" sz="1050" dirty="0"/>
                        <a:t>が定めた事業計画に位置づけられた事業の 実施主体 （登録</a:t>
                      </a:r>
                      <a:r>
                        <a:rPr lang="en-US" altLang="ja-JP" sz="1050" dirty="0"/>
                        <a:t>DMO</a:t>
                      </a:r>
                      <a:r>
                        <a:rPr lang="ja-JP" altLang="en-US" sz="1050" dirty="0"/>
                        <a:t>または、地方公共 団体）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調査・戦略策定：定額（上限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1,000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万円） その他：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等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国土交通省観 光庁観光地域 振興課広域連携推進室 </a:t>
                      </a:r>
                      <a:r>
                        <a:rPr lang="en-US" altLang="zh-TW" sz="1050" dirty="0"/>
                        <a:t>TEL:03-5253- 8327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09281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地域観光資源のサステナブルな活用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地域の魅力を後世に繋ぐサステナブル ツーリズムコンテンツ 高度化事業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地方公共団体、</a:t>
                      </a:r>
                      <a:r>
                        <a:rPr lang="en-US" altLang="zh-TW" sz="1050" dirty="0"/>
                        <a:t>DMO</a:t>
                      </a:r>
                      <a:r>
                        <a:rPr lang="zh-TW" altLang="en-US" sz="1050" dirty="0"/>
                        <a:t>、民間事業者等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調査事業：定額 </a:t>
                      </a:r>
                      <a:endParaRPr lang="en-US" altLang="zh-TW" sz="1050" b="1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補助事業：</a:t>
                      </a:r>
                      <a:r>
                        <a:rPr lang="en-US" altLang="zh-TW" sz="1050" b="1" dirty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（上限</a:t>
                      </a:r>
                      <a:r>
                        <a:rPr lang="en-US" altLang="zh-TW" sz="1050" b="1" dirty="0">
                          <a:solidFill>
                            <a:srgbClr val="FF0000"/>
                          </a:solidFill>
                        </a:rPr>
                        <a:t>500</a:t>
                      </a:r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万円）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国土交通省観光庁観光資源 課 </a:t>
                      </a:r>
                      <a:r>
                        <a:rPr lang="en-US" altLang="zh-TW" sz="1050" dirty="0"/>
                        <a:t>TEL:03-5253- 8924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7922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基盤整備の事業化に必 要な調査</a:t>
                      </a:r>
                      <a:endParaRPr lang="en-US" altLang="ja-JP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【</a:t>
                      </a:r>
                      <a:r>
                        <a:rPr lang="ja-JP" altLang="en-US" sz="1050" dirty="0"/>
                        <a:t>再掲</a:t>
                      </a:r>
                      <a:r>
                        <a:rPr lang="en-US" altLang="ja-JP" sz="1050" dirty="0"/>
                        <a:t>】 </a:t>
                      </a:r>
                      <a:r>
                        <a:rPr lang="ja-JP" altLang="en-US" sz="1050" dirty="0"/>
                        <a:t>官民連携による地域 活性化のための基盤 整備推進支援事業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地方公共団体等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1/2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国土交通省国土政策局広域 地方政策課調 整室 </a:t>
                      </a:r>
                      <a:r>
                        <a:rPr lang="en-US" altLang="ja-JP" sz="1050" dirty="0"/>
                        <a:t>TEL:03-5253- 8360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53066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新たな交流 市場創出に 資する実証等の取組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新たな交流市場・観 光資源の創出事業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民間企業、地方公共団体、観光地域づくり法人（</a:t>
                      </a:r>
                      <a:r>
                        <a:rPr lang="en-US" altLang="ja-JP" sz="1050" dirty="0"/>
                        <a:t>DMO</a:t>
                      </a:r>
                      <a:r>
                        <a:rPr lang="ja-JP" altLang="en-US" sz="1050" dirty="0"/>
                        <a:t>）等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b="1" dirty="0">
                          <a:solidFill>
                            <a:srgbClr val="FF0000"/>
                          </a:solidFill>
                        </a:rPr>
                        <a:t>調査事業：定額（上限未定）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国土交通省観光庁観光資源 課</a:t>
                      </a:r>
                      <a:r>
                        <a:rPr lang="en-US" altLang="zh-TW" sz="1050" dirty="0"/>
                        <a:t>TEL:03- 5253-8924 P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68084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コンテンツ 造成・販路 開拓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地域観光新発見事業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地方公共団体、</a:t>
                      </a:r>
                      <a:r>
                        <a:rPr lang="en-US" altLang="zh-TW" sz="1050" dirty="0"/>
                        <a:t>DMO</a:t>
                      </a:r>
                      <a:r>
                        <a:rPr lang="zh-TW" altLang="en-US" sz="1050" dirty="0"/>
                        <a:t>、民間事業者等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補助率：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400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万円まで定額（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10/10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）＋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400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万 円を超える部分については１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２ 補助上限額：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1,250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万円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国土交通省観光庁観光資源 課</a:t>
                      </a:r>
                      <a:r>
                        <a:rPr lang="en-US" altLang="zh-TW" sz="1050" dirty="0"/>
                        <a:t>TEL:03- 5253-8924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2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/>
              <a:t>水産庁　海業支援パッケージより抜粋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61633"/>
              </p:ext>
            </p:extLst>
          </p:nvPr>
        </p:nvGraphicFramePr>
        <p:xfrm>
          <a:off x="326567" y="629202"/>
          <a:ext cx="8439745" cy="37508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949">
                  <a:extLst>
                    <a:ext uri="{9D8B030D-6E8A-4147-A177-3AD203B41FA5}">
                      <a16:colId xmlns:a16="http://schemas.microsoft.com/office/drawing/2014/main" val="307482049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426418355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1810228804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309638906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2964945217"/>
                    </a:ext>
                  </a:extLst>
                </a:gridCol>
              </a:tblGrid>
              <a:tr h="52763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支援対象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施策名、内容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事業主体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補助率など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担当省庁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52989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【</a:t>
                      </a:r>
                      <a:r>
                        <a:rPr lang="ja-JP" altLang="en-US" sz="1050" dirty="0"/>
                        <a:t>活動支援</a:t>
                      </a:r>
                      <a:r>
                        <a:rPr lang="en-US" altLang="ja-JP" sz="1050" dirty="0"/>
                        <a:t>】</a:t>
                      </a:r>
                      <a:r>
                        <a:rPr lang="ja-JP" altLang="en-US" sz="1050" dirty="0"/>
                        <a:t>海釣り・マリンレジャー等（１） </a:t>
                      </a:r>
                      <a:endParaRPr lang="en-US" altLang="ja-JP" sz="1050" dirty="0"/>
                    </a:p>
                    <a:p>
                      <a:endParaRPr lang="en-US" altLang="ja-JP" sz="1050" dirty="0"/>
                    </a:p>
                    <a:p>
                      <a:r>
                        <a:rPr lang="ja-JP" altLang="en-US" sz="1050" dirty="0"/>
                        <a:t>多様な地域 資源を活用 した商品・ サービスの 開発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【</a:t>
                      </a:r>
                      <a:r>
                        <a:rPr lang="ja-JP" altLang="en-US" sz="1050" dirty="0"/>
                        <a:t>再掲</a:t>
                      </a:r>
                      <a:r>
                        <a:rPr lang="en-US" altLang="ja-JP" sz="1050" dirty="0"/>
                        <a:t>】 </a:t>
                      </a:r>
                      <a:r>
                        <a:rPr lang="ja-JP" altLang="en-US" sz="1050" dirty="0"/>
                        <a:t>農山漁村振興交付 金（農山漁村発イノ ベーション対策）のうち農山漁村発イノ ベーション推進支援 事業</a:t>
                      </a:r>
                      <a:endParaRPr lang="en-US" altLang="ja-JP" sz="1050" dirty="0"/>
                    </a:p>
                    <a:p>
                      <a:r>
                        <a:rPr lang="ja-JP" altLang="en-US" sz="1050" dirty="0"/>
                        <a:t>① ２次・３次産業と連携した加工・直売の取組 </a:t>
                      </a:r>
                      <a:endParaRPr lang="en-US" altLang="ja-JP" sz="1050" dirty="0"/>
                    </a:p>
                    <a:p>
                      <a:r>
                        <a:rPr lang="ja-JP" altLang="en-US" sz="1050" dirty="0"/>
                        <a:t>② 新商品開発・販路開拓の取組 </a:t>
                      </a:r>
                      <a:endParaRPr lang="en-US" altLang="ja-JP" sz="1050" dirty="0"/>
                    </a:p>
                    <a:p>
                      <a:r>
                        <a:rPr lang="ja-JP" altLang="en-US" sz="1050" dirty="0"/>
                        <a:t>③ 直売所の売上向上に向けた多様な取組</a:t>
                      </a:r>
                      <a:endParaRPr lang="en-US" altLang="ja-JP" sz="1050" dirty="0"/>
                    </a:p>
                    <a:p>
                      <a:r>
                        <a:rPr lang="ja-JP" altLang="en-US" sz="1050" dirty="0"/>
                        <a:t>④ 多様な地域資源を様々な分野で活用する取組</a:t>
                      </a:r>
                      <a:endParaRPr lang="en-US" altLang="ja-JP" sz="1050" dirty="0"/>
                    </a:p>
                    <a:p>
                      <a:r>
                        <a:rPr lang="ja-JP" altLang="en-US" sz="1050" dirty="0"/>
                        <a:t>⑤ 多様な地域資源を活用した研究開発・成果利用 の取組 に対する支援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農林漁業者等、商工業者の 組織する団体、民間事業者、 公益社団法人、公益財団法 人、一般社団法人、一般財 団法人、特定非営利活動法 人、企業組合、事業協同組 合、市町村、市町村協議会、 特認団体 ➄の取組を行う場合のみコン ソーシアムによる実施も可能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➀～④の取組 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1/2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（上限額あり） ⑤の取組 定額（上限額）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農林水産省農 村振興局都市 農村交流課 </a:t>
                      </a:r>
                      <a:r>
                        <a:rPr lang="en-US" altLang="zh-TW" sz="1050" dirty="0"/>
                        <a:t>TEL:03-6744- 2497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09281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釣りの安全 性向上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遊漁船管理対策推進事業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民間団体等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b="1" dirty="0">
                          <a:solidFill>
                            <a:srgbClr val="FF0000"/>
                          </a:solidFill>
                        </a:rPr>
                        <a:t>定額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水産庁管理調 整課沿岸・遊漁室 遊漁調整 </a:t>
                      </a:r>
                      <a:r>
                        <a:rPr lang="en-US" altLang="ja-JP" sz="1050" dirty="0"/>
                        <a:t>TEL:03-3502- 7768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92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/>
              <a:t>水産庁　海業支援パッケージより抜粋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19407"/>
              </p:ext>
            </p:extLst>
          </p:nvPr>
        </p:nvGraphicFramePr>
        <p:xfrm>
          <a:off x="326567" y="629202"/>
          <a:ext cx="8439745" cy="425381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7949">
                  <a:extLst>
                    <a:ext uri="{9D8B030D-6E8A-4147-A177-3AD203B41FA5}">
                      <a16:colId xmlns:a16="http://schemas.microsoft.com/office/drawing/2014/main" val="307482049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4264183553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1810228804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309638906"/>
                    </a:ext>
                  </a:extLst>
                </a:gridCol>
                <a:gridCol w="1687949">
                  <a:extLst>
                    <a:ext uri="{9D8B030D-6E8A-4147-A177-3AD203B41FA5}">
                      <a16:colId xmlns:a16="http://schemas.microsoft.com/office/drawing/2014/main" val="2964945217"/>
                    </a:ext>
                  </a:extLst>
                </a:gridCol>
              </a:tblGrid>
              <a:tr h="527637"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支援対象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施策名、内容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事業主体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補助率など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/>
                        <a:t>担当省庁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452989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en-US" altLang="ja-JP" sz="1050" dirty="0"/>
                        <a:t>【</a:t>
                      </a:r>
                      <a:r>
                        <a:rPr lang="ja-JP" altLang="en-US" sz="1050" dirty="0"/>
                        <a:t>活動支援</a:t>
                      </a:r>
                      <a:r>
                        <a:rPr lang="en-US" altLang="ja-JP" sz="1050" dirty="0"/>
                        <a:t>】</a:t>
                      </a:r>
                      <a:r>
                        <a:rPr lang="ja-JP" altLang="en-US" sz="1050" dirty="0"/>
                        <a:t>飲食・販売・加工（１）</a:t>
                      </a:r>
                      <a:endParaRPr lang="en-US" altLang="ja-JP" sz="1050" dirty="0"/>
                    </a:p>
                    <a:p>
                      <a:r>
                        <a:rPr lang="ja-JP" altLang="en-US" sz="1050" dirty="0"/>
                        <a:t>新商品開発・販路開 拓の実施</a:t>
                      </a:r>
                      <a:endParaRPr lang="en-US" altLang="ja-JP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農山漁村振興交付 金（山村活性化支援交付金） のうち山村活性化対策事業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市町村、市町村を構成員に含む地域協議会（法人格は問わないが協議会規約必須）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定額（上限１千万円</a:t>
                      </a:r>
                      <a:r>
                        <a:rPr lang="en-US" altLang="ja-JP" sz="1050" b="1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ja-JP" altLang="en-US" sz="1050" b="1" dirty="0">
                          <a:solidFill>
                            <a:srgbClr val="FF0000"/>
                          </a:solidFill>
                        </a:rPr>
                        <a:t>３年間） </a:t>
                      </a:r>
                      <a:r>
                        <a:rPr lang="en-US" altLang="ja-JP" sz="1050" dirty="0"/>
                        <a:t>※ </a:t>
                      </a:r>
                      <a:r>
                        <a:rPr lang="ja-JP" altLang="en-US" sz="1050" dirty="0"/>
                        <a:t>実施地区は振興山村内に限定 </a:t>
                      </a:r>
                      <a:r>
                        <a:rPr lang="en-US" altLang="ja-JP" sz="1050" dirty="0"/>
                        <a:t>※ </a:t>
                      </a:r>
                      <a:r>
                        <a:rPr lang="ja-JP" altLang="en-US" sz="1050" dirty="0"/>
                        <a:t>農林水産業に関連する地域資源を活用した商品だけでなくサービス（観光プログ ラムや地域限定メニューづくり等）にも活用可能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農林水産省農 村振興局地域振興課 </a:t>
                      </a:r>
                      <a:r>
                        <a:rPr lang="en-US" altLang="zh-TW" sz="1050" dirty="0"/>
                        <a:t>TEL03-6744- 2498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09281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プレジャーボート等に関する施設 整備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農山漁村振興交付金 （農山漁村発イノベーション 対策）のうち定住促進・交流 対策型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都道府県、市町村、地方公共団体が 出資する法人、水産業協同組合、農 林漁業者が組織する団体等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1/2</a:t>
                      </a:r>
                      <a:r>
                        <a:rPr kumimoji="1" lang="ja-JP" altLang="en-US" sz="1050" dirty="0"/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農林水産省農 村振興局地域 整備課活性化 支援班 </a:t>
                      </a:r>
                      <a:r>
                        <a:rPr lang="en-US" altLang="zh-TW" sz="1050" dirty="0"/>
                        <a:t>TEL:03-3501- 0814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57922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滞在施設、野営場等の整備</a:t>
                      </a:r>
                      <a:endParaRPr lang="en-US" altLang="ja-JP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農山漁村振興交付金 （農山漁村発イノベーション対策）のうち定住促進・ 交流対策型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都道府県、市町村、地方公共団体が出資する法人、水産業協同組合、農林漁業者が 組織する団体等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1/2</a:t>
                      </a:r>
                      <a:r>
                        <a:rPr kumimoji="1" lang="ja-JP" altLang="en-US" sz="1050" dirty="0"/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農林水産省農 村振興局地域 整備課活性化 支援班 </a:t>
                      </a:r>
                      <a:r>
                        <a:rPr lang="en-US" altLang="zh-TW" sz="1050" dirty="0"/>
                        <a:t>TEL:03-3501- 0814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53066"/>
                  </a:ext>
                </a:extLst>
              </a:tr>
              <a:tr h="527637"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体験学習のための船舶、 漁具保管庫 等の整備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農山漁村振興交付金 （農山漁村発イノベーション対策）のうち定住促進・ 交流対策型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050" dirty="0"/>
                        <a:t>都道府県、市町村、地方公共 団体が出資する法人、水産 業協同組合、農林漁業者が 組織する団体等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/>
                        <a:t>1/2</a:t>
                      </a:r>
                      <a:r>
                        <a:rPr kumimoji="1" lang="ja-JP" altLang="en-US" sz="1050" dirty="0"/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050" dirty="0"/>
                        <a:t>農林水産省農 村振興局地域 整備課活性化 支援班 </a:t>
                      </a:r>
                      <a:r>
                        <a:rPr lang="en-US" altLang="zh-TW" sz="1050" dirty="0"/>
                        <a:t>TEL:03-3501- 0814</a:t>
                      </a:r>
                      <a:endParaRPr kumimoji="1" lang="ja-JP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68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00360"/>
      </p:ext>
    </p:extLst>
  </p:cSld>
  <p:clrMapOvr>
    <a:masterClrMapping/>
  </p:clrMapOvr>
</p:sld>
</file>

<file path=ppt/theme/theme1.xml><?xml version="1.0" encoding="utf-8"?>
<a:theme xmlns:a="http://schemas.openxmlformats.org/drawingml/2006/main" name="SL制作">
  <a:themeElements>
    <a:clrScheme name="ユーザー定義 828">
      <a:dk1>
        <a:srgbClr val="3B4F5F"/>
      </a:dk1>
      <a:lt1>
        <a:sysClr val="window" lastClr="FFFFFF"/>
      </a:lt1>
      <a:dk2>
        <a:srgbClr val="44546A"/>
      </a:dk2>
      <a:lt2>
        <a:srgbClr val="E7E6E6"/>
      </a:lt2>
      <a:accent1>
        <a:srgbClr val="0064B3"/>
      </a:accent1>
      <a:accent2>
        <a:srgbClr val="FF0033"/>
      </a:accent2>
      <a:accent3>
        <a:srgbClr val="5D7C95"/>
      </a:accent3>
      <a:accent4>
        <a:srgbClr val="ACBECC"/>
      </a:accent4>
      <a:accent5>
        <a:srgbClr val="EFF3F7"/>
      </a:accent5>
      <a:accent6>
        <a:srgbClr val="C7E1F5"/>
      </a:accent6>
      <a:hlink>
        <a:srgbClr val="0563C1"/>
      </a:hlink>
      <a:folHlink>
        <a:srgbClr val="954F72"/>
      </a:folHlink>
    </a:clrScheme>
    <a:fontScheme name="ユーザー定義 204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L制作">
  <a:themeElements>
    <a:clrScheme name="ユーザー定義 828">
      <a:dk1>
        <a:srgbClr val="3B4F5F"/>
      </a:dk1>
      <a:lt1>
        <a:sysClr val="window" lastClr="FFFFFF"/>
      </a:lt1>
      <a:dk2>
        <a:srgbClr val="44546A"/>
      </a:dk2>
      <a:lt2>
        <a:srgbClr val="E7E6E6"/>
      </a:lt2>
      <a:accent1>
        <a:srgbClr val="0064B3"/>
      </a:accent1>
      <a:accent2>
        <a:srgbClr val="FF0033"/>
      </a:accent2>
      <a:accent3>
        <a:srgbClr val="5D7C95"/>
      </a:accent3>
      <a:accent4>
        <a:srgbClr val="ACBECC"/>
      </a:accent4>
      <a:accent5>
        <a:srgbClr val="EFF3F7"/>
      </a:accent5>
      <a:accent6>
        <a:srgbClr val="C7E1F5"/>
      </a:accent6>
      <a:hlink>
        <a:srgbClr val="0563C1"/>
      </a:hlink>
      <a:folHlink>
        <a:srgbClr val="954F72"/>
      </a:folHlink>
    </a:clrScheme>
    <a:fontScheme name="ユーザー定義 204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CC00"/>
        </a:solidFill>
        <a:ln>
          <a:noFill/>
        </a:ln>
      </a:spPr>
      <a:bodyPr rtlCol="0" anchor="ctr"/>
      <a:lstStyle>
        <a:defPPr algn="ctr">
          <a:defRPr kumimoji="1" sz="1013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SL制作">
  <a:themeElements>
    <a:clrScheme name="ユーザー定義 828">
      <a:dk1>
        <a:srgbClr val="3B4F5F"/>
      </a:dk1>
      <a:lt1>
        <a:sysClr val="window" lastClr="FFFFFF"/>
      </a:lt1>
      <a:dk2>
        <a:srgbClr val="44546A"/>
      </a:dk2>
      <a:lt2>
        <a:srgbClr val="E7E6E6"/>
      </a:lt2>
      <a:accent1>
        <a:srgbClr val="0064B3"/>
      </a:accent1>
      <a:accent2>
        <a:srgbClr val="FF0033"/>
      </a:accent2>
      <a:accent3>
        <a:srgbClr val="5D7C95"/>
      </a:accent3>
      <a:accent4>
        <a:srgbClr val="ACBECC"/>
      </a:accent4>
      <a:accent5>
        <a:srgbClr val="EFF3F7"/>
      </a:accent5>
      <a:accent6>
        <a:srgbClr val="C7E1F5"/>
      </a:accent6>
      <a:hlink>
        <a:srgbClr val="0563C1"/>
      </a:hlink>
      <a:folHlink>
        <a:srgbClr val="954F72"/>
      </a:folHlink>
    </a:clrScheme>
    <a:fontScheme name="ユーザー定義 204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デザインの設定">
  <a:themeElements>
    <a:clrScheme name="6_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デザインの設定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50000">
              <a:schemeClr val="accent1"/>
            </a:gs>
            <a:gs pos="100000">
              <a:schemeClr val="accent2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2"/>
            </a:gs>
            <a:gs pos="50000">
              <a:schemeClr val="accent1"/>
            </a:gs>
            <a:gs pos="100000">
              <a:schemeClr val="accent2"/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6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L制作">
  <a:themeElements>
    <a:clrScheme name="ユーザー定義 828">
      <a:dk1>
        <a:srgbClr val="3B4F5F"/>
      </a:dk1>
      <a:lt1>
        <a:sysClr val="window" lastClr="FFFFFF"/>
      </a:lt1>
      <a:dk2>
        <a:srgbClr val="44546A"/>
      </a:dk2>
      <a:lt2>
        <a:srgbClr val="E7E6E6"/>
      </a:lt2>
      <a:accent1>
        <a:srgbClr val="0064B3"/>
      </a:accent1>
      <a:accent2>
        <a:srgbClr val="FF0033"/>
      </a:accent2>
      <a:accent3>
        <a:srgbClr val="5D7C95"/>
      </a:accent3>
      <a:accent4>
        <a:srgbClr val="ACBECC"/>
      </a:accent4>
      <a:accent5>
        <a:srgbClr val="EFF3F7"/>
      </a:accent5>
      <a:accent6>
        <a:srgbClr val="C7E1F5"/>
      </a:accent6>
      <a:hlink>
        <a:srgbClr val="0563C1"/>
      </a:hlink>
      <a:folHlink>
        <a:srgbClr val="954F72"/>
      </a:folHlink>
    </a:clrScheme>
    <a:fontScheme name="ユーザー定義 204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sz="12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9A2F49596511B458D86F4C6875A48D1" ma:contentTypeVersion="6" ma:contentTypeDescription="新しいドキュメントを作成します。" ma:contentTypeScope="" ma:versionID="ec7303ab46e599407e7ee2186d697758">
  <xsd:schema xmlns:xsd="http://www.w3.org/2001/XMLSchema" xmlns:xs="http://www.w3.org/2001/XMLSchema" xmlns:p="http://schemas.microsoft.com/office/2006/metadata/properties" xmlns:ns2="c2f5e492-94c7-40fe-bcd3-1faca2f669c8" xmlns:ns3="cc232900-aef5-4932-b2f0-928f5362b735" targetNamespace="http://schemas.microsoft.com/office/2006/metadata/properties" ma:root="true" ma:fieldsID="fc30a3afff3bab00dd40072a077ee931" ns2:_="" ns3:_="">
    <xsd:import namespace="c2f5e492-94c7-40fe-bcd3-1faca2f669c8"/>
    <xsd:import namespace="cc232900-aef5-4932-b2f0-928f5362b7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5e492-94c7-40fe-bcd3-1faca2f66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32900-aef5-4932-b2f0-928f5362b7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7D6CA3-DA66-4716-9F64-416A85D77AD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2f5e492-94c7-40fe-bcd3-1faca2f669c8"/>
    <ds:schemaRef ds:uri="cc232900-aef5-4932-b2f0-928f5362b735"/>
  </ds:schemaRefs>
</ds:datastoreItem>
</file>

<file path=customXml/itemProps2.xml><?xml version="1.0" encoding="utf-8"?>
<ds:datastoreItem xmlns:ds="http://schemas.openxmlformats.org/officeDocument/2006/customXml" ds:itemID="{1665700A-EBD2-495C-8ACC-94864B371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C7F30D-9263-4EC4-AA13-8CB6DC221223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60787</TotalTime>
  <Words>1122</Words>
  <Application>Microsoft Office PowerPoint</Application>
  <PresentationFormat>画面に合わせる (16:9)</PresentationFormat>
  <Paragraphs>119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5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SL制作</vt:lpstr>
      <vt:lpstr>2_SL制作</vt:lpstr>
      <vt:lpstr>3_SL制作</vt:lpstr>
      <vt:lpstr>16_デザインの設定</vt:lpstr>
      <vt:lpstr>1_SL制作</vt:lpstr>
      <vt:lpstr>水産庁　海業支援パッケージより抜粋</vt:lpstr>
      <vt:lpstr>水産庁　海業支援パッケージより抜粋</vt:lpstr>
      <vt:lpstr>水産庁　海業支援パッケージより抜粋</vt:lpstr>
      <vt:lpstr>水産庁　海業支援パッケージより抜粋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HIROMI KANECO</dc:creator>
  <cp:lastModifiedBy>亮介 松浦</cp:lastModifiedBy>
  <cp:revision>4699</cp:revision>
  <cp:lastPrinted>2023-02-15T06:58:00Z</cp:lastPrinted>
  <dcterms:created xsi:type="dcterms:W3CDTF">2016-05-02T06:55:07Z</dcterms:created>
  <dcterms:modified xsi:type="dcterms:W3CDTF">2024-08-21T08:35:19Z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0x01010089A2F49596511B458D86F4C6875A48D1</vt:lpwstr>
  </property>
</Properties>
</file>