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45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Aravind S-College Of Engineering, Guindy-Department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968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Aravind S</cp:lastModifiedBy>
  <cp:revision>25</cp:revision>
  <dcterms:created xsi:type="dcterms:W3CDTF">2021-05-26T16:50:10Z</dcterms:created>
  <dcterms:modified xsi:type="dcterms:W3CDTF">2024-04-17T10:52:13Z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