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9"/>
    <p:restoredTop sz="94663"/>
  </p:normalViewPr>
  <p:slideViewPr>
    <p:cSldViewPr snapToGrid="0">
      <p:cViewPr varScale="1">
        <p:scale>
          <a:sx n="70" d="100"/>
          <a:sy n="70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Time on Dock By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4-4BFF-93AC-364996685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</a:t>
            </a:r>
            <a:r>
              <a:rPr lang="en-US" sz="12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lbs</a:t>
            </a: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Per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F-44F3-B762-2452A362C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Cases per Load by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0-4E6C-8802-05ED5D485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8A31-F4AB-E965-2EE4-88CA06A9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A190D-D41D-1324-FD53-AAFA39F0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075F-97CA-59A5-373E-7FD101B5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E37E-57B7-D356-DC09-3A631E78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AC80-7992-E348-A5E9-C954D9D3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C25-1CCA-D0FD-10D4-FC0F8BF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A7E0-3D31-12A9-CB87-50D3F0212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E7B8-0165-77E0-05CB-89689944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C6E0-F948-46B6-8429-C942DFAF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2932-1972-918B-9631-455282F6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70916-3AB1-A679-CAD7-33539A2D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45B5-D1C6-E43E-BAF8-7848B8D0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D348-82FA-E49E-B9F9-399C843D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8549-A258-6B01-E92E-B7D4A60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3B00-E38D-AB04-DF29-5DFDA18C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0BD-BCFC-85DD-63FD-FCDA435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6E58-EB33-CD9B-BC61-42A61FBC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93D6-250E-930E-D245-821A817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6C52-4242-2163-482B-C625A9C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278-46A4-4765-C001-1704EEEB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A0C3-25BF-A830-4FE5-AE201347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28CC-AD91-1F90-15C9-04B58830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4497-336E-BE2A-E04D-18C6DA4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548A-D16B-72C9-118E-E62221E0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F405-60FC-49A0-D8A9-DCA76C40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A525-B4CD-9D14-2E48-BE7B815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5C4B-78F6-C26C-3CE5-3B10FB271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9AD13-351C-2D5C-99B6-D8FD55163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BE5-BA21-C122-6E9A-F5CE5217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71DD-9434-8F94-9F24-C31C12D8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DC2E-A6E1-C47D-8AAD-29CCE256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E465-4DD8-34CB-3F3C-46B471F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68AE-124A-5A14-604D-65D05D5E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5908-0615-E58A-0945-2B2537A0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21A88-B26A-6AD8-156A-522ED602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ADFF3-2E94-D46E-FA61-C5C8536BE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23B83-2177-B728-BAA3-DF2C5367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138BF-DAF0-5DE0-C0A8-4E469500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09E6-CBC3-6B8C-1E2D-355F3D32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32D8-22C0-9961-7281-EDDE6167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7E604-F5B6-D4B1-65BB-CE497E9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D9657-53D5-A2B1-9CDC-C5E2AC5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E798-5BFF-B56C-DB1B-E7C1019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58235-2D4E-BFCB-D39A-24AF8D9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56FE4-944F-1ABE-C1BE-13E2BA6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F538-C1B2-391C-F2D1-1965C13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4D79-7545-745D-D7E1-F56ABDA4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21B-22BC-9B60-2809-CFE8B3F9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5CB9-CD09-ECB3-8F4C-B92E1903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DEA-C5D6-4C61-A2B5-8ACF6BF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0FD5-3509-C3D6-72BD-1A509E36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C526-931A-925A-6410-ABF195E9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721-E842-3A54-6299-A30EF90B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2B0F2-5A00-B4C2-2346-6F6CAFDD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690A6-CB03-BEEF-2982-E9FE84BA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48CD7-C390-5A45-A731-07C0C131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E64-9313-809F-C19A-98C1D85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71B7-2604-D40F-9544-D772DAA3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D7575-049D-165D-9660-D506AB8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2F02-C127-E6C8-714D-90915AA2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0BA5-C8DC-8207-113E-2C848752D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E552-F606-DF4A-8497-FB0354DAB649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FCEF-D6EB-12D6-BF9F-1A0DDF21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096D-82D7-7A5E-E382-EC3D3CF9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25735-C088-B17F-BED7-C70285C493FA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EF4956-637E-11BB-D4FB-BDED0386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1043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2FEA82A1-D1D3-C7FC-2362-8C6617D2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FE63FA-0CBA-B1DF-06BF-62127FDF2045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3B2AD1D2-7F40-C2A7-28A7-831413F9C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4825B7-38A4-00BD-5948-AC795100B3E9}"/>
              </a:ext>
            </a:extLst>
          </p:cNvPr>
          <p:cNvSpPr txBox="1"/>
          <p:nvPr/>
        </p:nvSpPr>
        <p:spPr>
          <a:xfrm>
            <a:off x="1209243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133FC0-268F-4303-88F9-45C7019E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15099"/>
              </p:ext>
            </p:extLst>
          </p:nvPr>
        </p:nvGraphicFramePr>
        <p:xfrm>
          <a:off x="2314865" y="2231875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Lbs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B0825F66-AA73-2E54-E5C9-7B42C2EF4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92D5F-A7A4-64BC-BDD7-4DDE29D9F18C}"/>
              </a:ext>
            </a:extLst>
          </p:cNvPr>
          <p:cNvSpPr txBox="1"/>
          <p:nvPr/>
        </p:nvSpPr>
        <p:spPr>
          <a:xfrm>
            <a:off x="3003208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55617-0495-AB97-112A-B491F4EDCEB1}"/>
              </a:ext>
            </a:extLst>
          </p:cNvPr>
          <p:cNvSpPr txBox="1"/>
          <p:nvPr/>
        </p:nvSpPr>
        <p:spPr>
          <a:xfrm>
            <a:off x="4876278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4973F4-7ABF-B457-1EF6-355181E2D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591417"/>
              </p:ext>
            </p:extLst>
          </p:nvPr>
        </p:nvGraphicFramePr>
        <p:xfrm>
          <a:off x="2018327" y="4001722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6222DA-0DA3-28B9-4C95-B13E680E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7431"/>
              </p:ext>
            </p:extLst>
          </p:nvPr>
        </p:nvGraphicFramePr>
        <p:xfrm>
          <a:off x="4749000" y="4001721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7D3177E-64FD-CCCA-FDED-E6B145487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55523"/>
              </p:ext>
            </p:extLst>
          </p:nvPr>
        </p:nvGraphicFramePr>
        <p:xfrm>
          <a:off x="7454537" y="4001720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4866C58-ABFF-FE76-98E9-D35230F45B14}"/>
              </a:ext>
            </a:extLst>
          </p:cNvPr>
          <p:cNvSpPr txBox="1"/>
          <p:nvPr/>
        </p:nvSpPr>
        <p:spPr>
          <a:xfrm>
            <a:off x="6717655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54FF7-0EA1-16C3-7F31-BA266076C000}"/>
              </a:ext>
            </a:extLst>
          </p:cNvPr>
          <p:cNvSpPr/>
          <p:nvPr/>
        </p:nvSpPr>
        <p:spPr>
          <a:xfrm>
            <a:off x="1655064" y="84908"/>
            <a:ext cx="9134856" cy="6773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This is Good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C4AE0-A28A-7EA0-1B76-CAD6779D97A0}"/>
              </a:ext>
            </a:extLst>
          </p:cNvPr>
          <p:cNvSpPr txBox="1"/>
          <p:nvPr/>
        </p:nvSpPr>
        <p:spPr>
          <a:xfrm>
            <a:off x="8465420" y="1354177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Quarters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0482D-C34E-524C-7575-9E6DFCC4FB48}"/>
              </a:ext>
            </a:extLst>
          </p:cNvPr>
          <p:cNvSpPr txBox="1"/>
          <p:nvPr/>
        </p:nvSpPr>
        <p:spPr>
          <a:xfrm>
            <a:off x="10195409" y="1331282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26077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4DD84-64D5-7F47-A3E6-112BD65A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36EEF-CB67-973D-1FDB-869B9BBFD251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7C76B2-25DB-C7AC-F651-6EE7776C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4383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E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E647B8A5-A5EA-E883-16E3-72337524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AB3E25-6343-C70D-B25A-BD843D911301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8819773E-35EB-59DD-D589-112CE42A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01CEA6-7D4D-6BFC-8F7F-9D5FB37BBA6F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8AB9D7-D84A-0B0E-A6EB-D94AE185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34926"/>
              </p:ext>
            </p:extLst>
          </p:nvPr>
        </p:nvGraphicFramePr>
        <p:xfrm>
          <a:off x="2271726" y="1903174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Time On Dock (in hours)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# Of POs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Lines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% Item Spread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051E5F46-2B18-22D7-FE37-390B3AD9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D9F5D-D339-283C-6CD7-C241A31AB015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888CB-8D1B-DF8B-7A7B-158FEA0559C2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034F4-F6F5-9B9F-2AC0-136E8AA30ED8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8EF0AB9-4B6F-3929-D249-99A87DE4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31" y="3863918"/>
            <a:ext cx="3968968" cy="23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EA890B-DEEF-6483-1C2C-CC6F8581F1F4}"/>
              </a:ext>
            </a:extLst>
          </p:cNvPr>
          <p:cNvSpPr/>
          <p:nvPr/>
        </p:nvSpPr>
        <p:spPr>
          <a:xfrm>
            <a:off x="2009169" y="3685086"/>
            <a:ext cx="4475258" cy="3127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Change it based on weights instead of order.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5BC93-3A6B-29A9-F00D-0AACBF344E98}"/>
              </a:ext>
            </a:extLst>
          </p:cNvPr>
          <p:cNvSpPr/>
          <p:nvPr/>
        </p:nvSpPr>
        <p:spPr>
          <a:xfrm>
            <a:off x="2071973" y="1828306"/>
            <a:ext cx="3908203" cy="176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Average numbers of all 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BE0BFA-1600-A53D-BFCE-2D5A2BB94BDB}"/>
              </a:ext>
            </a:extLst>
          </p:cNvPr>
          <p:cNvSpPr/>
          <p:nvPr/>
        </p:nvSpPr>
        <p:spPr>
          <a:xfrm>
            <a:off x="6101996" y="2250864"/>
            <a:ext cx="3908203" cy="176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Average numbers of all Metrics but specific tiers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FD2E4BE-8108-00A5-A01E-036882E8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75" y="3760270"/>
            <a:ext cx="3765641" cy="18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1D6D4619-0D75-6B2D-E5DA-3713FBA4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9" y="5073665"/>
            <a:ext cx="3762328" cy="18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27CE1-A675-FF9C-34F9-7AD4ED6D1487}"/>
              </a:ext>
            </a:extLst>
          </p:cNvPr>
          <p:cNvSpPr/>
          <p:nvPr/>
        </p:nvSpPr>
        <p:spPr>
          <a:xfrm>
            <a:off x="6067518" y="1566126"/>
            <a:ext cx="3908203" cy="555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Add titles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58C736-1804-4837-F58B-5B162CEC013A}"/>
              </a:ext>
            </a:extLst>
          </p:cNvPr>
          <p:cNvSpPr/>
          <p:nvPr/>
        </p:nvSpPr>
        <p:spPr>
          <a:xfrm>
            <a:off x="6943795" y="4175633"/>
            <a:ext cx="3908203" cy="176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Top 10 and Bottom 10 Per weights per company</a:t>
            </a:r>
          </a:p>
        </p:txBody>
      </p:sp>
    </p:spTree>
    <p:extLst>
      <p:ext uri="{BB962C8B-B14F-4D97-AF65-F5344CB8AC3E}">
        <p14:creationId xmlns:p14="http://schemas.microsoft.com/office/powerpoint/2010/main" val="19546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0AF8-1FBA-579F-DA68-C4993B7C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2B2926-A746-F179-79A3-883B00B24BE5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F73CB-6217-03AD-D1C6-D56198E4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6937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E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124DC175-1140-C377-F38B-35B22A01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971B9F-9192-14AE-0161-E8DFF7D24589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4CB3D499-55AD-81F5-88E2-B289D323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C74954-9155-B36F-394F-434F1A668F6B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B06CCDB7-842F-615B-1211-569703C77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C878D-64D9-4C11-6268-559F4D97BCE3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5DCC-EE49-4893-890D-066220E0785C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C2D07-9EC1-E28C-A31A-49BB735D716F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23B91-E82E-2022-E9B1-C2E432F260A4}"/>
              </a:ext>
            </a:extLst>
          </p:cNvPr>
          <p:cNvSpPr txBox="1"/>
          <p:nvPr/>
        </p:nvSpPr>
        <p:spPr>
          <a:xfrm>
            <a:off x="9918318" y="1312493"/>
            <a:ext cx="1666327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Low performing or high performing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7537D-0E26-ABE6-A641-30B721B4D0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00" y="3308635"/>
            <a:ext cx="7760334" cy="23406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3C06C3-B4AE-2E96-3BF7-19D9A29D31B3}"/>
              </a:ext>
            </a:extLst>
          </p:cNvPr>
          <p:cNvSpPr/>
          <p:nvPr/>
        </p:nvSpPr>
        <p:spPr>
          <a:xfrm>
            <a:off x="1886956" y="2969713"/>
            <a:ext cx="8031362" cy="3168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Highlight red if low performing, for example low dock times. And highlight green for high </a:t>
            </a:r>
            <a:r>
              <a:rPr lang="en-US" sz="4000" dirty="0" err="1">
                <a:solidFill>
                  <a:srgbClr val="FF0000"/>
                </a:solidFill>
              </a:rPr>
              <a:t>perfoming</a:t>
            </a:r>
            <a:r>
              <a:rPr lang="en-US" sz="4000" dirty="0">
                <a:solidFill>
                  <a:srgbClr val="FF0000"/>
                </a:solidFill>
              </a:rPr>
              <a:t> for example high volume</a:t>
            </a:r>
          </a:p>
        </p:txBody>
      </p:sp>
    </p:spTree>
    <p:extLst>
      <p:ext uri="{BB962C8B-B14F-4D97-AF65-F5344CB8AC3E}">
        <p14:creationId xmlns:p14="http://schemas.microsoft.com/office/powerpoint/2010/main" val="22613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349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Next Condensed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Yuan, Haiyang</dc:creator>
  <cp:lastModifiedBy>Abdalla, Damario</cp:lastModifiedBy>
  <cp:revision>8</cp:revision>
  <dcterms:created xsi:type="dcterms:W3CDTF">2025-03-07T05:53:16Z</dcterms:created>
  <dcterms:modified xsi:type="dcterms:W3CDTF">2025-04-04T19:18:52Z</dcterms:modified>
</cp:coreProperties>
</file>