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68" r:id="rId2"/>
    <p:sldId id="269" r:id="rId3"/>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1117E0-ADC8-44A3-8BB6-BF633E660B36}" v="2" dt="2023-09-05T14:10:29.9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7" d="100"/>
          <a:sy n="117" d="100"/>
        </p:scale>
        <p:origin x="3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Thompson" userId="d6be70ca-06ef-47e1-b21f-beec6d075b42" providerId="ADAL" clId="{BC1117E0-ADC8-44A3-8BB6-BF633E660B36}"/>
    <pc:docChg chg="undo custSel addSld modSld sldOrd">
      <pc:chgData name="James Thompson" userId="d6be70ca-06ef-47e1-b21f-beec6d075b42" providerId="ADAL" clId="{BC1117E0-ADC8-44A3-8BB6-BF633E660B36}" dt="2023-09-05T14:13:00.803" v="113" actId="20577"/>
      <pc:docMkLst>
        <pc:docMk/>
      </pc:docMkLst>
      <pc:sldChg chg="modSp mod">
        <pc:chgData name="James Thompson" userId="d6be70ca-06ef-47e1-b21f-beec6d075b42" providerId="ADAL" clId="{BC1117E0-ADC8-44A3-8BB6-BF633E660B36}" dt="2023-09-05T14:11:58.307" v="75" actId="255"/>
        <pc:sldMkLst>
          <pc:docMk/>
          <pc:sldMk cId="1533905909" sldId="260"/>
        </pc:sldMkLst>
        <pc:spChg chg="mod">
          <ac:chgData name="James Thompson" userId="d6be70ca-06ef-47e1-b21f-beec6d075b42" providerId="ADAL" clId="{BC1117E0-ADC8-44A3-8BB6-BF633E660B36}" dt="2023-09-05T14:11:58.307" v="75" actId="255"/>
          <ac:spMkLst>
            <pc:docMk/>
            <pc:sldMk cId="1533905909" sldId="260"/>
            <ac:spMk id="2" creationId="{942ED79A-7C33-90BC-9504-C0AD0F14910C}"/>
          </ac:spMkLst>
        </pc:spChg>
      </pc:sldChg>
      <pc:sldChg chg="modSp mod">
        <pc:chgData name="James Thompson" userId="d6be70ca-06ef-47e1-b21f-beec6d075b42" providerId="ADAL" clId="{BC1117E0-ADC8-44A3-8BB6-BF633E660B36}" dt="2023-09-05T14:11:13.284" v="59" actId="20577"/>
        <pc:sldMkLst>
          <pc:docMk/>
          <pc:sldMk cId="949473136" sldId="262"/>
        </pc:sldMkLst>
        <pc:spChg chg="mod">
          <ac:chgData name="James Thompson" userId="d6be70ca-06ef-47e1-b21f-beec6d075b42" providerId="ADAL" clId="{BC1117E0-ADC8-44A3-8BB6-BF633E660B36}" dt="2023-09-05T14:11:13.284" v="59" actId="20577"/>
          <ac:spMkLst>
            <pc:docMk/>
            <pc:sldMk cId="949473136" sldId="262"/>
            <ac:spMk id="2" creationId="{89FBA239-7985-9BF4-A1A0-D4FEAD49BC1D}"/>
          </ac:spMkLst>
        </pc:spChg>
        <pc:graphicFrameChg chg="mod">
          <ac:chgData name="James Thompson" userId="d6be70ca-06ef-47e1-b21f-beec6d075b42" providerId="ADAL" clId="{BC1117E0-ADC8-44A3-8BB6-BF633E660B36}" dt="2023-09-05T14:10:29.999" v="48" actId="255"/>
          <ac:graphicFrameMkLst>
            <pc:docMk/>
            <pc:sldMk cId="949473136" sldId="262"/>
            <ac:graphicFrameMk id="6" creationId="{B8E8F477-C23B-0C38-C73C-48C0F9D91098}"/>
          </ac:graphicFrameMkLst>
        </pc:graphicFrameChg>
      </pc:sldChg>
      <pc:sldChg chg="modSp mod">
        <pc:chgData name="James Thompson" userId="d6be70ca-06ef-47e1-b21f-beec6d075b42" providerId="ADAL" clId="{BC1117E0-ADC8-44A3-8BB6-BF633E660B36}" dt="2023-09-05T14:12:27.545" v="87" actId="20577"/>
        <pc:sldMkLst>
          <pc:docMk/>
          <pc:sldMk cId="573452869" sldId="263"/>
        </pc:sldMkLst>
        <pc:spChg chg="mod">
          <ac:chgData name="James Thompson" userId="d6be70ca-06ef-47e1-b21f-beec6d075b42" providerId="ADAL" clId="{BC1117E0-ADC8-44A3-8BB6-BF633E660B36}" dt="2023-09-05T14:12:27.545" v="87" actId="20577"/>
          <ac:spMkLst>
            <pc:docMk/>
            <pc:sldMk cId="573452869" sldId="263"/>
            <ac:spMk id="2" creationId="{274D1BB5-C6D6-37BA-E852-5F36D1891801}"/>
          </ac:spMkLst>
        </pc:spChg>
      </pc:sldChg>
      <pc:sldChg chg="modSp mod">
        <pc:chgData name="James Thompson" userId="d6be70ca-06ef-47e1-b21f-beec6d075b42" providerId="ADAL" clId="{BC1117E0-ADC8-44A3-8BB6-BF633E660B36}" dt="2023-09-05T14:12:51.162" v="102" actId="20577"/>
        <pc:sldMkLst>
          <pc:docMk/>
          <pc:sldMk cId="3428857048" sldId="264"/>
        </pc:sldMkLst>
        <pc:spChg chg="mod">
          <ac:chgData name="James Thompson" userId="d6be70ca-06ef-47e1-b21f-beec6d075b42" providerId="ADAL" clId="{BC1117E0-ADC8-44A3-8BB6-BF633E660B36}" dt="2023-09-05T14:12:51.162" v="102" actId="20577"/>
          <ac:spMkLst>
            <pc:docMk/>
            <pc:sldMk cId="3428857048" sldId="264"/>
            <ac:spMk id="2" creationId="{904DAA40-8457-4853-C7CB-7D03EE9275F2}"/>
          </ac:spMkLst>
        </pc:spChg>
      </pc:sldChg>
      <pc:sldChg chg="modSp mod">
        <pc:chgData name="James Thompson" userId="d6be70ca-06ef-47e1-b21f-beec6d075b42" providerId="ADAL" clId="{BC1117E0-ADC8-44A3-8BB6-BF633E660B36}" dt="2023-09-05T14:13:00.803" v="113" actId="20577"/>
        <pc:sldMkLst>
          <pc:docMk/>
          <pc:sldMk cId="422721327" sldId="265"/>
        </pc:sldMkLst>
        <pc:spChg chg="mod">
          <ac:chgData name="James Thompson" userId="d6be70ca-06ef-47e1-b21f-beec6d075b42" providerId="ADAL" clId="{BC1117E0-ADC8-44A3-8BB6-BF633E660B36}" dt="2023-09-05T14:13:00.803" v="113" actId="20577"/>
          <ac:spMkLst>
            <pc:docMk/>
            <pc:sldMk cId="422721327" sldId="265"/>
            <ac:spMk id="2" creationId="{964A53FC-B443-BA61-4DDA-182297884AB7}"/>
          </ac:spMkLst>
        </pc:spChg>
        <pc:graphicFrameChg chg="mod modGraphic">
          <ac:chgData name="James Thompson" userId="d6be70ca-06ef-47e1-b21f-beec6d075b42" providerId="ADAL" clId="{BC1117E0-ADC8-44A3-8BB6-BF633E660B36}" dt="2023-09-05T14:10:02.783" v="47" actId="207"/>
          <ac:graphicFrameMkLst>
            <pc:docMk/>
            <pc:sldMk cId="422721327" sldId="265"/>
            <ac:graphicFrameMk id="8" creationId="{AA1BA481-2636-D5AF-92D0-0FB878D66C0C}"/>
          </ac:graphicFrameMkLst>
        </pc:graphicFrameChg>
      </pc:sldChg>
      <pc:sldChg chg="addSp modSp new mod ord setBg">
        <pc:chgData name="James Thompson" userId="d6be70ca-06ef-47e1-b21f-beec6d075b42" providerId="ADAL" clId="{BC1117E0-ADC8-44A3-8BB6-BF633E660B36}" dt="2023-09-05T13:56:10.426" v="5" actId="26606"/>
        <pc:sldMkLst>
          <pc:docMk/>
          <pc:sldMk cId="1286955127" sldId="268"/>
        </pc:sldMkLst>
        <pc:spChg chg="mod">
          <ac:chgData name="James Thompson" userId="d6be70ca-06ef-47e1-b21f-beec6d075b42" providerId="ADAL" clId="{BC1117E0-ADC8-44A3-8BB6-BF633E660B36}" dt="2023-09-05T13:56:10.426" v="5" actId="26606"/>
          <ac:spMkLst>
            <pc:docMk/>
            <pc:sldMk cId="1286955127" sldId="268"/>
            <ac:spMk id="2" creationId="{CF83B517-A7A7-43D8-4997-37367ABDD562}"/>
          </ac:spMkLst>
        </pc:spChg>
        <pc:spChg chg="mod">
          <ac:chgData name="James Thompson" userId="d6be70ca-06ef-47e1-b21f-beec6d075b42" providerId="ADAL" clId="{BC1117E0-ADC8-44A3-8BB6-BF633E660B36}" dt="2023-09-05T13:56:10.426" v="5" actId="26606"/>
          <ac:spMkLst>
            <pc:docMk/>
            <pc:sldMk cId="1286955127" sldId="268"/>
            <ac:spMk id="3" creationId="{1F51218A-7CAD-0EFE-A5C1-4D8F1E9FE127}"/>
          </ac:spMkLst>
        </pc:spChg>
        <pc:spChg chg="add">
          <ac:chgData name="James Thompson" userId="d6be70ca-06ef-47e1-b21f-beec6d075b42" providerId="ADAL" clId="{BC1117E0-ADC8-44A3-8BB6-BF633E660B36}" dt="2023-09-05T13:56:10.426" v="5" actId="26606"/>
          <ac:spMkLst>
            <pc:docMk/>
            <pc:sldMk cId="1286955127" sldId="268"/>
            <ac:spMk id="8" creationId="{A2679492-7988-4050-9056-542444452411}"/>
          </ac:spMkLst>
        </pc:spChg>
        <pc:spChg chg="add">
          <ac:chgData name="James Thompson" userId="d6be70ca-06ef-47e1-b21f-beec6d075b42" providerId="ADAL" clId="{BC1117E0-ADC8-44A3-8BB6-BF633E660B36}" dt="2023-09-05T13:56:10.426" v="5" actId="26606"/>
          <ac:spMkLst>
            <pc:docMk/>
            <pc:sldMk cId="1286955127" sldId="268"/>
            <ac:spMk id="10" creationId="{B091B163-7D61-4891-ABCF-5C13D9C418D0}"/>
          </ac:spMkLst>
        </pc:spChg>
        <pc:spChg chg="add">
          <ac:chgData name="James Thompson" userId="d6be70ca-06ef-47e1-b21f-beec6d075b42" providerId="ADAL" clId="{BC1117E0-ADC8-44A3-8BB6-BF633E660B36}" dt="2023-09-05T13:56:10.426" v="5" actId="26606"/>
          <ac:spMkLst>
            <pc:docMk/>
            <pc:sldMk cId="1286955127" sldId="268"/>
            <ac:spMk id="12" creationId="{6CB927A4-E432-4310-9CD5-E89FF5063179}"/>
          </ac:spMkLst>
        </pc:spChg>
        <pc:spChg chg="add">
          <ac:chgData name="James Thompson" userId="d6be70ca-06ef-47e1-b21f-beec6d075b42" providerId="ADAL" clId="{BC1117E0-ADC8-44A3-8BB6-BF633E660B36}" dt="2023-09-05T13:56:10.426" v="5" actId="26606"/>
          <ac:spMkLst>
            <pc:docMk/>
            <pc:sldMk cId="1286955127" sldId="268"/>
            <ac:spMk id="14" creationId="{E3020543-B24B-4EC4-8FFC-8DD88EEA91A8}"/>
          </ac:spMkLst>
        </pc:spChg>
        <pc:spChg chg="add">
          <ac:chgData name="James Thompson" userId="d6be70ca-06ef-47e1-b21f-beec6d075b42" providerId="ADAL" clId="{BC1117E0-ADC8-44A3-8BB6-BF633E660B36}" dt="2023-09-05T13:56:10.426" v="5" actId="26606"/>
          <ac:spMkLst>
            <pc:docMk/>
            <pc:sldMk cId="1286955127" sldId="268"/>
            <ac:spMk id="16" creationId="{1453BF6C-B012-48B7-B4E8-6D7AC7C27D02}"/>
          </ac:spMkLst>
        </pc:spChg>
        <pc:cxnChg chg="add">
          <ac:chgData name="James Thompson" userId="d6be70ca-06ef-47e1-b21f-beec6d075b42" providerId="ADAL" clId="{BC1117E0-ADC8-44A3-8BB6-BF633E660B36}" dt="2023-09-05T13:56:10.426" v="5" actId="26606"/>
          <ac:cxnSpMkLst>
            <pc:docMk/>
            <pc:sldMk cId="1286955127" sldId="268"/>
            <ac:cxnSpMk id="18" creationId="{C49DA8F6-BCC1-4447-B54C-57856834B94B}"/>
          </ac:cxnSpMkLst>
        </pc:cxnChg>
      </pc:sldChg>
      <pc:sldChg chg="addSp delSp modSp new mod setBg">
        <pc:chgData name="James Thompson" userId="d6be70ca-06ef-47e1-b21f-beec6d075b42" providerId="ADAL" clId="{BC1117E0-ADC8-44A3-8BB6-BF633E660B36}" dt="2023-09-05T14:00:14.866" v="45" actId="26606"/>
        <pc:sldMkLst>
          <pc:docMk/>
          <pc:sldMk cId="1959615417" sldId="269"/>
        </pc:sldMkLst>
        <pc:spChg chg="mod">
          <ac:chgData name="James Thompson" userId="d6be70ca-06ef-47e1-b21f-beec6d075b42" providerId="ADAL" clId="{BC1117E0-ADC8-44A3-8BB6-BF633E660B36}" dt="2023-09-05T14:00:14.866" v="45" actId="26606"/>
          <ac:spMkLst>
            <pc:docMk/>
            <pc:sldMk cId="1959615417" sldId="269"/>
            <ac:spMk id="2" creationId="{77A62810-9724-3E21-B8B8-CB58DAD18934}"/>
          </ac:spMkLst>
        </pc:spChg>
        <pc:spChg chg="mod">
          <ac:chgData name="James Thompson" userId="d6be70ca-06ef-47e1-b21f-beec6d075b42" providerId="ADAL" clId="{BC1117E0-ADC8-44A3-8BB6-BF633E660B36}" dt="2023-09-05T14:00:14.866" v="45" actId="26606"/>
          <ac:spMkLst>
            <pc:docMk/>
            <pc:sldMk cId="1959615417" sldId="269"/>
            <ac:spMk id="3" creationId="{56200520-C1DB-4FE7-0E64-E951E96FFA84}"/>
          </ac:spMkLst>
        </pc:spChg>
        <pc:spChg chg="add del">
          <ac:chgData name="James Thompson" userId="d6be70ca-06ef-47e1-b21f-beec6d075b42" providerId="ADAL" clId="{BC1117E0-ADC8-44A3-8BB6-BF633E660B36}" dt="2023-09-05T14:00:12.405" v="42" actId="26606"/>
          <ac:spMkLst>
            <pc:docMk/>
            <pc:sldMk cId="1959615417" sldId="269"/>
            <ac:spMk id="8" creationId="{A2679492-7988-4050-9056-542444452411}"/>
          </ac:spMkLst>
        </pc:spChg>
        <pc:spChg chg="add del">
          <ac:chgData name="James Thompson" userId="d6be70ca-06ef-47e1-b21f-beec6d075b42" providerId="ADAL" clId="{BC1117E0-ADC8-44A3-8BB6-BF633E660B36}" dt="2023-09-05T14:00:14.853" v="44" actId="26606"/>
          <ac:spMkLst>
            <pc:docMk/>
            <pc:sldMk cId="1959615417" sldId="269"/>
            <ac:spMk id="9" creationId="{3A359BEF-58E3-4A54-AB06-435D1A501444}"/>
          </ac:spMkLst>
        </pc:spChg>
        <pc:spChg chg="add del">
          <ac:chgData name="James Thompson" userId="d6be70ca-06ef-47e1-b21f-beec6d075b42" providerId="ADAL" clId="{BC1117E0-ADC8-44A3-8BB6-BF633E660B36}" dt="2023-09-05T14:00:12.405" v="42" actId="26606"/>
          <ac:spMkLst>
            <pc:docMk/>
            <pc:sldMk cId="1959615417" sldId="269"/>
            <ac:spMk id="10" creationId="{B091B163-7D61-4891-ABCF-5C13D9C418D0}"/>
          </ac:spMkLst>
        </pc:spChg>
        <pc:spChg chg="add del">
          <ac:chgData name="James Thompson" userId="d6be70ca-06ef-47e1-b21f-beec6d075b42" providerId="ADAL" clId="{BC1117E0-ADC8-44A3-8BB6-BF633E660B36}" dt="2023-09-05T14:00:14.853" v="44" actId="26606"/>
          <ac:spMkLst>
            <pc:docMk/>
            <pc:sldMk cId="1959615417" sldId="269"/>
            <ac:spMk id="11" creationId="{E5CBF618-D78A-412F-9D86-1D6288E826FD}"/>
          </ac:spMkLst>
        </pc:spChg>
        <pc:spChg chg="add del">
          <ac:chgData name="James Thompson" userId="d6be70ca-06ef-47e1-b21f-beec6d075b42" providerId="ADAL" clId="{BC1117E0-ADC8-44A3-8BB6-BF633E660B36}" dt="2023-09-05T14:00:12.405" v="42" actId="26606"/>
          <ac:spMkLst>
            <pc:docMk/>
            <pc:sldMk cId="1959615417" sldId="269"/>
            <ac:spMk id="12" creationId="{6CB927A4-E432-4310-9CD5-E89FF5063179}"/>
          </ac:spMkLst>
        </pc:spChg>
        <pc:spChg chg="add del">
          <ac:chgData name="James Thompson" userId="d6be70ca-06ef-47e1-b21f-beec6d075b42" providerId="ADAL" clId="{BC1117E0-ADC8-44A3-8BB6-BF633E660B36}" dt="2023-09-05T14:00:12.405" v="42" actId="26606"/>
          <ac:spMkLst>
            <pc:docMk/>
            <pc:sldMk cId="1959615417" sldId="269"/>
            <ac:spMk id="14" creationId="{E3020543-B24B-4EC4-8FFC-8DD88EEA91A8}"/>
          </ac:spMkLst>
        </pc:spChg>
        <pc:spChg chg="add del">
          <ac:chgData name="James Thompson" userId="d6be70ca-06ef-47e1-b21f-beec6d075b42" providerId="ADAL" clId="{BC1117E0-ADC8-44A3-8BB6-BF633E660B36}" dt="2023-09-05T14:00:14.853" v="44" actId="26606"/>
          <ac:spMkLst>
            <pc:docMk/>
            <pc:sldMk cId="1959615417" sldId="269"/>
            <ac:spMk id="15" creationId="{6CB927A4-E432-4310-9CD5-E89FF5063179}"/>
          </ac:spMkLst>
        </pc:spChg>
        <pc:spChg chg="add del">
          <ac:chgData name="James Thompson" userId="d6be70ca-06ef-47e1-b21f-beec6d075b42" providerId="ADAL" clId="{BC1117E0-ADC8-44A3-8BB6-BF633E660B36}" dt="2023-09-05T14:00:12.405" v="42" actId="26606"/>
          <ac:spMkLst>
            <pc:docMk/>
            <pc:sldMk cId="1959615417" sldId="269"/>
            <ac:spMk id="16" creationId="{1453BF6C-B012-48B7-B4E8-6D7AC7C27D02}"/>
          </ac:spMkLst>
        </pc:spChg>
        <pc:spChg chg="add del">
          <ac:chgData name="James Thompson" userId="d6be70ca-06ef-47e1-b21f-beec6d075b42" providerId="ADAL" clId="{BC1117E0-ADC8-44A3-8BB6-BF633E660B36}" dt="2023-09-05T14:00:14.853" v="44" actId="26606"/>
          <ac:spMkLst>
            <pc:docMk/>
            <pc:sldMk cId="1959615417" sldId="269"/>
            <ac:spMk id="17" creationId="{E3020543-B24B-4EC4-8FFC-8DD88EEA91A8}"/>
          </ac:spMkLst>
        </pc:spChg>
        <pc:spChg chg="add del">
          <ac:chgData name="James Thompson" userId="d6be70ca-06ef-47e1-b21f-beec6d075b42" providerId="ADAL" clId="{BC1117E0-ADC8-44A3-8BB6-BF633E660B36}" dt="2023-09-05T14:00:14.853" v="44" actId="26606"/>
          <ac:spMkLst>
            <pc:docMk/>
            <pc:sldMk cId="1959615417" sldId="269"/>
            <ac:spMk id="19" creationId="{1453BF6C-B012-48B7-B4E8-6D7AC7C27D02}"/>
          </ac:spMkLst>
        </pc:spChg>
        <pc:spChg chg="add">
          <ac:chgData name="James Thompson" userId="d6be70ca-06ef-47e1-b21f-beec6d075b42" providerId="ADAL" clId="{BC1117E0-ADC8-44A3-8BB6-BF633E660B36}" dt="2023-09-05T14:00:14.866" v="45" actId="26606"/>
          <ac:spMkLst>
            <pc:docMk/>
            <pc:sldMk cId="1959615417" sldId="269"/>
            <ac:spMk id="21" creationId="{A2679492-7988-4050-9056-542444452411}"/>
          </ac:spMkLst>
        </pc:spChg>
        <pc:spChg chg="add">
          <ac:chgData name="James Thompson" userId="d6be70ca-06ef-47e1-b21f-beec6d075b42" providerId="ADAL" clId="{BC1117E0-ADC8-44A3-8BB6-BF633E660B36}" dt="2023-09-05T14:00:14.866" v="45" actId="26606"/>
          <ac:spMkLst>
            <pc:docMk/>
            <pc:sldMk cId="1959615417" sldId="269"/>
            <ac:spMk id="22" creationId="{B091B163-7D61-4891-ABCF-5C13D9C418D0}"/>
          </ac:spMkLst>
        </pc:spChg>
        <pc:spChg chg="add">
          <ac:chgData name="James Thompson" userId="d6be70ca-06ef-47e1-b21f-beec6d075b42" providerId="ADAL" clId="{BC1117E0-ADC8-44A3-8BB6-BF633E660B36}" dt="2023-09-05T14:00:14.866" v="45" actId="26606"/>
          <ac:spMkLst>
            <pc:docMk/>
            <pc:sldMk cId="1959615417" sldId="269"/>
            <ac:spMk id="23" creationId="{6CB927A4-E432-4310-9CD5-E89FF5063179}"/>
          </ac:spMkLst>
        </pc:spChg>
        <pc:spChg chg="add">
          <ac:chgData name="James Thompson" userId="d6be70ca-06ef-47e1-b21f-beec6d075b42" providerId="ADAL" clId="{BC1117E0-ADC8-44A3-8BB6-BF633E660B36}" dt="2023-09-05T14:00:14.866" v="45" actId="26606"/>
          <ac:spMkLst>
            <pc:docMk/>
            <pc:sldMk cId="1959615417" sldId="269"/>
            <ac:spMk id="24" creationId="{E3020543-B24B-4EC4-8FFC-8DD88EEA91A8}"/>
          </ac:spMkLst>
        </pc:spChg>
        <pc:spChg chg="add">
          <ac:chgData name="James Thompson" userId="d6be70ca-06ef-47e1-b21f-beec6d075b42" providerId="ADAL" clId="{BC1117E0-ADC8-44A3-8BB6-BF633E660B36}" dt="2023-09-05T14:00:14.866" v="45" actId="26606"/>
          <ac:spMkLst>
            <pc:docMk/>
            <pc:sldMk cId="1959615417" sldId="269"/>
            <ac:spMk id="25" creationId="{1453BF6C-B012-48B7-B4E8-6D7AC7C27D02}"/>
          </ac:spMkLst>
        </pc:spChg>
        <pc:picChg chg="add del">
          <ac:chgData name="James Thompson" userId="d6be70ca-06ef-47e1-b21f-beec6d075b42" providerId="ADAL" clId="{BC1117E0-ADC8-44A3-8BB6-BF633E660B36}" dt="2023-09-05T14:00:14.853" v="44" actId="26606"/>
          <ac:picMkLst>
            <pc:docMk/>
            <pc:sldMk cId="1959615417" sldId="269"/>
            <ac:picMk id="5" creationId="{CCB3EE4A-D088-0911-B714-B5930294CE74}"/>
          </ac:picMkLst>
        </pc:picChg>
        <pc:cxnChg chg="add del">
          <ac:chgData name="James Thompson" userId="d6be70ca-06ef-47e1-b21f-beec6d075b42" providerId="ADAL" clId="{BC1117E0-ADC8-44A3-8BB6-BF633E660B36}" dt="2023-09-05T14:00:14.853" v="44" actId="26606"/>
          <ac:cxnSpMkLst>
            <pc:docMk/>
            <pc:sldMk cId="1959615417" sldId="269"/>
            <ac:cxnSpMk id="13" creationId="{C49DA8F6-BCC1-4447-B54C-57856834B94B}"/>
          </ac:cxnSpMkLst>
        </pc:cxnChg>
        <pc:cxnChg chg="add del">
          <ac:chgData name="James Thompson" userId="d6be70ca-06ef-47e1-b21f-beec6d075b42" providerId="ADAL" clId="{BC1117E0-ADC8-44A3-8BB6-BF633E660B36}" dt="2023-09-05T14:00:12.405" v="42" actId="26606"/>
          <ac:cxnSpMkLst>
            <pc:docMk/>
            <pc:sldMk cId="1959615417" sldId="269"/>
            <ac:cxnSpMk id="18" creationId="{C49DA8F6-BCC1-4447-B54C-57856834B94B}"/>
          </ac:cxnSpMkLst>
        </pc:cxnChg>
        <pc:cxnChg chg="add">
          <ac:chgData name="James Thompson" userId="d6be70ca-06ef-47e1-b21f-beec6d075b42" providerId="ADAL" clId="{BC1117E0-ADC8-44A3-8BB6-BF633E660B36}" dt="2023-09-05T14:00:14.866" v="45" actId="26606"/>
          <ac:cxnSpMkLst>
            <pc:docMk/>
            <pc:sldMk cId="1959615417" sldId="269"/>
            <ac:cxnSpMk id="26" creationId="{C49DA8F6-BCC1-4447-B54C-57856834B94B}"/>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_rels/data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ata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ata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D3AC6D-16DF-43E4-9B00-A03059CFA13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F6404C5-5ABD-43BF-8ECE-C5C728C23CF7}">
      <dgm:prSet/>
      <dgm:spPr/>
      <dgm:t>
        <a:bodyPr/>
        <a:lstStyle/>
        <a:p>
          <a:r>
            <a:rPr lang="en-US" b="0" i="0" baseline="0"/>
            <a:t>All commands are executed in a command window.</a:t>
          </a:r>
          <a:endParaRPr lang="en-US"/>
        </a:p>
      </dgm:t>
    </dgm:pt>
    <dgm:pt modelId="{2D0BEA15-31FE-4F64-BFDD-E2327699D4AD}" type="parTrans" cxnId="{4A2C99F2-6D6E-4736-8011-3AB7361CA385}">
      <dgm:prSet/>
      <dgm:spPr/>
      <dgm:t>
        <a:bodyPr/>
        <a:lstStyle/>
        <a:p>
          <a:endParaRPr lang="en-US"/>
        </a:p>
      </dgm:t>
    </dgm:pt>
    <dgm:pt modelId="{1A7317ED-D13C-49F9-8140-2CFC313FB028}" type="sibTrans" cxnId="{4A2C99F2-6D6E-4736-8011-3AB7361CA385}">
      <dgm:prSet/>
      <dgm:spPr/>
      <dgm:t>
        <a:bodyPr/>
        <a:lstStyle/>
        <a:p>
          <a:endParaRPr lang="en-US"/>
        </a:p>
      </dgm:t>
    </dgm:pt>
    <dgm:pt modelId="{5FEF116D-241F-40D5-880D-14008F4EFD1D}">
      <dgm:prSet/>
      <dgm:spPr/>
      <dgm:t>
        <a:bodyPr/>
        <a:lstStyle/>
        <a:p>
          <a:r>
            <a:rPr lang="en-US" b="0" i="0" baseline="0"/>
            <a:t>Typical Format: </a:t>
          </a:r>
          <a:r>
            <a:rPr lang="en-US" b="1" i="0" baseline="0"/>
            <a:t>git &lt;command&gt; &lt;option(s)&gt;</a:t>
          </a:r>
          <a:endParaRPr lang="en-US"/>
        </a:p>
      </dgm:t>
    </dgm:pt>
    <dgm:pt modelId="{3AF94781-9F3E-4012-A888-C31D8412798F}" type="parTrans" cxnId="{5AA397FE-845A-42DD-BE32-4E23C1CF3ED8}">
      <dgm:prSet/>
      <dgm:spPr/>
      <dgm:t>
        <a:bodyPr/>
        <a:lstStyle/>
        <a:p>
          <a:endParaRPr lang="en-US"/>
        </a:p>
      </dgm:t>
    </dgm:pt>
    <dgm:pt modelId="{8F2AE1F8-5CCB-440C-9DCA-1B5A34670398}" type="sibTrans" cxnId="{5AA397FE-845A-42DD-BE32-4E23C1CF3ED8}">
      <dgm:prSet/>
      <dgm:spPr/>
      <dgm:t>
        <a:bodyPr/>
        <a:lstStyle/>
        <a:p>
          <a:endParaRPr lang="en-US"/>
        </a:p>
      </dgm:t>
    </dgm:pt>
    <dgm:pt modelId="{1ECF109D-8CA3-4BFE-B884-27E40178CE5B}">
      <dgm:prSet/>
      <dgm:spPr/>
      <dgm:t>
        <a:bodyPr/>
        <a:lstStyle/>
        <a:p>
          <a:r>
            <a:rPr lang="en-US" b="0" i="0" baseline="0"/>
            <a:t>Example: </a:t>
          </a:r>
          <a:r>
            <a:rPr lang="en-US" b="1" i="0" baseline="0"/>
            <a:t>git add .</a:t>
          </a:r>
          <a:endParaRPr lang="en-US"/>
        </a:p>
      </dgm:t>
    </dgm:pt>
    <dgm:pt modelId="{A93B645D-B0DA-4F73-B33C-6726647EC357}" type="parTrans" cxnId="{8D9113C6-B18A-41CF-9154-33D9A732A86D}">
      <dgm:prSet/>
      <dgm:spPr/>
      <dgm:t>
        <a:bodyPr/>
        <a:lstStyle/>
        <a:p>
          <a:endParaRPr lang="en-US"/>
        </a:p>
      </dgm:t>
    </dgm:pt>
    <dgm:pt modelId="{4EB2FE7B-2C33-45FC-BB62-CAB6009FB5A7}" type="sibTrans" cxnId="{8D9113C6-B18A-41CF-9154-33D9A732A86D}">
      <dgm:prSet/>
      <dgm:spPr/>
      <dgm:t>
        <a:bodyPr/>
        <a:lstStyle/>
        <a:p>
          <a:endParaRPr lang="en-US"/>
        </a:p>
      </dgm:t>
    </dgm:pt>
    <dgm:pt modelId="{F9AC6930-8165-4332-91BD-C7E710E94858}" type="pres">
      <dgm:prSet presAssocID="{30D3AC6D-16DF-43E4-9B00-A03059CFA13B}" presName="root" presStyleCnt="0">
        <dgm:presLayoutVars>
          <dgm:dir/>
          <dgm:resizeHandles val="exact"/>
        </dgm:presLayoutVars>
      </dgm:prSet>
      <dgm:spPr/>
    </dgm:pt>
    <dgm:pt modelId="{DD83A1CB-EB80-49DC-9107-D408E0A3DFC9}" type="pres">
      <dgm:prSet presAssocID="{3F6404C5-5ABD-43BF-8ECE-C5C728C23CF7}" presName="compNode" presStyleCnt="0"/>
      <dgm:spPr/>
    </dgm:pt>
    <dgm:pt modelId="{73C473BF-61F9-4668-A99B-405450E5AA0D}" type="pres">
      <dgm:prSet presAssocID="{3F6404C5-5ABD-43BF-8ECE-C5C728C23CF7}" presName="bgRect" presStyleLbl="bgShp" presStyleIdx="0" presStyleCnt="3"/>
      <dgm:spPr/>
    </dgm:pt>
    <dgm:pt modelId="{80B09A92-B5A7-430D-9A55-383C78E63B64}" type="pres">
      <dgm:prSet presAssocID="{3F6404C5-5ABD-43BF-8ECE-C5C728C23CF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F3FBB762-A4F2-45F2-B131-7DB23AFB6835}" type="pres">
      <dgm:prSet presAssocID="{3F6404C5-5ABD-43BF-8ECE-C5C728C23CF7}" presName="spaceRect" presStyleCnt="0"/>
      <dgm:spPr/>
    </dgm:pt>
    <dgm:pt modelId="{66A28A48-0BFA-4F30-8C10-D5565277642B}" type="pres">
      <dgm:prSet presAssocID="{3F6404C5-5ABD-43BF-8ECE-C5C728C23CF7}" presName="parTx" presStyleLbl="revTx" presStyleIdx="0" presStyleCnt="3">
        <dgm:presLayoutVars>
          <dgm:chMax val="0"/>
          <dgm:chPref val="0"/>
        </dgm:presLayoutVars>
      </dgm:prSet>
      <dgm:spPr/>
    </dgm:pt>
    <dgm:pt modelId="{B8F853D7-D331-4147-81E5-5C3CEE0BB682}" type="pres">
      <dgm:prSet presAssocID="{1A7317ED-D13C-49F9-8140-2CFC313FB028}" presName="sibTrans" presStyleCnt="0"/>
      <dgm:spPr/>
    </dgm:pt>
    <dgm:pt modelId="{F4BE7549-A133-452D-8DB8-555146184C1E}" type="pres">
      <dgm:prSet presAssocID="{5FEF116D-241F-40D5-880D-14008F4EFD1D}" presName="compNode" presStyleCnt="0"/>
      <dgm:spPr/>
    </dgm:pt>
    <dgm:pt modelId="{1EDDE406-197A-4473-9F06-6681E2B8483B}" type="pres">
      <dgm:prSet presAssocID="{5FEF116D-241F-40D5-880D-14008F4EFD1D}" presName="bgRect" presStyleLbl="bgShp" presStyleIdx="1" presStyleCnt="3"/>
      <dgm:spPr/>
    </dgm:pt>
    <dgm:pt modelId="{A8F7AA7A-74B1-40F9-B83D-0B3DA5E41A20}" type="pres">
      <dgm:prSet presAssocID="{5FEF116D-241F-40D5-880D-14008F4EFD1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7206714E-56F3-4E99-9D5B-E396DFDFA01D}" type="pres">
      <dgm:prSet presAssocID="{5FEF116D-241F-40D5-880D-14008F4EFD1D}" presName="spaceRect" presStyleCnt="0"/>
      <dgm:spPr/>
    </dgm:pt>
    <dgm:pt modelId="{E22B0518-0F37-43DF-9092-4A234340542A}" type="pres">
      <dgm:prSet presAssocID="{5FEF116D-241F-40D5-880D-14008F4EFD1D}" presName="parTx" presStyleLbl="revTx" presStyleIdx="1" presStyleCnt="3">
        <dgm:presLayoutVars>
          <dgm:chMax val="0"/>
          <dgm:chPref val="0"/>
        </dgm:presLayoutVars>
      </dgm:prSet>
      <dgm:spPr/>
    </dgm:pt>
    <dgm:pt modelId="{F214AED8-46A1-4C43-A2E9-1E2081E027AB}" type="pres">
      <dgm:prSet presAssocID="{8F2AE1F8-5CCB-440C-9DCA-1B5A34670398}" presName="sibTrans" presStyleCnt="0"/>
      <dgm:spPr/>
    </dgm:pt>
    <dgm:pt modelId="{6AE24435-7DD3-4293-A35F-F50FA6ACAE5F}" type="pres">
      <dgm:prSet presAssocID="{1ECF109D-8CA3-4BFE-B884-27E40178CE5B}" presName="compNode" presStyleCnt="0"/>
      <dgm:spPr/>
    </dgm:pt>
    <dgm:pt modelId="{87812B59-5283-4378-9F82-E6C3A1F6B3B3}" type="pres">
      <dgm:prSet presAssocID="{1ECF109D-8CA3-4BFE-B884-27E40178CE5B}" presName="bgRect" presStyleLbl="bgShp" presStyleIdx="2" presStyleCnt="3"/>
      <dgm:spPr/>
    </dgm:pt>
    <dgm:pt modelId="{075D68C7-DB12-4999-AD2F-EB2C85985438}" type="pres">
      <dgm:prSet presAssocID="{1ECF109D-8CA3-4BFE-B884-27E40178CE5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use"/>
        </a:ext>
      </dgm:extLst>
    </dgm:pt>
    <dgm:pt modelId="{D3E05314-D51B-446C-A581-C01DFB3785CA}" type="pres">
      <dgm:prSet presAssocID="{1ECF109D-8CA3-4BFE-B884-27E40178CE5B}" presName="spaceRect" presStyleCnt="0"/>
      <dgm:spPr/>
    </dgm:pt>
    <dgm:pt modelId="{702678E5-7987-42E6-9C48-08C732247BF3}" type="pres">
      <dgm:prSet presAssocID="{1ECF109D-8CA3-4BFE-B884-27E40178CE5B}" presName="parTx" presStyleLbl="revTx" presStyleIdx="2" presStyleCnt="3">
        <dgm:presLayoutVars>
          <dgm:chMax val="0"/>
          <dgm:chPref val="0"/>
        </dgm:presLayoutVars>
      </dgm:prSet>
      <dgm:spPr/>
    </dgm:pt>
  </dgm:ptLst>
  <dgm:cxnLst>
    <dgm:cxn modelId="{E857B022-0692-4B39-B756-3326874FC70F}" type="presOf" srcId="{5FEF116D-241F-40D5-880D-14008F4EFD1D}" destId="{E22B0518-0F37-43DF-9092-4A234340542A}" srcOrd="0" destOrd="0" presId="urn:microsoft.com/office/officeart/2018/2/layout/IconVerticalSolidList"/>
    <dgm:cxn modelId="{EC9D0B92-2F63-4EDD-9350-B4869D7CEE3A}" type="presOf" srcId="{1ECF109D-8CA3-4BFE-B884-27E40178CE5B}" destId="{702678E5-7987-42E6-9C48-08C732247BF3}" srcOrd="0" destOrd="0" presId="urn:microsoft.com/office/officeart/2018/2/layout/IconVerticalSolidList"/>
    <dgm:cxn modelId="{0B133EA2-E385-411F-9030-A8A7704851DC}" type="presOf" srcId="{3F6404C5-5ABD-43BF-8ECE-C5C728C23CF7}" destId="{66A28A48-0BFA-4F30-8C10-D5565277642B}" srcOrd="0" destOrd="0" presId="urn:microsoft.com/office/officeart/2018/2/layout/IconVerticalSolidList"/>
    <dgm:cxn modelId="{119DD5A9-1C2A-425B-99E4-DB566AC86F4F}" type="presOf" srcId="{30D3AC6D-16DF-43E4-9B00-A03059CFA13B}" destId="{F9AC6930-8165-4332-91BD-C7E710E94858}" srcOrd="0" destOrd="0" presId="urn:microsoft.com/office/officeart/2018/2/layout/IconVerticalSolidList"/>
    <dgm:cxn modelId="{8D9113C6-B18A-41CF-9154-33D9A732A86D}" srcId="{30D3AC6D-16DF-43E4-9B00-A03059CFA13B}" destId="{1ECF109D-8CA3-4BFE-B884-27E40178CE5B}" srcOrd="2" destOrd="0" parTransId="{A93B645D-B0DA-4F73-B33C-6726647EC357}" sibTransId="{4EB2FE7B-2C33-45FC-BB62-CAB6009FB5A7}"/>
    <dgm:cxn modelId="{4A2C99F2-6D6E-4736-8011-3AB7361CA385}" srcId="{30D3AC6D-16DF-43E4-9B00-A03059CFA13B}" destId="{3F6404C5-5ABD-43BF-8ECE-C5C728C23CF7}" srcOrd="0" destOrd="0" parTransId="{2D0BEA15-31FE-4F64-BFDD-E2327699D4AD}" sibTransId="{1A7317ED-D13C-49F9-8140-2CFC313FB028}"/>
    <dgm:cxn modelId="{5AA397FE-845A-42DD-BE32-4E23C1CF3ED8}" srcId="{30D3AC6D-16DF-43E4-9B00-A03059CFA13B}" destId="{5FEF116D-241F-40D5-880D-14008F4EFD1D}" srcOrd="1" destOrd="0" parTransId="{3AF94781-9F3E-4012-A888-C31D8412798F}" sibTransId="{8F2AE1F8-5CCB-440C-9DCA-1B5A34670398}"/>
    <dgm:cxn modelId="{2332A875-E873-404A-B7D6-36F160568C55}" type="presParOf" srcId="{F9AC6930-8165-4332-91BD-C7E710E94858}" destId="{DD83A1CB-EB80-49DC-9107-D408E0A3DFC9}" srcOrd="0" destOrd="0" presId="urn:microsoft.com/office/officeart/2018/2/layout/IconVerticalSolidList"/>
    <dgm:cxn modelId="{ABE014A5-8B03-441E-A202-7E6900B78CEF}" type="presParOf" srcId="{DD83A1CB-EB80-49DC-9107-D408E0A3DFC9}" destId="{73C473BF-61F9-4668-A99B-405450E5AA0D}" srcOrd="0" destOrd="0" presId="urn:microsoft.com/office/officeart/2018/2/layout/IconVerticalSolidList"/>
    <dgm:cxn modelId="{3E3C71FA-4DD6-4C0A-A53E-6968A00CA8E5}" type="presParOf" srcId="{DD83A1CB-EB80-49DC-9107-D408E0A3DFC9}" destId="{80B09A92-B5A7-430D-9A55-383C78E63B64}" srcOrd="1" destOrd="0" presId="urn:microsoft.com/office/officeart/2018/2/layout/IconVerticalSolidList"/>
    <dgm:cxn modelId="{12B0CCC6-D990-41CB-B325-6CA594D38842}" type="presParOf" srcId="{DD83A1CB-EB80-49DC-9107-D408E0A3DFC9}" destId="{F3FBB762-A4F2-45F2-B131-7DB23AFB6835}" srcOrd="2" destOrd="0" presId="urn:microsoft.com/office/officeart/2018/2/layout/IconVerticalSolidList"/>
    <dgm:cxn modelId="{6F9302DA-A694-4292-BF88-91E392F03BA4}" type="presParOf" srcId="{DD83A1CB-EB80-49DC-9107-D408E0A3DFC9}" destId="{66A28A48-0BFA-4F30-8C10-D5565277642B}" srcOrd="3" destOrd="0" presId="urn:microsoft.com/office/officeart/2018/2/layout/IconVerticalSolidList"/>
    <dgm:cxn modelId="{52C009B4-73C6-486A-B92B-CB9E9C05F8FB}" type="presParOf" srcId="{F9AC6930-8165-4332-91BD-C7E710E94858}" destId="{B8F853D7-D331-4147-81E5-5C3CEE0BB682}" srcOrd="1" destOrd="0" presId="urn:microsoft.com/office/officeart/2018/2/layout/IconVerticalSolidList"/>
    <dgm:cxn modelId="{320BE493-1640-4142-9C07-E09AAD4D851B}" type="presParOf" srcId="{F9AC6930-8165-4332-91BD-C7E710E94858}" destId="{F4BE7549-A133-452D-8DB8-555146184C1E}" srcOrd="2" destOrd="0" presId="urn:microsoft.com/office/officeart/2018/2/layout/IconVerticalSolidList"/>
    <dgm:cxn modelId="{442E74E2-5F8B-492C-8C05-AA5552B3A784}" type="presParOf" srcId="{F4BE7549-A133-452D-8DB8-555146184C1E}" destId="{1EDDE406-197A-4473-9F06-6681E2B8483B}" srcOrd="0" destOrd="0" presId="urn:microsoft.com/office/officeart/2018/2/layout/IconVerticalSolidList"/>
    <dgm:cxn modelId="{400B7D07-DDA5-4C1C-80F3-D920A901937C}" type="presParOf" srcId="{F4BE7549-A133-452D-8DB8-555146184C1E}" destId="{A8F7AA7A-74B1-40F9-B83D-0B3DA5E41A20}" srcOrd="1" destOrd="0" presId="urn:microsoft.com/office/officeart/2018/2/layout/IconVerticalSolidList"/>
    <dgm:cxn modelId="{335C05AA-C5E0-43B4-A416-DD26D5C74170}" type="presParOf" srcId="{F4BE7549-A133-452D-8DB8-555146184C1E}" destId="{7206714E-56F3-4E99-9D5B-E396DFDFA01D}" srcOrd="2" destOrd="0" presId="urn:microsoft.com/office/officeart/2018/2/layout/IconVerticalSolidList"/>
    <dgm:cxn modelId="{9C40F9A1-CF6F-4A1C-BF46-FCF6EFD5AF5B}" type="presParOf" srcId="{F4BE7549-A133-452D-8DB8-555146184C1E}" destId="{E22B0518-0F37-43DF-9092-4A234340542A}" srcOrd="3" destOrd="0" presId="urn:microsoft.com/office/officeart/2018/2/layout/IconVerticalSolidList"/>
    <dgm:cxn modelId="{FED8CF77-22C9-48D0-8C5F-9BAEDDEB14C8}" type="presParOf" srcId="{F9AC6930-8165-4332-91BD-C7E710E94858}" destId="{F214AED8-46A1-4C43-A2E9-1E2081E027AB}" srcOrd="3" destOrd="0" presId="urn:microsoft.com/office/officeart/2018/2/layout/IconVerticalSolidList"/>
    <dgm:cxn modelId="{0E31785F-A5A4-4B44-8416-6C40281BC518}" type="presParOf" srcId="{F9AC6930-8165-4332-91BD-C7E710E94858}" destId="{6AE24435-7DD3-4293-A35F-F50FA6ACAE5F}" srcOrd="4" destOrd="0" presId="urn:microsoft.com/office/officeart/2018/2/layout/IconVerticalSolidList"/>
    <dgm:cxn modelId="{D6B1D7D0-6FEB-44A6-B6D5-100AD8E1C23E}" type="presParOf" srcId="{6AE24435-7DD3-4293-A35F-F50FA6ACAE5F}" destId="{87812B59-5283-4378-9F82-E6C3A1F6B3B3}" srcOrd="0" destOrd="0" presId="urn:microsoft.com/office/officeart/2018/2/layout/IconVerticalSolidList"/>
    <dgm:cxn modelId="{4E63F524-B9B7-4573-9812-D7310897ED77}" type="presParOf" srcId="{6AE24435-7DD3-4293-A35F-F50FA6ACAE5F}" destId="{075D68C7-DB12-4999-AD2F-EB2C85985438}" srcOrd="1" destOrd="0" presId="urn:microsoft.com/office/officeart/2018/2/layout/IconVerticalSolidList"/>
    <dgm:cxn modelId="{144270F5-A0D3-4042-AC04-5CA5AB2278B3}" type="presParOf" srcId="{6AE24435-7DD3-4293-A35F-F50FA6ACAE5F}" destId="{D3E05314-D51B-446C-A581-C01DFB3785CA}" srcOrd="2" destOrd="0" presId="urn:microsoft.com/office/officeart/2018/2/layout/IconVerticalSolidList"/>
    <dgm:cxn modelId="{588CB9BC-74E0-4766-8552-10C458475D44}" type="presParOf" srcId="{6AE24435-7DD3-4293-A35F-F50FA6ACAE5F}" destId="{702678E5-7987-42E6-9C48-08C732247BF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9B38877-DC4D-4349-B499-63DE223F174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39F6810-102A-43EA-8497-B829AF66C246}">
      <dgm:prSet/>
      <dgm:spPr/>
      <dgm:t>
        <a:bodyPr/>
        <a:lstStyle/>
        <a:p>
          <a:r>
            <a:rPr lang="en-US" b="0" i="0" baseline="0"/>
            <a:t>This is a brief overview of essential Git commands.</a:t>
          </a:r>
          <a:endParaRPr lang="en-US"/>
        </a:p>
      </dgm:t>
    </dgm:pt>
    <dgm:pt modelId="{7874594F-A8AB-4D77-A29C-808BA3A75AA1}" type="parTrans" cxnId="{7F966B3A-7DC2-4507-B6AF-EAEE86DF2C07}">
      <dgm:prSet/>
      <dgm:spPr/>
      <dgm:t>
        <a:bodyPr/>
        <a:lstStyle/>
        <a:p>
          <a:endParaRPr lang="en-US"/>
        </a:p>
      </dgm:t>
    </dgm:pt>
    <dgm:pt modelId="{5EFDA20F-1568-454F-AC1E-32F3FF9E199F}" type="sibTrans" cxnId="{7F966B3A-7DC2-4507-B6AF-EAEE86DF2C07}">
      <dgm:prSet/>
      <dgm:spPr/>
      <dgm:t>
        <a:bodyPr/>
        <a:lstStyle/>
        <a:p>
          <a:endParaRPr lang="en-US"/>
        </a:p>
      </dgm:t>
    </dgm:pt>
    <dgm:pt modelId="{E9191682-F42B-49B5-A3B5-9252D02FA7E2}">
      <dgm:prSet/>
      <dgm:spPr/>
      <dgm:t>
        <a:bodyPr/>
        <a:lstStyle/>
        <a:p>
          <a:r>
            <a:rPr lang="en-US" b="0" i="0" baseline="0"/>
            <a:t>For a comprehensive list: </a:t>
          </a:r>
          <a:r>
            <a:rPr lang="en-US" b="1" i="0" baseline="0"/>
            <a:t>git --help</a:t>
          </a:r>
          <a:endParaRPr lang="en-US"/>
        </a:p>
      </dgm:t>
    </dgm:pt>
    <dgm:pt modelId="{F9D23F4D-2171-42AD-A0C5-D263BECDC759}" type="parTrans" cxnId="{3B8CC227-B2F8-4C48-8A20-9660175F1EAC}">
      <dgm:prSet/>
      <dgm:spPr/>
      <dgm:t>
        <a:bodyPr/>
        <a:lstStyle/>
        <a:p>
          <a:endParaRPr lang="en-US"/>
        </a:p>
      </dgm:t>
    </dgm:pt>
    <dgm:pt modelId="{053A7387-760F-46CC-A0E0-E67913A9C14D}" type="sibTrans" cxnId="{3B8CC227-B2F8-4C48-8A20-9660175F1EAC}">
      <dgm:prSet/>
      <dgm:spPr/>
      <dgm:t>
        <a:bodyPr/>
        <a:lstStyle/>
        <a:p>
          <a:endParaRPr lang="en-US"/>
        </a:p>
      </dgm:t>
    </dgm:pt>
    <dgm:pt modelId="{147DD110-679E-4F0F-9D07-1D618A6389F8}" type="pres">
      <dgm:prSet presAssocID="{49B38877-DC4D-4349-B499-63DE223F174F}" presName="root" presStyleCnt="0">
        <dgm:presLayoutVars>
          <dgm:dir/>
          <dgm:resizeHandles val="exact"/>
        </dgm:presLayoutVars>
      </dgm:prSet>
      <dgm:spPr/>
    </dgm:pt>
    <dgm:pt modelId="{848B5B53-FBF3-4602-A1E6-33D14FE1FD2B}" type="pres">
      <dgm:prSet presAssocID="{339F6810-102A-43EA-8497-B829AF66C246}" presName="compNode" presStyleCnt="0"/>
      <dgm:spPr/>
    </dgm:pt>
    <dgm:pt modelId="{697EC554-7379-42D6-9DF9-51868DF5CF80}" type="pres">
      <dgm:prSet presAssocID="{339F6810-102A-43EA-8497-B829AF66C246}" presName="bgRect" presStyleLbl="bgShp" presStyleIdx="0" presStyleCnt="2"/>
      <dgm:spPr/>
    </dgm:pt>
    <dgm:pt modelId="{613D6B36-4267-4852-818F-C6311DFE1E53}" type="pres">
      <dgm:prSet presAssocID="{339F6810-102A-43EA-8497-B829AF66C24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063C8D5A-A544-4E00-AB9A-1A0DA8450CE4}" type="pres">
      <dgm:prSet presAssocID="{339F6810-102A-43EA-8497-B829AF66C246}" presName="spaceRect" presStyleCnt="0"/>
      <dgm:spPr/>
    </dgm:pt>
    <dgm:pt modelId="{267591D8-42CB-47BA-BB59-0D3FF3F29202}" type="pres">
      <dgm:prSet presAssocID="{339F6810-102A-43EA-8497-B829AF66C246}" presName="parTx" presStyleLbl="revTx" presStyleIdx="0" presStyleCnt="2">
        <dgm:presLayoutVars>
          <dgm:chMax val="0"/>
          <dgm:chPref val="0"/>
        </dgm:presLayoutVars>
      </dgm:prSet>
      <dgm:spPr/>
    </dgm:pt>
    <dgm:pt modelId="{0FDE0E62-A6E5-4055-89AD-136C9077BCF6}" type="pres">
      <dgm:prSet presAssocID="{5EFDA20F-1568-454F-AC1E-32F3FF9E199F}" presName="sibTrans" presStyleCnt="0"/>
      <dgm:spPr/>
    </dgm:pt>
    <dgm:pt modelId="{D949E83E-0A8E-4F11-AA7C-B53FF66C3987}" type="pres">
      <dgm:prSet presAssocID="{E9191682-F42B-49B5-A3B5-9252D02FA7E2}" presName="compNode" presStyleCnt="0"/>
      <dgm:spPr/>
    </dgm:pt>
    <dgm:pt modelId="{5497B884-18C9-4A32-B8F9-9E1DEF5904ED}" type="pres">
      <dgm:prSet presAssocID="{E9191682-F42B-49B5-A3B5-9252D02FA7E2}" presName="bgRect" presStyleLbl="bgShp" presStyleIdx="1" presStyleCnt="2"/>
      <dgm:spPr/>
    </dgm:pt>
    <dgm:pt modelId="{121E1976-8608-4638-8BDF-BA7C34336E8D}" type="pres">
      <dgm:prSet presAssocID="{E9191682-F42B-49B5-A3B5-9252D02FA7E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arth Globe Europe-Africa"/>
        </a:ext>
      </dgm:extLst>
    </dgm:pt>
    <dgm:pt modelId="{B6F90573-F22D-451D-B470-0467FF7BC843}" type="pres">
      <dgm:prSet presAssocID="{E9191682-F42B-49B5-A3B5-9252D02FA7E2}" presName="spaceRect" presStyleCnt="0"/>
      <dgm:spPr/>
    </dgm:pt>
    <dgm:pt modelId="{3A7A6E97-5315-44F2-92AD-3751408A5CA8}" type="pres">
      <dgm:prSet presAssocID="{E9191682-F42B-49B5-A3B5-9252D02FA7E2}" presName="parTx" presStyleLbl="revTx" presStyleIdx="1" presStyleCnt="2">
        <dgm:presLayoutVars>
          <dgm:chMax val="0"/>
          <dgm:chPref val="0"/>
        </dgm:presLayoutVars>
      </dgm:prSet>
      <dgm:spPr/>
    </dgm:pt>
  </dgm:ptLst>
  <dgm:cxnLst>
    <dgm:cxn modelId="{88F30E12-ED57-45B3-BB0D-3480185950D1}" type="presOf" srcId="{339F6810-102A-43EA-8497-B829AF66C246}" destId="{267591D8-42CB-47BA-BB59-0D3FF3F29202}" srcOrd="0" destOrd="0" presId="urn:microsoft.com/office/officeart/2018/2/layout/IconVerticalSolidList"/>
    <dgm:cxn modelId="{3B8CC227-B2F8-4C48-8A20-9660175F1EAC}" srcId="{49B38877-DC4D-4349-B499-63DE223F174F}" destId="{E9191682-F42B-49B5-A3B5-9252D02FA7E2}" srcOrd="1" destOrd="0" parTransId="{F9D23F4D-2171-42AD-A0C5-D263BECDC759}" sibTransId="{053A7387-760F-46CC-A0E0-E67913A9C14D}"/>
    <dgm:cxn modelId="{7F966B3A-7DC2-4507-B6AF-EAEE86DF2C07}" srcId="{49B38877-DC4D-4349-B499-63DE223F174F}" destId="{339F6810-102A-43EA-8497-B829AF66C246}" srcOrd="0" destOrd="0" parTransId="{7874594F-A8AB-4D77-A29C-808BA3A75AA1}" sibTransId="{5EFDA20F-1568-454F-AC1E-32F3FF9E199F}"/>
    <dgm:cxn modelId="{4CD622E2-E9A1-43AB-9F3C-28D36D58F304}" type="presOf" srcId="{E9191682-F42B-49B5-A3B5-9252D02FA7E2}" destId="{3A7A6E97-5315-44F2-92AD-3751408A5CA8}" srcOrd="0" destOrd="0" presId="urn:microsoft.com/office/officeart/2018/2/layout/IconVerticalSolidList"/>
    <dgm:cxn modelId="{A1F40AF4-7D05-4CFA-BB72-9A15C349E16F}" type="presOf" srcId="{49B38877-DC4D-4349-B499-63DE223F174F}" destId="{147DD110-679E-4F0F-9D07-1D618A6389F8}" srcOrd="0" destOrd="0" presId="urn:microsoft.com/office/officeart/2018/2/layout/IconVerticalSolidList"/>
    <dgm:cxn modelId="{8FACA91E-AB75-4640-8E1C-6362C3EE6C72}" type="presParOf" srcId="{147DD110-679E-4F0F-9D07-1D618A6389F8}" destId="{848B5B53-FBF3-4602-A1E6-33D14FE1FD2B}" srcOrd="0" destOrd="0" presId="urn:microsoft.com/office/officeart/2018/2/layout/IconVerticalSolidList"/>
    <dgm:cxn modelId="{B07D229B-DF1E-49E2-8EE7-C978AE56D24F}" type="presParOf" srcId="{848B5B53-FBF3-4602-A1E6-33D14FE1FD2B}" destId="{697EC554-7379-42D6-9DF9-51868DF5CF80}" srcOrd="0" destOrd="0" presId="urn:microsoft.com/office/officeart/2018/2/layout/IconVerticalSolidList"/>
    <dgm:cxn modelId="{4CE559D6-9336-4C49-9725-87D859B3013A}" type="presParOf" srcId="{848B5B53-FBF3-4602-A1E6-33D14FE1FD2B}" destId="{613D6B36-4267-4852-818F-C6311DFE1E53}" srcOrd="1" destOrd="0" presId="urn:microsoft.com/office/officeart/2018/2/layout/IconVerticalSolidList"/>
    <dgm:cxn modelId="{C96256D7-D603-4043-A5EF-206030289513}" type="presParOf" srcId="{848B5B53-FBF3-4602-A1E6-33D14FE1FD2B}" destId="{063C8D5A-A544-4E00-AB9A-1A0DA8450CE4}" srcOrd="2" destOrd="0" presId="urn:microsoft.com/office/officeart/2018/2/layout/IconVerticalSolidList"/>
    <dgm:cxn modelId="{E207E1F4-E5ED-45F3-A3CD-5FF7DAE9BF5C}" type="presParOf" srcId="{848B5B53-FBF3-4602-A1E6-33D14FE1FD2B}" destId="{267591D8-42CB-47BA-BB59-0D3FF3F29202}" srcOrd="3" destOrd="0" presId="urn:microsoft.com/office/officeart/2018/2/layout/IconVerticalSolidList"/>
    <dgm:cxn modelId="{EDFC200F-422A-45CF-B6D1-E909D272867B}" type="presParOf" srcId="{147DD110-679E-4F0F-9D07-1D618A6389F8}" destId="{0FDE0E62-A6E5-4055-89AD-136C9077BCF6}" srcOrd="1" destOrd="0" presId="urn:microsoft.com/office/officeart/2018/2/layout/IconVerticalSolidList"/>
    <dgm:cxn modelId="{AAFC98B6-4683-4B88-B00E-A286002810AA}" type="presParOf" srcId="{147DD110-679E-4F0F-9D07-1D618A6389F8}" destId="{D949E83E-0A8E-4F11-AA7C-B53FF66C3987}" srcOrd="2" destOrd="0" presId="urn:microsoft.com/office/officeart/2018/2/layout/IconVerticalSolidList"/>
    <dgm:cxn modelId="{78FE9EA8-FF53-4003-A766-504BAA872AE0}" type="presParOf" srcId="{D949E83E-0A8E-4F11-AA7C-B53FF66C3987}" destId="{5497B884-18C9-4A32-B8F9-9E1DEF5904ED}" srcOrd="0" destOrd="0" presId="urn:microsoft.com/office/officeart/2018/2/layout/IconVerticalSolidList"/>
    <dgm:cxn modelId="{0B5CC4F8-ECF3-4B65-ABBA-ED53EC629FF1}" type="presParOf" srcId="{D949E83E-0A8E-4F11-AA7C-B53FF66C3987}" destId="{121E1976-8608-4638-8BDF-BA7C34336E8D}" srcOrd="1" destOrd="0" presId="urn:microsoft.com/office/officeart/2018/2/layout/IconVerticalSolidList"/>
    <dgm:cxn modelId="{76BEBAB4-450A-48B3-945D-32100409B35D}" type="presParOf" srcId="{D949E83E-0A8E-4F11-AA7C-B53FF66C3987}" destId="{B6F90573-F22D-451D-B470-0467FF7BC843}" srcOrd="2" destOrd="0" presId="urn:microsoft.com/office/officeart/2018/2/layout/IconVerticalSolidList"/>
    <dgm:cxn modelId="{C69CA681-CDAF-43E0-AD37-E882ACB9A9E4}" type="presParOf" srcId="{D949E83E-0A8E-4F11-AA7C-B53FF66C3987}" destId="{3A7A6E97-5315-44F2-92AD-3751408A5CA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5D4696-0A74-4528-8D89-BF8ADE1BDF1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F6F07AC-CC67-4C28-94BA-E523B815C2F2}">
      <dgm:prSet/>
      <dgm:spPr/>
      <dgm:t>
        <a:bodyPr/>
        <a:lstStyle/>
        <a:p>
          <a:r>
            <a:rPr lang="en-US" b="0" i="0" baseline="0"/>
            <a:t>Use to stage changes for commit:</a:t>
          </a:r>
          <a:endParaRPr lang="en-US"/>
        </a:p>
      </dgm:t>
    </dgm:pt>
    <dgm:pt modelId="{2E70AF01-D1CD-492A-9A48-326F763B7201}" type="parTrans" cxnId="{F2C1751B-572C-4F76-9A08-55602CBB7F8F}">
      <dgm:prSet/>
      <dgm:spPr/>
      <dgm:t>
        <a:bodyPr/>
        <a:lstStyle/>
        <a:p>
          <a:endParaRPr lang="en-US"/>
        </a:p>
      </dgm:t>
    </dgm:pt>
    <dgm:pt modelId="{3D6E547C-286D-4578-B16A-9262CA606111}" type="sibTrans" cxnId="{F2C1751B-572C-4F76-9A08-55602CBB7F8F}">
      <dgm:prSet/>
      <dgm:spPr/>
      <dgm:t>
        <a:bodyPr/>
        <a:lstStyle/>
        <a:p>
          <a:endParaRPr lang="en-US"/>
        </a:p>
      </dgm:t>
    </dgm:pt>
    <dgm:pt modelId="{75B36E2C-D9FB-49A8-BFE1-13E7CA863160}">
      <dgm:prSet/>
      <dgm:spPr/>
      <dgm:t>
        <a:bodyPr/>
        <a:lstStyle/>
        <a:p>
          <a:r>
            <a:rPr lang="en-US" b="1" i="0" baseline="0"/>
            <a:t>git add .</a:t>
          </a:r>
          <a:r>
            <a:rPr lang="en-US" b="0" i="0" baseline="0"/>
            <a:t> (all files)</a:t>
          </a:r>
          <a:endParaRPr lang="en-US"/>
        </a:p>
      </dgm:t>
    </dgm:pt>
    <dgm:pt modelId="{16A3AEF4-E38F-45AF-9DF4-DD3BF7122A5C}" type="parTrans" cxnId="{6DD7D2E3-B7FB-43CD-9A9F-7DE430CD4131}">
      <dgm:prSet/>
      <dgm:spPr/>
      <dgm:t>
        <a:bodyPr/>
        <a:lstStyle/>
        <a:p>
          <a:endParaRPr lang="en-US"/>
        </a:p>
      </dgm:t>
    </dgm:pt>
    <dgm:pt modelId="{19DEFBE2-6422-40D0-89DB-75B88F3D1D2C}" type="sibTrans" cxnId="{6DD7D2E3-B7FB-43CD-9A9F-7DE430CD4131}">
      <dgm:prSet/>
      <dgm:spPr/>
      <dgm:t>
        <a:bodyPr/>
        <a:lstStyle/>
        <a:p>
          <a:endParaRPr lang="en-US"/>
        </a:p>
      </dgm:t>
    </dgm:pt>
    <dgm:pt modelId="{49E254F1-7BED-4BBB-9730-29EC9247E63D}">
      <dgm:prSet/>
      <dgm:spPr/>
      <dgm:t>
        <a:bodyPr/>
        <a:lstStyle/>
        <a:p>
          <a:r>
            <a:rPr lang="en-US" b="1" i="0" baseline="0"/>
            <a:t>git add -a</a:t>
          </a:r>
          <a:r>
            <a:rPr lang="en-US" b="0" i="0" baseline="0"/>
            <a:t> (all files)</a:t>
          </a:r>
          <a:endParaRPr lang="en-US"/>
        </a:p>
      </dgm:t>
    </dgm:pt>
    <dgm:pt modelId="{855BEE7E-ADAC-47E1-9D31-AC2A752DBED8}" type="parTrans" cxnId="{DB049E20-44A2-4639-A5EB-F70426AE6860}">
      <dgm:prSet/>
      <dgm:spPr/>
      <dgm:t>
        <a:bodyPr/>
        <a:lstStyle/>
        <a:p>
          <a:endParaRPr lang="en-US"/>
        </a:p>
      </dgm:t>
    </dgm:pt>
    <dgm:pt modelId="{D8AEE661-0AC7-4CE9-B239-47ED081B5C08}" type="sibTrans" cxnId="{DB049E20-44A2-4639-A5EB-F70426AE6860}">
      <dgm:prSet/>
      <dgm:spPr/>
      <dgm:t>
        <a:bodyPr/>
        <a:lstStyle/>
        <a:p>
          <a:endParaRPr lang="en-US"/>
        </a:p>
      </dgm:t>
    </dgm:pt>
    <dgm:pt modelId="{0ECF53D8-9F3F-4A19-9E52-DA1257564476}">
      <dgm:prSet/>
      <dgm:spPr/>
      <dgm:t>
        <a:bodyPr/>
        <a:lstStyle/>
        <a:p>
          <a:r>
            <a:rPr lang="en-US" b="1" i="0" baseline="0"/>
            <a:t>git add &lt;filename&gt;</a:t>
          </a:r>
          <a:r>
            <a:rPr lang="en-US" b="0" i="0" baseline="0"/>
            <a:t> (specific file)</a:t>
          </a:r>
          <a:endParaRPr lang="en-US"/>
        </a:p>
      </dgm:t>
    </dgm:pt>
    <dgm:pt modelId="{A5444E30-311F-4DE7-B8CA-FCB10ECBB608}" type="parTrans" cxnId="{6BC41B13-B0F0-434B-84FB-1F7C6BD99C6E}">
      <dgm:prSet/>
      <dgm:spPr/>
      <dgm:t>
        <a:bodyPr/>
        <a:lstStyle/>
        <a:p>
          <a:endParaRPr lang="en-US"/>
        </a:p>
      </dgm:t>
    </dgm:pt>
    <dgm:pt modelId="{2F6D000A-6F2E-4604-9A7B-E43A8107C5AD}" type="sibTrans" cxnId="{6BC41B13-B0F0-434B-84FB-1F7C6BD99C6E}">
      <dgm:prSet/>
      <dgm:spPr/>
      <dgm:t>
        <a:bodyPr/>
        <a:lstStyle/>
        <a:p>
          <a:endParaRPr lang="en-US"/>
        </a:p>
      </dgm:t>
    </dgm:pt>
    <dgm:pt modelId="{9276F68E-A120-4D53-A671-18091859D036}" type="pres">
      <dgm:prSet presAssocID="{525D4696-0A74-4528-8D89-BF8ADE1BDF16}" presName="linear" presStyleCnt="0">
        <dgm:presLayoutVars>
          <dgm:animLvl val="lvl"/>
          <dgm:resizeHandles val="exact"/>
        </dgm:presLayoutVars>
      </dgm:prSet>
      <dgm:spPr/>
    </dgm:pt>
    <dgm:pt modelId="{4E7C27A6-A3FD-4C82-8668-DEA9BC997580}" type="pres">
      <dgm:prSet presAssocID="{6F6F07AC-CC67-4C28-94BA-E523B815C2F2}" presName="parentText" presStyleLbl="node1" presStyleIdx="0" presStyleCnt="4">
        <dgm:presLayoutVars>
          <dgm:chMax val="0"/>
          <dgm:bulletEnabled val="1"/>
        </dgm:presLayoutVars>
      </dgm:prSet>
      <dgm:spPr/>
    </dgm:pt>
    <dgm:pt modelId="{50618D11-E105-482C-BFD2-6B2C698F694F}" type="pres">
      <dgm:prSet presAssocID="{3D6E547C-286D-4578-B16A-9262CA606111}" presName="spacer" presStyleCnt="0"/>
      <dgm:spPr/>
    </dgm:pt>
    <dgm:pt modelId="{5361A9EE-BE88-4963-8DA8-A3D8BDA26FB7}" type="pres">
      <dgm:prSet presAssocID="{75B36E2C-D9FB-49A8-BFE1-13E7CA863160}" presName="parentText" presStyleLbl="node1" presStyleIdx="1" presStyleCnt="4">
        <dgm:presLayoutVars>
          <dgm:chMax val="0"/>
          <dgm:bulletEnabled val="1"/>
        </dgm:presLayoutVars>
      </dgm:prSet>
      <dgm:spPr/>
    </dgm:pt>
    <dgm:pt modelId="{58B23DD6-2C08-42CB-B4A2-CEB0D29EFA17}" type="pres">
      <dgm:prSet presAssocID="{19DEFBE2-6422-40D0-89DB-75B88F3D1D2C}" presName="spacer" presStyleCnt="0"/>
      <dgm:spPr/>
    </dgm:pt>
    <dgm:pt modelId="{FC8E97DC-D68D-4758-92CE-5DC9D6657C3A}" type="pres">
      <dgm:prSet presAssocID="{49E254F1-7BED-4BBB-9730-29EC9247E63D}" presName="parentText" presStyleLbl="node1" presStyleIdx="2" presStyleCnt="4">
        <dgm:presLayoutVars>
          <dgm:chMax val="0"/>
          <dgm:bulletEnabled val="1"/>
        </dgm:presLayoutVars>
      </dgm:prSet>
      <dgm:spPr/>
    </dgm:pt>
    <dgm:pt modelId="{A95DE056-E3AB-403A-B5DB-A3EB04B5CAC3}" type="pres">
      <dgm:prSet presAssocID="{D8AEE661-0AC7-4CE9-B239-47ED081B5C08}" presName="spacer" presStyleCnt="0"/>
      <dgm:spPr/>
    </dgm:pt>
    <dgm:pt modelId="{F554B809-9BE7-481E-9F28-442EF4B86A71}" type="pres">
      <dgm:prSet presAssocID="{0ECF53D8-9F3F-4A19-9E52-DA1257564476}" presName="parentText" presStyleLbl="node1" presStyleIdx="3" presStyleCnt="4">
        <dgm:presLayoutVars>
          <dgm:chMax val="0"/>
          <dgm:bulletEnabled val="1"/>
        </dgm:presLayoutVars>
      </dgm:prSet>
      <dgm:spPr/>
    </dgm:pt>
  </dgm:ptLst>
  <dgm:cxnLst>
    <dgm:cxn modelId="{6BC41B13-B0F0-434B-84FB-1F7C6BD99C6E}" srcId="{525D4696-0A74-4528-8D89-BF8ADE1BDF16}" destId="{0ECF53D8-9F3F-4A19-9E52-DA1257564476}" srcOrd="3" destOrd="0" parTransId="{A5444E30-311F-4DE7-B8CA-FCB10ECBB608}" sibTransId="{2F6D000A-6F2E-4604-9A7B-E43A8107C5AD}"/>
    <dgm:cxn modelId="{F2C1751B-572C-4F76-9A08-55602CBB7F8F}" srcId="{525D4696-0A74-4528-8D89-BF8ADE1BDF16}" destId="{6F6F07AC-CC67-4C28-94BA-E523B815C2F2}" srcOrd="0" destOrd="0" parTransId="{2E70AF01-D1CD-492A-9A48-326F763B7201}" sibTransId="{3D6E547C-286D-4578-B16A-9262CA606111}"/>
    <dgm:cxn modelId="{DB049E20-44A2-4639-A5EB-F70426AE6860}" srcId="{525D4696-0A74-4528-8D89-BF8ADE1BDF16}" destId="{49E254F1-7BED-4BBB-9730-29EC9247E63D}" srcOrd="2" destOrd="0" parTransId="{855BEE7E-ADAC-47E1-9D31-AC2A752DBED8}" sibTransId="{D8AEE661-0AC7-4CE9-B239-47ED081B5C08}"/>
    <dgm:cxn modelId="{96EED65B-592D-4FE3-85EF-F29AAF760A0E}" type="presOf" srcId="{0ECF53D8-9F3F-4A19-9E52-DA1257564476}" destId="{F554B809-9BE7-481E-9F28-442EF4B86A71}" srcOrd="0" destOrd="0" presId="urn:microsoft.com/office/officeart/2005/8/layout/vList2"/>
    <dgm:cxn modelId="{D7977B42-5F0B-4671-B6A0-078B2319311F}" type="presOf" srcId="{6F6F07AC-CC67-4C28-94BA-E523B815C2F2}" destId="{4E7C27A6-A3FD-4C82-8668-DEA9BC997580}" srcOrd="0" destOrd="0" presId="urn:microsoft.com/office/officeart/2005/8/layout/vList2"/>
    <dgm:cxn modelId="{0CCECA4E-665A-4F8F-AEA1-C2FDE23E99CA}" type="presOf" srcId="{525D4696-0A74-4528-8D89-BF8ADE1BDF16}" destId="{9276F68E-A120-4D53-A671-18091859D036}" srcOrd="0" destOrd="0" presId="urn:microsoft.com/office/officeart/2005/8/layout/vList2"/>
    <dgm:cxn modelId="{CB94507A-488C-4B5D-BA89-B2B3A596EFB8}" type="presOf" srcId="{49E254F1-7BED-4BBB-9730-29EC9247E63D}" destId="{FC8E97DC-D68D-4758-92CE-5DC9D6657C3A}" srcOrd="0" destOrd="0" presId="urn:microsoft.com/office/officeart/2005/8/layout/vList2"/>
    <dgm:cxn modelId="{6DD7D2E3-B7FB-43CD-9A9F-7DE430CD4131}" srcId="{525D4696-0A74-4528-8D89-BF8ADE1BDF16}" destId="{75B36E2C-D9FB-49A8-BFE1-13E7CA863160}" srcOrd="1" destOrd="0" parTransId="{16A3AEF4-E38F-45AF-9DF4-DD3BF7122A5C}" sibTransId="{19DEFBE2-6422-40D0-89DB-75B88F3D1D2C}"/>
    <dgm:cxn modelId="{692419FB-B7C3-4D69-8489-EE715AC04EE6}" type="presOf" srcId="{75B36E2C-D9FB-49A8-BFE1-13E7CA863160}" destId="{5361A9EE-BE88-4963-8DA8-A3D8BDA26FB7}" srcOrd="0" destOrd="0" presId="urn:microsoft.com/office/officeart/2005/8/layout/vList2"/>
    <dgm:cxn modelId="{2BF9D684-31F6-47F3-BF66-C409814533B1}" type="presParOf" srcId="{9276F68E-A120-4D53-A671-18091859D036}" destId="{4E7C27A6-A3FD-4C82-8668-DEA9BC997580}" srcOrd="0" destOrd="0" presId="urn:microsoft.com/office/officeart/2005/8/layout/vList2"/>
    <dgm:cxn modelId="{F3184864-B67D-43DB-AE0C-75A57C5CFCE3}" type="presParOf" srcId="{9276F68E-A120-4D53-A671-18091859D036}" destId="{50618D11-E105-482C-BFD2-6B2C698F694F}" srcOrd="1" destOrd="0" presId="urn:microsoft.com/office/officeart/2005/8/layout/vList2"/>
    <dgm:cxn modelId="{D2301A5B-1FCE-4D3A-BFED-427C045CA12C}" type="presParOf" srcId="{9276F68E-A120-4D53-A671-18091859D036}" destId="{5361A9EE-BE88-4963-8DA8-A3D8BDA26FB7}" srcOrd="2" destOrd="0" presId="urn:microsoft.com/office/officeart/2005/8/layout/vList2"/>
    <dgm:cxn modelId="{F303CF78-159B-47D4-BD5D-A347D65EE45D}" type="presParOf" srcId="{9276F68E-A120-4D53-A671-18091859D036}" destId="{58B23DD6-2C08-42CB-B4A2-CEB0D29EFA17}" srcOrd="3" destOrd="0" presId="urn:microsoft.com/office/officeart/2005/8/layout/vList2"/>
    <dgm:cxn modelId="{2BDD6BC6-0607-4A43-A6BD-0A5D8538CAB8}" type="presParOf" srcId="{9276F68E-A120-4D53-A671-18091859D036}" destId="{FC8E97DC-D68D-4758-92CE-5DC9D6657C3A}" srcOrd="4" destOrd="0" presId="urn:microsoft.com/office/officeart/2005/8/layout/vList2"/>
    <dgm:cxn modelId="{AEDC4253-1A2B-4576-B095-DB03A59A8D59}" type="presParOf" srcId="{9276F68E-A120-4D53-A671-18091859D036}" destId="{A95DE056-E3AB-403A-B5DB-A3EB04B5CAC3}" srcOrd="5" destOrd="0" presId="urn:microsoft.com/office/officeart/2005/8/layout/vList2"/>
    <dgm:cxn modelId="{41586F1A-2230-45FC-BC9C-F9B08505CECE}" type="presParOf" srcId="{9276F68E-A120-4D53-A671-18091859D036}" destId="{F554B809-9BE7-481E-9F28-442EF4B86A7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ADACBD-65F9-465D-95E6-CA8A467F6F18}"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D2B18D2B-A555-438E-BE65-0D537FBE6894}">
      <dgm:prSet/>
      <dgm:spPr/>
      <dgm:t>
        <a:bodyPr/>
        <a:lstStyle/>
        <a:p>
          <a:r>
            <a:rPr lang="en-US" b="0" i="0" baseline="0"/>
            <a:t>To understand command usage:</a:t>
          </a:r>
          <a:endParaRPr lang="en-US"/>
        </a:p>
      </dgm:t>
    </dgm:pt>
    <dgm:pt modelId="{C3AA7EE0-41CD-4721-865A-E3A300771EB9}" type="parTrans" cxnId="{3246B2E7-6F54-4442-9808-34E4E3921E02}">
      <dgm:prSet/>
      <dgm:spPr/>
      <dgm:t>
        <a:bodyPr/>
        <a:lstStyle/>
        <a:p>
          <a:endParaRPr lang="en-US"/>
        </a:p>
      </dgm:t>
    </dgm:pt>
    <dgm:pt modelId="{9FDF95AB-B77C-453A-BF88-B04645BA235A}" type="sibTrans" cxnId="{3246B2E7-6F54-4442-9808-34E4E3921E02}">
      <dgm:prSet/>
      <dgm:spPr/>
      <dgm:t>
        <a:bodyPr/>
        <a:lstStyle/>
        <a:p>
          <a:endParaRPr lang="en-US"/>
        </a:p>
      </dgm:t>
    </dgm:pt>
    <dgm:pt modelId="{A80FCCCE-19DD-4D3E-8D46-F8EA78D524BD}">
      <dgm:prSet/>
      <dgm:spPr/>
      <dgm:t>
        <a:bodyPr/>
        <a:lstStyle/>
        <a:p>
          <a:r>
            <a:rPr lang="en-US" b="1" i="0" baseline="0" dirty="0"/>
            <a:t>git &lt;command&gt; -help</a:t>
          </a:r>
          <a:r>
            <a:rPr lang="en-US" b="0" i="0" baseline="0" dirty="0"/>
            <a:t> (summary in the window)</a:t>
          </a:r>
          <a:endParaRPr lang="en-US" dirty="0"/>
        </a:p>
      </dgm:t>
    </dgm:pt>
    <dgm:pt modelId="{70BEFD60-3061-4123-A43F-A07FBAE29472}" type="parTrans" cxnId="{F6F30EC2-650E-45CE-B907-65BF6CF066A5}">
      <dgm:prSet/>
      <dgm:spPr/>
      <dgm:t>
        <a:bodyPr/>
        <a:lstStyle/>
        <a:p>
          <a:endParaRPr lang="en-US"/>
        </a:p>
      </dgm:t>
    </dgm:pt>
    <dgm:pt modelId="{67FB2EAC-8646-44DC-A110-2D5782501A48}" type="sibTrans" cxnId="{F6F30EC2-650E-45CE-B907-65BF6CF066A5}">
      <dgm:prSet/>
      <dgm:spPr/>
      <dgm:t>
        <a:bodyPr/>
        <a:lstStyle/>
        <a:p>
          <a:endParaRPr lang="en-US"/>
        </a:p>
      </dgm:t>
    </dgm:pt>
    <dgm:pt modelId="{4C43F8C7-89D8-4363-B22E-85D7056E6022}">
      <dgm:prSet/>
      <dgm:spPr/>
      <dgm:t>
        <a:bodyPr/>
        <a:lstStyle/>
        <a:p>
          <a:r>
            <a:rPr lang="en-US" b="1" i="0" baseline="0"/>
            <a:t>git &lt;command&gt; --help</a:t>
          </a:r>
          <a:r>
            <a:rPr lang="en-US" b="0" i="0" baseline="0"/>
            <a:t> (open in browser)</a:t>
          </a:r>
          <a:endParaRPr lang="en-US"/>
        </a:p>
      </dgm:t>
    </dgm:pt>
    <dgm:pt modelId="{68A2398F-C604-4538-8D07-7D852974F34C}" type="parTrans" cxnId="{81033A9E-221B-4AD9-B756-C3223175822B}">
      <dgm:prSet/>
      <dgm:spPr/>
      <dgm:t>
        <a:bodyPr/>
        <a:lstStyle/>
        <a:p>
          <a:endParaRPr lang="en-US"/>
        </a:p>
      </dgm:t>
    </dgm:pt>
    <dgm:pt modelId="{B53C2BDA-0A99-4A74-A9CD-D4D227405B62}" type="sibTrans" cxnId="{81033A9E-221B-4AD9-B756-C3223175822B}">
      <dgm:prSet/>
      <dgm:spPr/>
      <dgm:t>
        <a:bodyPr/>
        <a:lstStyle/>
        <a:p>
          <a:endParaRPr lang="en-US"/>
        </a:p>
      </dgm:t>
    </dgm:pt>
    <dgm:pt modelId="{68A9E2F4-8917-436F-9EEF-A22E1BA247C2}" type="pres">
      <dgm:prSet presAssocID="{FDADACBD-65F9-465D-95E6-CA8A467F6F18}" presName="vert0" presStyleCnt="0">
        <dgm:presLayoutVars>
          <dgm:dir/>
          <dgm:animOne val="branch"/>
          <dgm:animLvl val="lvl"/>
        </dgm:presLayoutVars>
      </dgm:prSet>
      <dgm:spPr/>
    </dgm:pt>
    <dgm:pt modelId="{0047E8AC-D25E-4BFE-B232-CF24F800103A}" type="pres">
      <dgm:prSet presAssocID="{D2B18D2B-A555-438E-BE65-0D537FBE6894}" presName="thickLine" presStyleLbl="alignNode1" presStyleIdx="0" presStyleCnt="3"/>
      <dgm:spPr/>
    </dgm:pt>
    <dgm:pt modelId="{21331D43-2D84-4924-82AD-CE8975B3D53A}" type="pres">
      <dgm:prSet presAssocID="{D2B18D2B-A555-438E-BE65-0D537FBE6894}" presName="horz1" presStyleCnt="0"/>
      <dgm:spPr/>
    </dgm:pt>
    <dgm:pt modelId="{AD1417C1-4229-43E5-89B1-E82B7745D8B8}" type="pres">
      <dgm:prSet presAssocID="{D2B18D2B-A555-438E-BE65-0D537FBE6894}" presName="tx1" presStyleLbl="revTx" presStyleIdx="0" presStyleCnt="3"/>
      <dgm:spPr/>
    </dgm:pt>
    <dgm:pt modelId="{001A1AAA-996F-4246-B645-ED5AB39BC899}" type="pres">
      <dgm:prSet presAssocID="{D2B18D2B-A555-438E-BE65-0D537FBE6894}" presName="vert1" presStyleCnt="0"/>
      <dgm:spPr/>
    </dgm:pt>
    <dgm:pt modelId="{E090B382-33CB-4521-9A4B-9F80C5762B5C}" type="pres">
      <dgm:prSet presAssocID="{A80FCCCE-19DD-4D3E-8D46-F8EA78D524BD}" presName="thickLine" presStyleLbl="alignNode1" presStyleIdx="1" presStyleCnt="3"/>
      <dgm:spPr/>
    </dgm:pt>
    <dgm:pt modelId="{144AD558-C51A-4CCA-8098-91908D52ACAE}" type="pres">
      <dgm:prSet presAssocID="{A80FCCCE-19DD-4D3E-8D46-F8EA78D524BD}" presName="horz1" presStyleCnt="0"/>
      <dgm:spPr/>
    </dgm:pt>
    <dgm:pt modelId="{3F192DBB-6ACA-48D0-B1B1-20CF2B0E6751}" type="pres">
      <dgm:prSet presAssocID="{A80FCCCE-19DD-4D3E-8D46-F8EA78D524BD}" presName="tx1" presStyleLbl="revTx" presStyleIdx="1" presStyleCnt="3"/>
      <dgm:spPr/>
    </dgm:pt>
    <dgm:pt modelId="{4F9B4BBD-F052-43FA-B075-BED3AA0900F8}" type="pres">
      <dgm:prSet presAssocID="{A80FCCCE-19DD-4D3E-8D46-F8EA78D524BD}" presName="vert1" presStyleCnt="0"/>
      <dgm:spPr/>
    </dgm:pt>
    <dgm:pt modelId="{51506B4B-A9F6-4B17-804A-1660EEC7E9ED}" type="pres">
      <dgm:prSet presAssocID="{4C43F8C7-89D8-4363-B22E-85D7056E6022}" presName="thickLine" presStyleLbl="alignNode1" presStyleIdx="2" presStyleCnt="3"/>
      <dgm:spPr/>
    </dgm:pt>
    <dgm:pt modelId="{00FD213E-2868-4219-88B6-6D1D28472EF1}" type="pres">
      <dgm:prSet presAssocID="{4C43F8C7-89D8-4363-B22E-85D7056E6022}" presName="horz1" presStyleCnt="0"/>
      <dgm:spPr/>
    </dgm:pt>
    <dgm:pt modelId="{9A81E813-3713-4AD8-9E88-0C3D586F9F6E}" type="pres">
      <dgm:prSet presAssocID="{4C43F8C7-89D8-4363-B22E-85D7056E6022}" presName="tx1" presStyleLbl="revTx" presStyleIdx="2" presStyleCnt="3"/>
      <dgm:spPr/>
    </dgm:pt>
    <dgm:pt modelId="{0F3AE698-D255-4687-A97D-3FAD933FD522}" type="pres">
      <dgm:prSet presAssocID="{4C43F8C7-89D8-4363-B22E-85D7056E6022}" presName="vert1" presStyleCnt="0"/>
      <dgm:spPr/>
    </dgm:pt>
  </dgm:ptLst>
  <dgm:cxnLst>
    <dgm:cxn modelId="{46FBC922-8F01-464D-B7F3-227E93DCB9E8}" type="presOf" srcId="{A80FCCCE-19DD-4D3E-8D46-F8EA78D524BD}" destId="{3F192DBB-6ACA-48D0-B1B1-20CF2B0E6751}" srcOrd="0" destOrd="0" presId="urn:microsoft.com/office/officeart/2008/layout/LinedList"/>
    <dgm:cxn modelId="{C0EAF36C-47EE-4E7B-91E6-B41D08DF18A4}" type="presOf" srcId="{4C43F8C7-89D8-4363-B22E-85D7056E6022}" destId="{9A81E813-3713-4AD8-9E88-0C3D586F9F6E}" srcOrd="0" destOrd="0" presId="urn:microsoft.com/office/officeart/2008/layout/LinedList"/>
    <dgm:cxn modelId="{480DFD59-9675-49EF-9869-96CC105F6111}" type="presOf" srcId="{FDADACBD-65F9-465D-95E6-CA8A467F6F18}" destId="{68A9E2F4-8917-436F-9EEF-A22E1BA247C2}" srcOrd="0" destOrd="0" presId="urn:microsoft.com/office/officeart/2008/layout/LinedList"/>
    <dgm:cxn modelId="{81033A9E-221B-4AD9-B756-C3223175822B}" srcId="{FDADACBD-65F9-465D-95E6-CA8A467F6F18}" destId="{4C43F8C7-89D8-4363-B22E-85D7056E6022}" srcOrd="2" destOrd="0" parTransId="{68A2398F-C604-4538-8D07-7D852974F34C}" sibTransId="{B53C2BDA-0A99-4A74-A9CD-D4D227405B62}"/>
    <dgm:cxn modelId="{DF09CCB5-5361-40BC-B8ED-EF4122E94BEC}" type="presOf" srcId="{D2B18D2B-A555-438E-BE65-0D537FBE6894}" destId="{AD1417C1-4229-43E5-89B1-E82B7745D8B8}" srcOrd="0" destOrd="0" presId="urn:microsoft.com/office/officeart/2008/layout/LinedList"/>
    <dgm:cxn modelId="{F6F30EC2-650E-45CE-B907-65BF6CF066A5}" srcId="{FDADACBD-65F9-465D-95E6-CA8A467F6F18}" destId="{A80FCCCE-19DD-4D3E-8D46-F8EA78D524BD}" srcOrd="1" destOrd="0" parTransId="{70BEFD60-3061-4123-A43F-A07FBAE29472}" sibTransId="{67FB2EAC-8646-44DC-A110-2D5782501A48}"/>
    <dgm:cxn modelId="{3246B2E7-6F54-4442-9808-34E4E3921E02}" srcId="{FDADACBD-65F9-465D-95E6-CA8A467F6F18}" destId="{D2B18D2B-A555-438E-BE65-0D537FBE6894}" srcOrd="0" destOrd="0" parTransId="{C3AA7EE0-41CD-4721-865A-E3A300771EB9}" sibTransId="{9FDF95AB-B77C-453A-BF88-B04645BA235A}"/>
    <dgm:cxn modelId="{82CC2DBA-0CBB-4E83-B593-F151D5358C53}" type="presParOf" srcId="{68A9E2F4-8917-436F-9EEF-A22E1BA247C2}" destId="{0047E8AC-D25E-4BFE-B232-CF24F800103A}" srcOrd="0" destOrd="0" presId="urn:microsoft.com/office/officeart/2008/layout/LinedList"/>
    <dgm:cxn modelId="{B98C853C-3A40-47C7-BC88-67991C724B0A}" type="presParOf" srcId="{68A9E2F4-8917-436F-9EEF-A22E1BA247C2}" destId="{21331D43-2D84-4924-82AD-CE8975B3D53A}" srcOrd="1" destOrd="0" presId="urn:microsoft.com/office/officeart/2008/layout/LinedList"/>
    <dgm:cxn modelId="{FB7916F4-24E1-42EC-8692-DC36E1604DFB}" type="presParOf" srcId="{21331D43-2D84-4924-82AD-CE8975B3D53A}" destId="{AD1417C1-4229-43E5-89B1-E82B7745D8B8}" srcOrd="0" destOrd="0" presId="urn:microsoft.com/office/officeart/2008/layout/LinedList"/>
    <dgm:cxn modelId="{9AF76661-4DE4-407D-8561-45F78F117BCB}" type="presParOf" srcId="{21331D43-2D84-4924-82AD-CE8975B3D53A}" destId="{001A1AAA-996F-4246-B645-ED5AB39BC899}" srcOrd="1" destOrd="0" presId="urn:microsoft.com/office/officeart/2008/layout/LinedList"/>
    <dgm:cxn modelId="{2F407AB6-F489-474E-A6BF-F166AA0F3992}" type="presParOf" srcId="{68A9E2F4-8917-436F-9EEF-A22E1BA247C2}" destId="{E090B382-33CB-4521-9A4B-9F80C5762B5C}" srcOrd="2" destOrd="0" presId="urn:microsoft.com/office/officeart/2008/layout/LinedList"/>
    <dgm:cxn modelId="{85782EB0-5667-4169-9CA7-952FACE12C42}" type="presParOf" srcId="{68A9E2F4-8917-436F-9EEF-A22E1BA247C2}" destId="{144AD558-C51A-4CCA-8098-91908D52ACAE}" srcOrd="3" destOrd="0" presId="urn:microsoft.com/office/officeart/2008/layout/LinedList"/>
    <dgm:cxn modelId="{C3B08772-F619-4324-948F-23F1FFE302D1}" type="presParOf" srcId="{144AD558-C51A-4CCA-8098-91908D52ACAE}" destId="{3F192DBB-6ACA-48D0-B1B1-20CF2B0E6751}" srcOrd="0" destOrd="0" presId="urn:microsoft.com/office/officeart/2008/layout/LinedList"/>
    <dgm:cxn modelId="{BA1C02B7-0EE2-4563-8D87-1374ADE36E0F}" type="presParOf" srcId="{144AD558-C51A-4CCA-8098-91908D52ACAE}" destId="{4F9B4BBD-F052-43FA-B075-BED3AA0900F8}" srcOrd="1" destOrd="0" presId="urn:microsoft.com/office/officeart/2008/layout/LinedList"/>
    <dgm:cxn modelId="{792EF089-9152-4B97-9C3F-B9038BED9F7A}" type="presParOf" srcId="{68A9E2F4-8917-436F-9EEF-A22E1BA247C2}" destId="{51506B4B-A9F6-4B17-804A-1660EEC7E9ED}" srcOrd="4" destOrd="0" presId="urn:microsoft.com/office/officeart/2008/layout/LinedList"/>
    <dgm:cxn modelId="{2D491A1D-F863-45EE-B161-ACB14E4566D1}" type="presParOf" srcId="{68A9E2F4-8917-436F-9EEF-A22E1BA247C2}" destId="{00FD213E-2868-4219-88B6-6D1D28472EF1}" srcOrd="5" destOrd="0" presId="urn:microsoft.com/office/officeart/2008/layout/LinedList"/>
    <dgm:cxn modelId="{3D49A6A7-02FD-4C2A-A203-BAEEDD2963C5}" type="presParOf" srcId="{00FD213E-2868-4219-88B6-6D1D28472EF1}" destId="{9A81E813-3713-4AD8-9E88-0C3D586F9F6E}" srcOrd="0" destOrd="0" presId="urn:microsoft.com/office/officeart/2008/layout/LinedList"/>
    <dgm:cxn modelId="{E9ABCD14-70ED-4048-9479-F38D0606D98B}" type="presParOf" srcId="{00FD213E-2868-4219-88B6-6D1D28472EF1}" destId="{0F3AE698-D255-4687-A97D-3FAD933FD52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D172753-3260-4F93-96DC-044B24DD024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DDAE54E-8FAD-4008-ADE3-C5DC72F2E6D7}">
      <dgm:prSet/>
      <dgm:spPr/>
      <dgm:t>
        <a:bodyPr/>
        <a:lstStyle/>
        <a:p>
          <a:r>
            <a:rPr lang="en-US" b="0" i="0" baseline="0"/>
            <a:t>Create a Word Doc &amp; save to Git folder.</a:t>
          </a:r>
          <a:endParaRPr lang="en-US"/>
        </a:p>
      </dgm:t>
    </dgm:pt>
    <dgm:pt modelId="{1CE87E40-E95D-4F5B-A3B8-5668446065FA}" type="parTrans" cxnId="{DCF2874D-4DE4-4A06-B93A-DE5D7B761B7B}">
      <dgm:prSet/>
      <dgm:spPr/>
      <dgm:t>
        <a:bodyPr/>
        <a:lstStyle/>
        <a:p>
          <a:endParaRPr lang="en-US"/>
        </a:p>
      </dgm:t>
    </dgm:pt>
    <dgm:pt modelId="{BF27D1F0-756A-442F-985A-862BAC2B7E38}" type="sibTrans" cxnId="{DCF2874D-4DE4-4A06-B93A-DE5D7B761B7B}">
      <dgm:prSet/>
      <dgm:spPr/>
      <dgm:t>
        <a:bodyPr/>
        <a:lstStyle/>
        <a:p>
          <a:endParaRPr lang="en-US"/>
        </a:p>
      </dgm:t>
    </dgm:pt>
    <dgm:pt modelId="{D9BAA5EF-1FF8-4D6F-96D6-4D9977E8E8AF}">
      <dgm:prSet/>
      <dgm:spPr/>
      <dgm:t>
        <a:bodyPr/>
        <a:lstStyle/>
        <a:p>
          <a:r>
            <a:rPr lang="en-US" b="1" i="0" baseline="0"/>
            <a:t>git status</a:t>
          </a:r>
          <a:r>
            <a:rPr lang="en-US" b="0" i="0" baseline="0"/>
            <a:t>: Check the current status of tracked and untracked files.</a:t>
          </a:r>
          <a:endParaRPr lang="en-US"/>
        </a:p>
      </dgm:t>
    </dgm:pt>
    <dgm:pt modelId="{7D840A3E-AB9A-4CA1-B5AD-C09C9B7F18C1}" type="parTrans" cxnId="{1AF02832-CE2F-4D90-86D1-E630E900D924}">
      <dgm:prSet/>
      <dgm:spPr/>
      <dgm:t>
        <a:bodyPr/>
        <a:lstStyle/>
        <a:p>
          <a:endParaRPr lang="en-US"/>
        </a:p>
      </dgm:t>
    </dgm:pt>
    <dgm:pt modelId="{A0C42819-8B25-4C4A-B542-00AB81839902}" type="sibTrans" cxnId="{1AF02832-CE2F-4D90-86D1-E630E900D924}">
      <dgm:prSet/>
      <dgm:spPr/>
      <dgm:t>
        <a:bodyPr/>
        <a:lstStyle/>
        <a:p>
          <a:endParaRPr lang="en-US"/>
        </a:p>
      </dgm:t>
    </dgm:pt>
    <dgm:pt modelId="{C8249EFE-1BC1-419D-A129-E45CF1023D4D}">
      <dgm:prSet/>
      <dgm:spPr/>
      <dgm:t>
        <a:bodyPr/>
        <a:lstStyle/>
        <a:p>
          <a:r>
            <a:rPr lang="en-US" b="1" i="0" baseline="0"/>
            <a:t>git add .</a:t>
          </a:r>
          <a:r>
            <a:rPr lang="en-US" b="0" i="0" baseline="0"/>
            <a:t>: Stage all untracked changes.</a:t>
          </a:r>
          <a:endParaRPr lang="en-US"/>
        </a:p>
      </dgm:t>
    </dgm:pt>
    <dgm:pt modelId="{249524CF-7868-4A8B-A83C-7E54D0D30C4C}" type="parTrans" cxnId="{6408AC1E-B511-43CF-A4D9-38873047E007}">
      <dgm:prSet/>
      <dgm:spPr/>
      <dgm:t>
        <a:bodyPr/>
        <a:lstStyle/>
        <a:p>
          <a:endParaRPr lang="en-US"/>
        </a:p>
      </dgm:t>
    </dgm:pt>
    <dgm:pt modelId="{A8AC2925-A2CD-43AB-86C2-9C50A81B3EB4}" type="sibTrans" cxnId="{6408AC1E-B511-43CF-A4D9-38873047E007}">
      <dgm:prSet/>
      <dgm:spPr/>
      <dgm:t>
        <a:bodyPr/>
        <a:lstStyle/>
        <a:p>
          <a:endParaRPr lang="en-US"/>
        </a:p>
      </dgm:t>
    </dgm:pt>
    <dgm:pt modelId="{EC1AB395-D67B-4BD3-B69B-8768142F32A6}">
      <dgm:prSet/>
      <dgm:spPr/>
      <dgm:t>
        <a:bodyPr/>
        <a:lstStyle/>
        <a:p>
          <a:r>
            <a:rPr lang="en-US" b="1" i="0" baseline="0"/>
            <a:t>git status</a:t>
          </a:r>
          <a:r>
            <a:rPr lang="en-US" b="0" i="0" baseline="0"/>
            <a:t>: Verify changes are staged.</a:t>
          </a:r>
          <a:endParaRPr lang="en-US"/>
        </a:p>
      </dgm:t>
    </dgm:pt>
    <dgm:pt modelId="{E8037438-8598-4A4D-A33E-E5F995EC90B7}" type="parTrans" cxnId="{A1798A50-AAE1-4F76-97EC-334645FCE440}">
      <dgm:prSet/>
      <dgm:spPr/>
      <dgm:t>
        <a:bodyPr/>
        <a:lstStyle/>
        <a:p>
          <a:endParaRPr lang="en-US"/>
        </a:p>
      </dgm:t>
    </dgm:pt>
    <dgm:pt modelId="{B8D06594-763F-4BEE-B1D3-3E450866484D}" type="sibTrans" cxnId="{A1798A50-AAE1-4F76-97EC-334645FCE440}">
      <dgm:prSet/>
      <dgm:spPr/>
      <dgm:t>
        <a:bodyPr/>
        <a:lstStyle/>
        <a:p>
          <a:endParaRPr lang="en-US"/>
        </a:p>
      </dgm:t>
    </dgm:pt>
    <dgm:pt modelId="{7B00279C-0A6F-470A-AD6F-BE18B675C7C3}">
      <dgm:prSet/>
      <dgm:spPr/>
      <dgm:t>
        <a:bodyPr/>
        <a:lstStyle/>
        <a:p>
          <a:r>
            <a:rPr lang="en-US" b="0" i="0" baseline="0"/>
            <a:t>Commit via GUI or Command:</a:t>
          </a:r>
          <a:endParaRPr lang="en-US"/>
        </a:p>
      </dgm:t>
    </dgm:pt>
    <dgm:pt modelId="{4B5166FC-B19D-4B23-A499-C03DC51A40C9}" type="parTrans" cxnId="{2344FFD3-0B0B-4E51-BC5C-8E4C5CD85E63}">
      <dgm:prSet/>
      <dgm:spPr/>
      <dgm:t>
        <a:bodyPr/>
        <a:lstStyle/>
        <a:p>
          <a:endParaRPr lang="en-US"/>
        </a:p>
      </dgm:t>
    </dgm:pt>
    <dgm:pt modelId="{571E39DA-C582-4657-BE63-807220361EEA}" type="sibTrans" cxnId="{2344FFD3-0B0B-4E51-BC5C-8E4C5CD85E63}">
      <dgm:prSet/>
      <dgm:spPr/>
      <dgm:t>
        <a:bodyPr/>
        <a:lstStyle/>
        <a:p>
          <a:endParaRPr lang="en-US"/>
        </a:p>
      </dgm:t>
    </dgm:pt>
    <dgm:pt modelId="{7615DC8F-A701-4892-A356-81047CBACEB4}">
      <dgm:prSet/>
      <dgm:spPr/>
      <dgm:t>
        <a:bodyPr/>
        <a:lstStyle/>
        <a:p>
          <a:r>
            <a:rPr lang="en-US" b="0" i="0" baseline="0"/>
            <a:t>GUI: Open Git Desktop -&gt; Add Comment and Description -&gt; Commit.</a:t>
          </a:r>
          <a:endParaRPr lang="en-US"/>
        </a:p>
      </dgm:t>
    </dgm:pt>
    <dgm:pt modelId="{C35D87E8-5AC2-49D5-B3F3-55A7F10C3E9E}" type="parTrans" cxnId="{F2D0FA9C-8378-40DC-A628-325BFE080C19}">
      <dgm:prSet/>
      <dgm:spPr/>
      <dgm:t>
        <a:bodyPr/>
        <a:lstStyle/>
        <a:p>
          <a:endParaRPr lang="en-US"/>
        </a:p>
      </dgm:t>
    </dgm:pt>
    <dgm:pt modelId="{D62D8758-3275-4866-B2F4-2A74207CA06A}" type="sibTrans" cxnId="{F2D0FA9C-8378-40DC-A628-325BFE080C19}">
      <dgm:prSet/>
      <dgm:spPr/>
      <dgm:t>
        <a:bodyPr/>
        <a:lstStyle/>
        <a:p>
          <a:endParaRPr lang="en-US"/>
        </a:p>
      </dgm:t>
    </dgm:pt>
    <dgm:pt modelId="{71A59D02-4C5F-4221-ABD6-0D62F8247441}">
      <dgm:prSet/>
      <dgm:spPr/>
      <dgm:t>
        <a:bodyPr/>
        <a:lstStyle/>
        <a:p>
          <a:r>
            <a:rPr lang="en-US" b="0" i="0" baseline="0"/>
            <a:t>Command: </a:t>
          </a:r>
          <a:r>
            <a:rPr lang="en-US" b="1" i="0" baseline="0"/>
            <a:t>git commit -m "Your message"</a:t>
          </a:r>
          <a:endParaRPr lang="en-US"/>
        </a:p>
      </dgm:t>
    </dgm:pt>
    <dgm:pt modelId="{7F29517B-1A8C-4E99-A541-437DD1BFFC59}" type="parTrans" cxnId="{64DC847E-9795-419E-B343-8321BD9B9C2C}">
      <dgm:prSet/>
      <dgm:spPr/>
      <dgm:t>
        <a:bodyPr/>
        <a:lstStyle/>
        <a:p>
          <a:endParaRPr lang="en-US"/>
        </a:p>
      </dgm:t>
    </dgm:pt>
    <dgm:pt modelId="{BDFFFFE4-69CD-47A0-989F-EE3886CA3E81}" type="sibTrans" cxnId="{64DC847E-9795-419E-B343-8321BD9B9C2C}">
      <dgm:prSet/>
      <dgm:spPr/>
      <dgm:t>
        <a:bodyPr/>
        <a:lstStyle/>
        <a:p>
          <a:endParaRPr lang="en-US"/>
        </a:p>
      </dgm:t>
    </dgm:pt>
    <dgm:pt modelId="{A315D2ED-6F02-4047-BA89-FA9A31EE96C0}" type="pres">
      <dgm:prSet presAssocID="{ED172753-3260-4F93-96DC-044B24DD0241}" presName="root" presStyleCnt="0">
        <dgm:presLayoutVars>
          <dgm:dir/>
          <dgm:resizeHandles val="exact"/>
        </dgm:presLayoutVars>
      </dgm:prSet>
      <dgm:spPr/>
    </dgm:pt>
    <dgm:pt modelId="{C615503B-D148-40C0-858F-797A429E1CDC}" type="pres">
      <dgm:prSet presAssocID="{5DDAE54E-8FAD-4008-ADE3-C5DC72F2E6D7}" presName="compNode" presStyleCnt="0"/>
      <dgm:spPr/>
    </dgm:pt>
    <dgm:pt modelId="{A3B38DFD-3164-4D42-B911-5E7D85A97BBB}" type="pres">
      <dgm:prSet presAssocID="{5DDAE54E-8FAD-4008-ADE3-C5DC72F2E6D7}" presName="bgRect" presStyleLbl="bgShp" presStyleIdx="0" presStyleCnt="5"/>
      <dgm:spPr/>
    </dgm:pt>
    <dgm:pt modelId="{06D8BA14-4E63-45AC-9C8E-93AFDAFE1088}" type="pres">
      <dgm:prSet presAssocID="{5DDAE54E-8FAD-4008-ADE3-C5DC72F2E6D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8F4C4AAC-1588-4AE9-BF33-1FD71BF4F339}" type="pres">
      <dgm:prSet presAssocID="{5DDAE54E-8FAD-4008-ADE3-C5DC72F2E6D7}" presName="spaceRect" presStyleCnt="0"/>
      <dgm:spPr/>
    </dgm:pt>
    <dgm:pt modelId="{2EC43DB1-4DC3-43DE-8F73-343234D4294C}" type="pres">
      <dgm:prSet presAssocID="{5DDAE54E-8FAD-4008-ADE3-C5DC72F2E6D7}" presName="parTx" presStyleLbl="revTx" presStyleIdx="0" presStyleCnt="6">
        <dgm:presLayoutVars>
          <dgm:chMax val="0"/>
          <dgm:chPref val="0"/>
        </dgm:presLayoutVars>
      </dgm:prSet>
      <dgm:spPr/>
    </dgm:pt>
    <dgm:pt modelId="{7E47B30F-9E26-4323-A835-14BC011CEE85}" type="pres">
      <dgm:prSet presAssocID="{BF27D1F0-756A-442F-985A-862BAC2B7E38}" presName="sibTrans" presStyleCnt="0"/>
      <dgm:spPr/>
    </dgm:pt>
    <dgm:pt modelId="{7F377D46-1687-4864-8C59-E2E09B8237F9}" type="pres">
      <dgm:prSet presAssocID="{D9BAA5EF-1FF8-4D6F-96D6-4D9977E8E8AF}" presName="compNode" presStyleCnt="0"/>
      <dgm:spPr/>
    </dgm:pt>
    <dgm:pt modelId="{E269834A-E9B5-460A-B4FA-12085F41FB85}" type="pres">
      <dgm:prSet presAssocID="{D9BAA5EF-1FF8-4D6F-96D6-4D9977E8E8AF}" presName="bgRect" presStyleLbl="bgShp" presStyleIdx="1" presStyleCnt="5"/>
      <dgm:spPr/>
    </dgm:pt>
    <dgm:pt modelId="{FEC6BFDA-4344-4D36-A7DE-A472DB0637DE}" type="pres">
      <dgm:prSet presAssocID="{D9BAA5EF-1FF8-4D6F-96D6-4D9977E8E8A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DE12ED0C-7ADE-4779-A7C0-1254135C8771}" type="pres">
      <dgm:prSet presAssocID="{D9BAA5EF-1FF8-4D6F-96D6-4D9977E8E8AF}" presName="spaceRect" presStyleCnt="0"/>
      <dgm:spPr/>
    </dgm:pt>
    <dgm:pt modelId="{20EDE061-9220-40DD-886E-B39F3991A44F}" type="pres">
      <dgm:prSet presAssocID="{D9BAA5EF-1FF8-4D6F-96D6-4D9977E8E8AF}" presName="parTx" presStyleLbl="revTx" presStyleIdx="1" presStyleCnt="6">
        <dgm:presLayoutVars>
          <dgm:chMax val="0"/>
          <dgm:chPref val="0"/>
        </dgm:presLayoutVars>
      </dgm:prSet>
      <dgm:spPr/>
    </dgm:pt>
    <dgm:pt modelId="{786ACB4A-171F-48D9-98B6-88C560A288D1}" type="pres">
      <dgm:prSet presAssocID="{A0C42819-8B25-4C4A-B542-00AB81839902}" presName="sibTrans" presStyleCnt="0"/>
      <dgm:spPr/>
    </dgm:pt>
    <dgm:pt modelId="{88D64342-A5D8-4A48-ACD3-A2ADB464CCD7}" type="pres">
      <dgm:prSet presAssocID="{C8249EFE-1BC1-419D-A129-E45CF1023D4D}" presName="compNode" presStyleCnt="0"/>
      <dgm:spPr/>
    </dgm:pt>
    <dgm:pt modelId="{7FFB07D7-977A-44C7-8D6E-F528E4C702A8}" type="pres">
      <dgm:prSet presAssocID="{C8249EFE-1BC1-419D-A129-E45CF1023D4D}" presName="bgRect" presStyleLbl="bgShp" presStyleIdx="2" presStyleCnt="5"/>
      <dgm:spPr/>
    </dgm:pt>
    <dgm:pt modelId="{75CC2072-53F3-4CD9-B1C6-F3BAE8FCBAC3}" type="pres">
      <dgm:prSet presAssocID="{C8249EFE-1BC1-419D-A129-E45CF1023D4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p with pin"/>
        </a:ext>
      </dgm:extLst>
    </dgm:pt>
    <dgm:pt modelId="{6A69A88F-307C-41A4-8753-1A2F75D8A70D}" type="pres">
      <dgm:prSet presAssocID="{C8249EFE-1BC1-419D-A129-E45CF1023D4D}" presName="spaceRect" presStyleCnt="0"/>
      <dgm:spPr/>
    </dgm:pt>
    <dgm:pt modelId="{73CEB807-ADDE-48F4-8149-C04A56583CA0}" type="pres">
      <dgm:prSet presAssocID="{C8249EFE-1BC1-419D-A129-E45CF1023D4D}" presName="parTx" presStyleLbl="revTx" presStyleIdx="2" presStyleCnt="6">
        <dgm:presLayoutVars>
          <dgm:chMax val="0"/>
          <dgm:chPref val="0"/>
        </dgm:presLayoutVars>
      </dgm:prSet>
      <dgm:spPr/>
    </dgm:pt>
    <dgm:pt modelId="{0DAB2371-5116-4206-9373-638C22983F5D}" type="pres">
      <dgm:prSet presAssocID="{A8AC2925-A2CD-43AB-86C2-9C50A81B3EB4}" presName="sibTrans" presStyleCnt="0"/>
      <dgm:spPr/>
    </dgm:pt>
    <dgm:pt modelId="{F6E38ADB-9C35-42E5-ABBD-5D52CD588E2E}" type="pres">
      <dgm:prSet presAssocID="{EC1AB395-D67B-4BD3-B69B-8768142F32A6}" presName="compNode" presStyleCnt="0"/>
      <dgm:spPr/>
    </dgm:pt>
    <dgm:pt modelId="{48B2317C-84BC-4CB1-8BBD-C1FD7E3BE67E}" type="pres">
      <dgm:prSet presAssocID="{EC1AB395-D67B-4BD3-B69B-8768142F32A6}" presName="bgRect" presStyleLbl="bgShp" presStyleIdx="3" presStyleCnt="5"/>
      <dgm:spPr/>
    </dgm:pt>
    <dgm:pt modelId="{0240E6E1-666A-4484-9B54-4626707DF38D}" type="pres">
      <dgm:prSet presAssocID="{EC1AB395-D67B-4BD3-B69B-8768142F32A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6BF2AD40-53CC-4DBE-8055-50745F1E1CFA}" type="pres">
      <dgm:prSet presAssocID="{EC1AB395-D67B-4BD3-B69B-8768142F32A6}" presName="spaceRect" presStyleCnt="0"/>
      <dgm:spPr/>
    </dgm:pt>
    <dgm:pt modelId="{102295A1-EA0E-47B3-837C-8AB4F4C82498}" type="pres">
      <dgm:prSet presAssocID="{EC1AB395-D67B-4BD3-B69B-8768142F32A6}" presName="parTx" presStyleLbl="revTx" presStyleIdx="3" presStyleCnt="6">
        <dgm:presLayoutVars>
          <dgm:chMax val="0"/>
          <dgm:chPref val="0"/>
        </dgm:presLayoutVars>
      </dgm:prSet>
      <dgm:spPr/>
    </dgm:pt>
    <dgm:pt modelId="{1E5D9869-0EFB-4E5B-B4E6-E4E437F1C049}" type="pres">
      <dgm:prSet presAssocID="{B8D06594-763F-4BEE-B1D3-3E450866484D}" presName="sibTrans" presStyleCnt="0"/>
      <dgm:spPr/>
    </dgm:pt>
    <dgm:pt modelId="{6F70348A-8886-4800-B5F9-5D7AE68B1E56}" type="pres">
      <dgm:prSet presAssocID="{7B00279C-0A6F-470A-AD6F-BE18B675C7C3}" presName="compNode" presStyleCnt="0"/>
      <dgm:spPr/>
    </dgm:pt>
    <dgm:pt modelId="{019F348D-247F-4958-994D-E25D333D9DDE}" type="pres">
      <dgm:prSet presAssocID="{7B00279C-0A6F-470A-AD6F-BE18B675C7C3}" presName="bgRect" presStyleLbl="bgShp" presStyleIdx="4" presStyleCnt="5"/>
      <dgm:spPr/>
    </dgm:pt>
    <dgm:pt modelId="{85613DE3-430A-42EF-88AF-18B446A2722C}" type="pres">
      <dgm:prSet presAssocID="{7B00279C-0A6F-470A-AD6F-BE18B675C7C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chart"/>
        </a:ext>
      </dgm:extLst>
    </dgm:pt>
    <dgm:pt modelId="{F77E1823-4895-4E9A-83AE-8C15018BAF2F}" type="pres">
      <dgm:prSet presAssocID="{7B00279C-0A6F-470A-AD6F-BE18B675C7C3}" presName="spaceRect" presStyleCnt="0"/>
      <dgm:spPr/>
    </dgm:pt>
    <dgm:pt modelId="{7E064696-AE8A-4FF2-8B4B-EA7660C7EA19}" type="pres">
      <dgm:prSet presAssocID="{7B00279C-0A6F-470A-AD6F-BE18B675C7C3}" presName="parTx" presStyleLbl="revTx" presStyleIdx="4" presStyleCnt="6">
        <dgm:presLayoutVars>
          <dgm:chMax val="0"/>
          <dgm:chPref val="0"/>
        </dgm:presLayoutVars>
      </dgm:prSet>
      <dgm:spPr/>
    </dgm:pt>
    <dgm:pt modelId="{10F7151F-140D-4286-A635-05837881263D}" type="pres">
      <dgm:prSet presAssocID="{7B00279C-0A6F-470A-AD6F-BE18B675C7C3}" presName="desTx" presStyleLbl="revTx" presStyleIdx="5" presStyleCnt="6">
        <dgm:presLayoutVars/>
      </dgm:prSet>
      <dgm:spPr/>
    </dgm:pt>
  </dgm:ptLst>
  <dgm:cxnLst>
    <dgm:cxn modelId="{EBBAA104-9839-4792-A2AB-A54A6240FFE2}" type="presOf" srcId="{71A59D02-4C5F-4221-ABD6-0D62F8247441}" destId="{10F7151F-140D-4286-A635-05837881263D}" srcOrd="0" destOrd="1" presId="urn:microsoft.com/office/officeart/2018/2/layout/IconVerticalSolidList"/>
    <dgm:cxn modelId="{6408AC1E-B511-43CF-A4D9-38873047E007}" srcId="{ED172753-3260-4F93-96DC-044B24DD0241}" destId="{C8249EFE-1BC1-419D-A129-E45CF1023D4D}" srcOrd="2" destOrd="0" parTransId="{249524CF-7868-4A8B-A83C-7E54D0D30C4C}" sibTransId="{A8AC2925-A2CD-43AB-86C2-9C50A81B3EB4}"/>
    <dgm:cxn modelId="{D97C942E-417F-422D-AFF7-83BB22A961AD}" type="presOf" srcId="{C8249EFE-1BC1-419D-A129-E45CF1023D4D}" destId="{73CEB807-ADDE-48F4-8149-C04A56583CA0}" srcOrd="0" destOrd="0" presId="urn:microsoft.com/office/officeart/2018/2/layout/IconVerticalSolidList"/>
    <dgm:cxn modelId="{1AF02832-CE2F-4D90-86D1-E630E900D924}" srcId="{ED172753-3260-4F93-96DC-044B24DD0241}" destId="{D9BAA5EF-1FF8-4D6F-96D6-4D9977E8E8AF}" srcOrd="1" destOrd="0" parTransId="{7D840A3E-AB9A-4CA1-B5AD-C09C9B7F18C1}" sibTransId="{A0C42819-8B25-4C4A-B542-00AB81839902}"/>
    <dgm:cxn modelId="{D8EF9E64-32F8-41CD-BC14-FB746F731AA7}" type="presOf" srcId="{ED172753-3260-4F93-96DC-044B24DD0241}" destId="{A315D2ED-6F02-4047-BA89-FA9A31EE96C0}" srcOrd="0" destOrd="0" presId="urn:microsoft.com/office/officeart/2018/2/layout/IconVerticalSolidList"/>
    <dgm:cxn modelId="{DCF2874D-4DE4-4A06-B93A-DE5D7B761B7B}" srcId="{ED172753-3260-4F93-96DC-044B24DD0241}" destId="{5DDAE54E-8FAD-4008-ADE3-C5DC72F2E6D7}" srcOrd="0" destOrd="0" parTransId="{1CE87E40-E95D-4F5B-A3B8-5668446065FA}" sibTransId="{BF27D1F0-756A-442F-985A-862BAC2B7E38}"/>
    <dgm:cxn modelId="{A1798A50-AAE1-4F76-97EC-334645FCE440}" srcId="{ED172753-3260-4F93-96DC-044B24DD0241}" destId="{EC1AB395-D67B-4BD3-B69B-8768142F32A6}" srcOrd="3" destOrd="0" parTransId="{E8037438-8598-4A4D-A33E-E5F995EC90B7}" sibTransId="{B8D06594-763F-4BEE-B1D3-3E450866484D}"/>
    <dgm:cxn modelId="{9B683953-DFEC-473C-8871-BE20930DF637}" type="presOf" srcId="{7615DC8F-A701-4892-A356-81047CBACEB4}" destId="{10F7151F-140D-4286-A635-05837881263D}" srcOrd="0" destOrd="0" presId="urn:microsoft.com/office/officeart/2018/2/layout/IconVerticalSolidList"/>
    <dgm:cxn modelId="{64DC847E-9795-419E-B343-8321BD9B9C2C}" srcId="{7B00279C-0A6F-470A-AD6F-BE18B675C7C3}" destId="{71A59D02-4C5F-4221-ABD6-0D62F8247441}" srcOrd="1" destOrd="0" parTransId="{7F29517B-1A8C-4E99-A541-437DD1BFFC59}" sibTransId="{BDFFFFE4-69CD-47A0-989F-EE3886CA3E81}"/>
    <dgm:cxn modelId="{21153489-1B7E-43BF-ACB6-3C36F76E510C}" type="presOf" srcId="{D9BAA5EF-1FF8-4D6F-96D6-4D9977E8E8AF}" destId="{20EDE061-9220-40DD-886E-B39F3991A44F}" srcOrd="0" destOrd="0" presId="urn:microsoft.com/office/officeart/2018/2/layout/IconVerticalSolidList"/>
    <dgm:cxn modelId="{F2D0FA9C-8378-40DC-A628-325BFE080C19}" srcId="{7B00279C-0A6F-470A-AD6F-BE18B675C7C3}" destId="{7615DC8F-A701-4892-A356-81047CBACEB4}" srcOrd="0" destOrd="0" parTransId="{C35D87E8-5AC2-49D5-B3F3-55A7F10C3E9E}" sibTransId="{D62D8758-3275-4866-B2F4-2A74207CA06A}"/>
    <dgm:cxn modelId="{043136B5-30C5-4380-A3CB-4BD81F8C6516}" type="presOf" srcId="{7B00279C-0A6F-470A-AD6F-BE18B675C7C3}" destId="{7E064696-AE8A-4FF2-8B4B-EA7660C7EA19}" srcOrd="0" destOrd="0" presId="urn:microsoft.com/office/officeart/2018/2/layout/IconVerticalSolidList"/>
    <dgm:cxn modelId="{9B8563C4-C10E-4407-84F5-C649EAC33E44}" type="presOf" srcId="{EC1AB395-D67B-4BD3-B69B-8768142F32A6}" destId="{102295A1-EA0E-47B3-837C-8AB4F4C82498}" srcOrd="0" destOrd="0" presId="urn:microsoft.com/office/officeart/2018/2/layout/IconVerticalSolidList"/>
    <dgm:cxn modelId="{07D6EBC5-0F6D-427C-80EC-CFF76E2ECDC2}" type="presOf" srcId="{5DDAE54E-8FAD-4008-ADE3-C5DC72F2E6D7}" destId="{2EC43DB1-4DC3-43DE-8F73-343234D4294C}" srcOrd="0" destOrd="0" presId="urn:microsoft.com/office/officeart/2018/2/layout/IconVerticalSolidList"/>
    <dgm:cxn modelId="{2344FFD3-0B0B-4E51-BC5C-8E4C5CD85E63}" srcId="{ED172753-3260-4F93-96DC-044B24DD0241}" destId="{7B00279C-0A6F-470A-AD6F-BE18B675C7C3}" srcOrd="4" destOrd="0" parTransId="{4B5166FC-B19D-4B23-A499-C03DC51A40C9}" sibTransId="{571E39DA-C582-4657-BE63-807220361EEA}"/>
    <dgm:cxn modelId="{948D3FDD-C01B-4DFC-974F-7593705156C8}" type="presParOf" srcId="{A315D2ED-6F02-4047-BA89-FA9A31EE96C0}" destId="{C615503B-D148-40C0-858F-797A429E1CDC}" srcOrd="0" destOrd="0" presId="urn:microsoft.com/office/officeart/2018/2/layout/IconVerticalSolidList"/>
    <dgm:cxn modelId="{89FBB808-E33A-4778-8BE6-81BE693A97F7}" type="presParOf" srcId="{C615503B-D148-40C0-858F-797A429E1CDC}" destId="{A3B38DFD-3164-4D42-B911-5E7D85A97BBB}" srcOrd="0" destOrd="0" presId="urn:microsoft.com/office/officeart/2018/2/layout/IconVerticalSolidList"/>
    <dgm:cxn modelId="{080377FF-0C0E-487F-B57C-34D7E86D2B13}" type="presParOf" srcId="{C615503B-D148-40C0-858F-797A429E1CDC}" destId="{06D8BA14-4E63-45AC-9C8E-93AFDAFE1088}" srcOrd="1" destOrd="0" presId="urn:microsoft.com/office/officeart/2018/2/layout/IconVerticalSolidList"/>
    <dgm:cxn modelId="{1F866495-6C02-4169-8541-FC9948CA0E9A}" type="presParOf" srcId="{C615503B-D148-40C0-858F-797A429E1CDC}" destId="{8F4C4AAC-1588-4AE9-BF33-1FD71BF4F339}" srcOrd="2" destOrd="0" presId="urn:microsoft.com/office/officeart/2018/2/layout/IconVerticalSolidList"/>
    <dgm:cxn modelId="{CF54FE44-BBB2-4581-8A40-82995D6FE64E}" type="presParOf" srcId="{C615503B-D148-40C0-858F-797A429E1CDC}" destId="{2EC43DB1-4DC3-43DE-8F73-343234D4294C}" srcOrd="3" destOrd="0" presId="urn:microsoft.com/office/officeart/2018/2/layout/IconVerticalSolidList"/>
    <dgm:cxn modelId="{DD01335E-922D-4A75-8C25-2DEFFA52C040}" type="presParOf" srcId="{A315D2ED-6F02-4047-BA89-FA9A31EE96C0}" destId="{7E47B30F-9E26-4323-A835-14BC011CEE85}" srcOrd="1" destOrd="0" presId="urn:microsoft.com/office/officeart/2018/2/layout/IconVerticalSolidList"/>
    <dgm:cxn modelId="{1A60BB15-3157-4912-A8BB-2BF541D1F4BA}" type="presParOf" srcId="{A315D2ED-6F02-4047-BA89-FA9A31EE96C0}" destId="{7F377D46-1687-4864-8C59-E2E09B8237F9}" srcOrd="2" destOrd="0" presId="urn:microsoft.com/office/officeart/2018/2/layout/IconVerticalSolidList"/>
    <dgm:cxn modelId="{3C9DD54D-61FD-4BE5-A57E-A3868544CBB8}" type="presParOf" srcId="{7F377D46-1687-4864-8C59-E2E09B8237F9}" destId="{E269834A-E9B5-460A-B4FA-12085F41FB85}" srcOrd="0" destOrd="0" presId="urn:microsoft.com/office/officeart/2018/2/layout/IconVerticalSolidList"/>
    <dgm:cxn modelId="{236B2AE5-6C80-4758-86F2-F4EC4D63F3EA}" type="presParOf" srcId="{7F377D46-1687-4864-8C59-E2E09B8237F9}" destId="{FEC6BFDA-4344-4D36-A7DE-A472DB0637DE}" srcOrd="1" destOrd="0" presId="urn:microsoft.com/office/officeart/2018/2/layout/IconVerticalSolidList"/>
    <dgm:cxn modelId="{CDC893B2-613E-4025-93BB-84906602671C}" type="presParOf" srcId="{7F377D46-1687-4864-8C59-E2E09B8237F9}" destId="{DE12ED0C-7ADE-4779-A7C0-1254135C8771}" srcOrd="2" destOrd="0" presId="urn:microsoft.com/office/officeart/2018/2/layout/IconVerticalSolidList"/>
    <dgm:cxn modelId="{1AA0D7B8-3575-4037-859C-1D04546A5B50}" type="presParOf" srcId="{7F377D46-1687-4864-8C59-E2E09B8237F9}" destId="{20EDE061-9220-40DD-886E-B39F3991A44F}" srcOrd="3" destOrd="0" presId="urn:microsoft.com/office/officeart/2018/2/layout/IconVerticalSolidList"/>
    <dgm:cxn modelId="{D4A3840A-2A7C-4C58-A053-7FC7EDDCAE80}" type="presParOf" srcId="{A315D2ED-6F02-4047-BA89-FA9A31EE96C0}" destId="{786ACB4A-171F-48D9-98B6-88C560A288D1}" srcOrd="3" destOrd="0" presId="urn:microsoft.com/office/officeart/2018/2/layout/IconVerticalSolidList"/>
    <dgm:cxn modelId="{9B557185-6191-4CBF-A768-0EA27C64C7D4}" type="presParOf" srcId="{A315D2ED-6F02-4047-BA89-FA9A31EE96C0}" destId="{88D64342-A5D8-4A48-ACD3-A2ADB464CCD7}" srcOrd="4" destOrd="0" presId="urn:microsoft.com/office/officeart/2018/2/layout/IconVerticalSolidList"/>
    <dgm:cxn modelId="{A96E579C-0A83-4E8C-BFBE-85B957B795FC}" type="presParOf" srcId="{88D64342-A5D8-4A48-ACD3-A2ADB464CCD7}" destId="{7FFB07D7-977A-44C7-8D6E-F528E4C702A8}" srcOrd="0" destOrd="0" presId="urn:microsoft.com/office/officeart/2018/2/layout/IconVerticalSolidList"/>
    <dgm:cxn modelId="{345B5A36-552B-4571-B00A-417819AE04BB}" type="presParOf" srcId="{88D64342-A5D8-4A48-ACD3-A2ADB464CCD7}" destId="{75CC2072-53F3-4CD9-B1C6-F3BAE8FCBAC3}" srcOrd="1" destOrd="0" presId="urn:microsoft.com/office/officeart/2018/2/layout/IconVerticalSolidList"/>
    <dgm:cxn modelId="{D9F9B974-00DC-4911-8A54-527EAEF9B7C1}" type="presParOf" srcId="{88D64342-A5D8-4A48-ACD3-A2ADB464CCD7}" destId="{6A69A88F-307C-41A4-8753-1A2F75D8A70D}" srcOrd="2" destOrd="0" presId="urn:microsoft.com/office/officeart/2018/2/layout/IconVerticalSolidList"/>
    <dgm:cxn modelId="{AF438A7A-7480-4807-9325-05B131279A44}" type="presParOf" srcId="{88D64342-A5D8-4A48-ACD3-A2ADB464CCD7}" destId="{73CEB807-ADDE-48F4-8149-C04A56583CA0}" srcOrd="3" destOrd="0" presId="urn:microsoft.com/office/officeart/2018/2/layout/IconVerticalSolidList"/>
    <dgm:cxn modelId="{E6DCEFC4-0911-42B7-A468-ACEDBC5B8244}" type="presParOf" srcId="{A315D2ED-6F02-4047-BA89-FA9A31EE96C0}" destId="{0DAB2371-5116-4206-9373-638C22983F5D}" srcOrd="5" destOrd="0" presId="urn:microsoft.com/office/officeart/2018/2/layout/IconVerticalSolidList"/>
    <dgm:cxn modelId="{032A8CE9-E4BA-4EC2-9087-C7EECCA15A4C}" type="presParOf" srcId="{A315D2ED-6F02-4047-BA89-FA9A31EE96C0}" destId="{F6E38ADB-9C35-42E5-ABBD-5D52CD588E2E}" srcOrd="6" destOrd="0" presId="urn:microsoft.com/office/officeart/2018/2/layout/IconVerticalSolidList"/>
    <dgm:cxn modelId="{B73EA666-7E76-4B57-896B-9BB21042C099}" type="presParOf" srcId="{F6E38ADB-9C35-42E5-ABBD-5D52CD588E2E}" destId="{48B2317C-84BC-4CB1-8BBD-C1FD7E3BE67E}" srcOrd="0" destOrd="0" presId="urn:microsoft.com/office/officeart/2018/2/layout/IconVerticalSolidList"/>
    <dgm:cxn modelId="{1FEFB95D-C3B7-4F93-BA88-1E964CFC0198}" type="presParOf" srcId="{F6E38ADB-9C35-42E5-ABBD-5D52CD588E2E}" destId="{0240E6E1-666A-4484-9B54-4626707DF38D}" srcOrd="1" destOrd="0" presId="urn:microsoft.com/office/officeart/2018/2/layout/IconVerticalSolidList"/>
    <dgm:cxn modelId="{D525C881-EE3C-4626-A12D-B30B6EE5E8C2}" type="presParOf" srcId="{F6E38ADB-9C35-42E5-ABBD-5D52CD588E2E}" destId="{6BF2AD40-53CC-4DBE-8055-50745F1E1CFA}" srcOrd="2" destOrd="0" presId="urn:microsoft.com/office/officeart/2018/2/layout/IconVerticalSolidList"/>
    <dgm:cxn modelId="{839B0728-F530-4ADD-B9DA-C26EC65FB3CD}" type="presParOf" srcId="{F6E38ADB-9C35-42E5-ABBD-5D52CD588E2E}" destId="{102295A1-EA0E-47B3-837C-8AB4F4C82498}" srcOrd="3" destOrd="0" presId="urn:microsoft.com/office/officeart/2018/2/layout/IconVerticalSolidList"/>
    <dgm:cxn modelId="{22E5BE6B-9CE5-477C-835B-BF6EAB57A7F0}" type="presParOf" srcId="{A315D2ED-6F02-4047-BA89-FA9A31EE96C0}" destId="{1E5D9869-0EFB-4E5B-B4E6-E4E437F1C049}" srcOrd="7" destOrd="0" presId="urn:microsoft.com/office/officeart/2018/2/layout/IconVerticalSolidList"/>
    <dgm:cxn modelId="{0B26F4E9-2D6E-4084-9966-140FD08DF516}" type="presParOf" srcId="{A315D2ED-6F02-4047-BA89-FA9A31EE96C0}" destId="{6F70348A-8886-4800-B5F9-5D7AE68B1E56}" srcOrd="8" destOrd="0" presId="urn:microsoft.com/office/officeart/2018/2/layout/IconVerticalSolidList"/>
    <dgm:cxn modelId="{11D1EFDD-58BF-4113-B364-B48D4AF5DB6C}" type="presParOf" srcId="{6F70348A-8886-4800-B5F9-5D7AE68B1E56}" destId="{019F348D-247F-4958-994D-E25D333D9DDE}" srcOrd="0" destOrd="0" presId="urn:microsoft.com/office/officeart/2018/2/layout/IconVerticalSolidList"/>
    <dgm:cxn modelId="{4032B97F-19A4-43D5-9BE5-03E4C72ACC13}" type="presParOf" srcId="{6F70348A-8886-4800-B5F9-5D7AE68B1E56}" destId="{85613DE3-430A-42EF-88AF-18B446A2722C}" srcOrd="1" destOrd="0" presId="urn:microsoft.com/office/officeart/2018/2/layout/IconVerticalSolidList"/>
    <dgm:cxn modelId="{08908787-D43B-418A-B929-249B755BEDB2}" type="presParOf" srcId="{6F70348A-8886-4800-B5F9-5D7AE68B1E56}" destId="{F77E1823-4895-4E9A-83AE-8C15018BAF2F}" srcOrd="2" destOrd="0" presId="urn:microsoft.com/office/officeart/2018/2/layout/IconVerticalSolidList"/>
    <dgm:cxn modelId="{C61A9A42-1E7A-4D7D-86F6-EEC7C550AFFA}" type="presParOf" srcId="{6F70348A-8886-4800-B5F9-5D7AE68B1E56}" destId="{7E064696-AE8A-4FF2-8B4B-EA7660C7EA19}" srcOrd="3" destOrd="0" presId="urn:microsoft.com/office/officeart/2018/2/layout/IconVerticalSolidList"/>
    <dgm:cxn modelId="{65CDA099-83B5-4FFE-9B2C-A8C5F4F4AEE6}" type="presParOf" srcId="{6F70348A-8886-4800-B5F9-5D7AE68B1E56}" destId="{10F7151F-140D-4286-A635-05837881263D}"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A94A6E2-C6D6-4E5A-A318-6CB7A9A9237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0C4B34F-ABCA-4D34-9CFE-805E9AA1D20E}">
      <dgm:prSet/>
      <dgm:spPr/>
      <dgm:t>
        <a:bodyPr/>
        <a:lstStyle/>
        <a:p>
          <a:r>
            <a:rPr lang="en-US" b="0" i="0" baseline="0"/>
            <a:t>After committing, your changes are local.</a:t>
          </a:r>
          <a:endParaRPr lang="en-US"/>
        </a:p>
      </dgm:t>
    </dgm:pt>
    <dgm:pt modelId="{770F33F6-871F-4081-8287-474B00401AE3}" type="parTrans" cxnId="{FF8CF36E-D3CB-4C15-9058-364D9288A215}">
      <dgm:prSet/>
      <dgm:spPr/>
      <dgm:t>
        <a:bodyPr/>
        <a:lstStyle/>
        <a:p>
          <a:endParaRPr lang="en-US"/>
        </a:p>
      </dgm:t>
    </dgm:pt>
    <dgm:pt modelId="{35DAA3DE-2F04-443C-B4EC-E716C47C9CB1}" type="sibTrans" cxnId="{FF8CF36E-D3CB-4C15-9058-364D9288A215}">
      <dgm:prSet/>
      <dgm:spPr/>
      <dgm:t>
        <a:bodyPr/>
        <a:lstStyle/>
        <a:p>
          <a:endParaRPr lang="en-US"/>
        </a:p>
      </dgm:t>
    </dgm:pt>
    <dgm:pt modelId="{A8B1FDCE-E615-44ED-B147-A2A0E8A4B5ED}">
      <dgm:prSet/>
      <dgm:spPr/>
      <dgm:t>
        <a:bodyPr/>
        <a:lstStyle/>
        <a:p>
          <a:r>
            <a:rPr lang="en-US" b="0" i="0" baseline="0"/>
            <a:t>To upload changes to GitHub:</a:t>
          </a:r>
          <a:endParaRPr lang="en-US"/>
        </a:p>
      </dgm:t>
    </dgm:pt>
    <dgm:pt modelId="{62A4EB4A-D853-441D-BCF0-E8049A608AEF}" type="parTrans" cxnId="{19FF0160-87BD-4DCF-93A4-E60438CF7229}">
      <dgm:prSet/>
      <dgm:spPr/>
      <dgm:t>
        <a:bodyPr/>
        <a:lstStyle/>
        <a:p>
          <a:endParaRPr lang="en-US"/>
        </a:p>
      </dgm:t>
    </dgm:pt>
    <dgm:pt modelId="{FD73FED8-AB82-406A-954F-4252574F9CB3}" type="sibTrans" cxnId="{19FF0160-87BD-4DCF-93A4-E60438CF7229}">
      <dgm:prSet/>
      <dgm:spPr/>
      <dgm:t>
        <a:bodyPr/>
        <a:lstStyle/>
        <a:p>
          <a:endParaRPr lang="en-US"/>
        </a:p>
      </dgm:t>
    </dgm:pt>
    <dgm:pt modelId="{2A079764-C4CF-4D82-8037-E4E1512F1B4D}">
      <dgm:prSet custT="1"/>
      <dgm:spPr/>
      <dgm:t>
        <a:bodyPr/>
        <a:lstStyle/>
        <a:p>
          <a:r>
            <a:rPr lang="en-US" sz="2000" b="1" i="0" baseline="0" dirty="0"/>
            <a:t>git push</a:t>
          </a:r>
          <a:endParaRPr lang="en-US" sz="2000" dirty="0"/>
        </a:p>
      </dgm:t>
    </dgm:pt>
    <dgm:pt modelId="{7F4E47EB-316B-4FC3-B58E-5437BC15905D}" type="parTrans" cxnId="{D45D0690-05B5-468A-B6DA-99F0958C3F64}">
      <dgm:prSet/>
      <dgm:spPr/>
      <dgm:t>
        <a:bodyPr/>
        <a:lstStyle/>
        <a:p>
          <a:endParaRPr lang="en-US"/>
        </a:p>
      </dgm:t>
    </dgm:pt>
    <dgm:pt modelId="{5AB0782F-D11F-412C-8096-EF693D5065ED}" type="sibTrans" cxnId="{D45D0690-05B5-468A-B6DA-99F0958C3F64}">
      <dgm:prSet/>
      <dgm:spPr/>
      <dgm:t>
        <a:bodyPr/>
        <a:lstStyle/>
        <a:p>
          <a:endParaRPr lang="en-US"/>
        </a:p>
      </dgm:t>
    </dgm:pt>
    <dgm:pt modelId="{82CDCEBD-4720-4650-ACF8-6B5368D51C4D}" type="pres">
      <dgm:prSet presAssocID="{BA94A6E2-C6D6-4E5A-A318-6CB7A9A92370}" presName="root" presStyleCnt="0">
        <dgm:presLayoutVars>
          <dgm:dir/>
          <dgm:resizeHandles val="exact"/>
        </dgm:presLayoutVars>
      </dgm:prSet>
      <dgm:spPr/>
    </dgm:pt>
    <dgm:pt modelId="{FF48668F-876C-4AF0-A219-57BCD52E7C90}" type="pres">
      <dgm:prSet presAssocID="{00C4B34F-ABCA-4D34-9CFE-805E9AA1D20E}" presName="compNode" presStyleCnt="0"/>
      <dgm:spPr/>
    </dgm:pt>
    <dgm:pt modelId="{0A8F02A8-2996-40CF-A37F-133C86E441A4}" type="pres">
      <dgm:prSet presAssocID="{00C4B34F-ABCA-4D34-9CFE-805E9AA1D20E}" presName="bgRect" presStyleLbl="bgShp" presStyleIdx="0" presStyleCnt="2"/>
      <dgm:spPr/>
    </dgm:pt>
    <dgm:pt modelId="{D742307D-0654-4D69-8BF7-64F3A2462DF2}" type="pres">
      <dgm:prSet presAssocID="{00C4B34F-ABCA-4D34-9CFE-805E9AA1D20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A2A1BBB4-2EA6-4985-85F8-972E8CA9610B}" type="pres">
      <dgm:prSet presAssocID="{00C4B34F-ABCA-4D34-9CFE-805E9AA1D20E}" presName="spaceRect" presStyleCnt="0"/>
      <dgm:spPr/>
    </dgm:pt>
    <dgm:pt modelId="{1219DBA8-0D43-4260-BD29-D7DEC650674E}" type="pres">
      <dgm:prSet presAssocID="{00C4B34F-ABCA-4D34-9CFE-805E9AA1D20E}" presName="parTx" presStyleLbl="revTx" presStyleIdx="0" presStyleCnt="3">
        <dgm:presLayoutVars>
          <dgm:chMax val="0"/>
          <dgm:chPref val="0"/>
        </dgm:presLayoutVars>
      </dgm:prSet>
      <dgm:spPr/>
    </dgm:pt>
    <dgm:pt modelId="{ADBA4C16-3198-44C1-9F61-7609DD6B32E3}" type="pres">
      <dgm:prSet presAssocID="{35DAA3DE-2F04-443C-B4EC-E716C47C9CB1}" presName="sibTrans" presStyleCnt="0"/>
      <dgm:spPr/>
    </dgm:pt>
    <dgm:pt modelId="{B9C7E978-317E-4FA0-A147-C83102F91D2B}" type="pres">
      <dgm:prSet presAssocID="{A8B1FDCE-E615-44ED-B147-A2A0E8A4B5ED}" presName="compNode" presStyleCnt="0"/>
      <dgm:spPr/>
    </dgm:pt>
    <dgm:pt modelId="{8811C4F8-EA3F-45CE-B6E2-728F8BABDA43}" type="pres">
      <dgm:prSet presAssocID="{A8B1FDCE-E615-44ED-B147-A2A0E8A4B5ED}" presName="bgRect" presStyleLbl="bgShp" presStyleIdx="1" presStyleCnt="2"/>
      <dgm:spPr/>
    </dgm:pt>
    <dgm:pt modelId="{BADA0B2B-5659-45E4-9C2F-14146E5915CA}" type="pres">
      <dgm:prSet presAssocID="{A8B1FDCE-E615-44ED-B147-A2A0E8A4B5E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E0CF6AF8-3080-4D41-8FB7-637A72A2D447}" type="pres">
      <dgm:prSet presAssocID="{A8B1FDCE-E615-44ED-B147-A2A0E8A4B5ED}" presName="spaceRect" presStyleCnt="0"/>
      <dgm:spPr/>
    </dgm:pt>
    <dgm:pt modelId="{3443C78A-0CA1-4E00-8AFD-0CB3AB56C8A1}" type="pres">
      <dgm:prSet presAssocID="{A8B1FDCE-E615-44ED-B147-A2A0E8A4B5ED}" presName="parTx" presStyleLbl="revTx" presStyleIdx="1" presStyleCnt="3">
        <dgm:presLayoutVars>
          <dgm:chMax val="0"/>
          <dgm:chPref val="0"/>
        </dgm:presLayoutVars>
      </dgm:prSet>
      <dgm:spPr/>
    </dgm:pt>
    <dgm:pt modelId="{D292585E-7615-4161-8897-56F872C5D7D7}" type="pres">
      <dgm:prSet presAssocID="{A8B1FDCE-E615-44ED-B147-A2A0E8A4B5ED}" presName="desTx" presStyleLbl="revTx" presStyleIdx="2" presStyleCnt="3">
        <dgm:presLayoutVars/>
      </dgm:prSet>
      <dgm:spPr/>
    </dgm:pt>
  </dgm:ptLst>
  <dgm:cxnLst>
    <dgm:cxn modelId="{9182760D-103A-4C22-9525-C334584925E9}" type="presOf" srcId="{00C4B34F-ABCA-4D34-9CFE-805E9AA1D20E}" destId="{1219DBA8-0D43-4260-BD29-D7DEC650674E}" srcOrd="0" destOrd="0" presId="urn:microsoft.com/office/officeart/2018/2/layout/IconVerticalSolidList"/>
    <dgm:cxn modelId="{24605927-E02A-424C-A919-E3467647E858}" type="presOf" srcId="{2A079764-C4CF-4D82-8037-E4E1512F1B4D}" destId="{D292585E-7615-4161-8897-56F872C5D7D7}" srcOrd="0" destOrd="0" presId="urn:microsoft.com/office/officeart/2018/2/layout/IconVerticalSolidList"/>
    <dgm:cxn modelId="{19FF0160-87BD-4DCF-93A4-E60438CF7229}" srcId="{BA94A6E2-C6D6-4E5A-A318-6CB7A9A92370}" destId="{A8B1FDCE-E615-44ED-B147-A2A0E8A4B5ED}" srcOrd="1" destOrd="0" parTransId="{62A4EB4A-D853-441D-BCF0-E8049A608AEF}" sibTransId="{FD73FED8-AB82-406A-954F-4252574F9CB3}"/>
    <dgm:cxn modelId="{FF8CF36E-D3CB-4C15-9058-364D9288A215}" srcId="{BA94A6E2-C6D6-4E5A-A318-6CB7A9A92370}" destId="{00C4B34F-ABCA-4D34-9CFE-805E9AA1D20E}" srcOrd="0" destOrd="0" parTransId="{770F33F6-871F-4081-8287-474B00401AE3}" sibTransId="{35DAA3DE-2F04-443C-B4EC-E716C47C9CB1}"/>
    <dgm:cxn modelId="{D45D0690-05B5-468A-B6DA-99F0958C3F64}" srcId="{A8B1FDCE-E615-44ED-B147-A2A0E8A4B5ED}" destId="{2A079764-C4CF-4D82-8037-E4E1512F1B4D}" srcOrd="0" destOrd="0" parTransId="{7F4E47EB-316B-4FC3-B58E-5437BC15905D}" sibTransId="{5AB0782F-D11F-412C-8096-EF693D5065ED}"/>
    <dgm:cxn modelId="{9A34CCE2-7217-405F-8D1B-EF9AE7D59EBD}" type="presOf" srcId="{BA94A6E2-C6D6-4E5A-A318-6CB7A9A92370}" destId="{82CDCEBD-4720-4650-ACF8-6B5368D51C4D}" srcOrd="0" destOrd="0" presId="urn:microsoft.com/office/officeart/2018/2/layout/IconVerticalSolidList"/>
    <dgm:cxn modelId="{EB30B6FA-1CC0-49D6-A5F8-E22DED9C7161}" type="presOf" srcId="{A8B1FDCE-E615-44ED-B147-A2A0E8A4B5ED}" destId="{3443C78A-0CA1-4E00-8AFD-0CB3AB56C8A1}" srcOrd="0" destOrd="0" presId="urn:microsoft.com/office/officeart/2018/2/layout/IconVerticalSolidList"/>
    <dgm:cxn modelId="{0B12EC66-DAEC-49AD-B9B4-D7A4E963C090}" type="presParOf" srcId="{82CDCEBD-4720-4650-ACF8-6B5368D51C4D}" destId="{FF48668F-876C-4AF0-A219-57BCD52E7C90}" srcOrd="0" destOrd="0" presId="urn:microsoft.com/office/officeart/2018/2/layout/IconVerticalSolidList"/>
    <dgm:cxn modelId="{0E5280A9-BE58-4406-B4BB-A01AA2A61B08}" type="presParOf" srcId="{FF48668F-876C-4AF0-A219-57BCD52E7C90}" destId="{0A8F02A8-2996-40CF-A37F-133C86E441A4}" srcOrd="0" destOrd="0" presId="urn:microsoft.com/office/officeart/2018/2/layout/IconVerticalSolidList"/>
    <dgm:cxn modelId="{3BF36E01-8AB0-44F9-B270-F4571E16C224}" type="presParOf" srcId="{FF48668F-876C-4AF0-A219-57BCD52E7C90}" destId="{D742307D-0654-4D69-8BF7-64F3A2462DF2}" srcOrd="1" destOrd="0" presId="urn:microsoft.com/office/officeart/2018/2/layout/IconVerticalSolidList"/>
    <dgm:cxn modelId="{57740980-B26B-4928-A35E-7220C6DFE48A}" type="presParOf" srcId="{FF48668F-876C-4AF0-A219-57BCD52E7C90}" destId="{A2A1BBB4-2EA6-4985-85F8-972E8CA9610B}" srcOrd="2" destOrd="0" presId="urn:microsoft.com/office/officeart/2018/2/layout/IconVerticalSolidList"/>
    <dgm:cxn modelId="{C477CB7F-4371-4FAC-A5E7-57DA18085337}" type="presParOf" srcId="{FF48668F-876C-4AF0-A219-57BCD52E7C90}" destId="{1219DBA8-0D43-4260-BD29-D7DEC650674E}" srcOrd="3" destOrd="0" presId="urn:microsoft.com/office/officeart/2018/2/layout/IconVerticalSolidList"/>
    <dgm:cxn modelId="{619174C6-82F6-43AA-B8D5-076B9A18DC8F}" type="presParOf" srcId="{82CDCEBD-4720-4650-ACF8-6B5368D51C4D}" destId="{ADBA4C16-3198-44C1-9F61-7609DD6B32E3}" srcOrd="1" destOrd="0" presId="urn:microsoft.com/office/officeart/2018/2/layout/IconVerticalSolidList"/>
    <dgm:cxn modelId="{1D6CDE14-8C96-477E-BFE7-0AD51AA7A160}" type="presParOf" srcId="{82CDCEBD-4720-4650-ACF8-6B5368D51C4D}" destId="{B9C7E978-317E-4FA0-A147-C83102F91D2B}" srcOrd="2" destOrd="0" presId="urn:microsoft.com/office/officeart/2018/2/layout/IconVerticalSolidList"/>
    <dgm:cxn modelId="{2A4487B1-75CB-49DF-B055-FFFA8B90029E}" type="presParOf" srcId="{B9C7E978-317E-4FA0-A147-C83102F91D2B}" destId="{8811C4F8-EA3F-45CE-B6E2-728F8BABDA43}" srcOrd="0" destOrd="0" presId="urn:microsoft.com/office/officeart/2018/2/layout/IconVerticalSolidList"/>
    <dgm:cxn modelId="{88B5A709-3ABC-43B0-B000-9E931FAF1A72}" type="presParOf" srcId="{B9C7E978-317E-4FA0-A147-C83102F91D2B}" destId="{BADA0B2B-5659-45E4-9C2F-14146E5915CA}" srcOrd="1" destOrd="0" presId="urn:microsoft.com/office/officeart/2018/2/layout/IconVerticalSolidList"/>
    <dgm:cxn modelId="{2D04C50A-755F-491B-89E1-AC2C4D490ABB}" type="presParOf" srcId="{B9C7E978-317E-4FA0-A147-C83102F91D2B}" destId="{E0CF6AF8-3080-4D41-8FB7-637A72A2D447}" srcOrd="2" destOrd="0" presId="urn:microsoft.com/office/officeart/2018/2/layout/IconVerticalSolidList"/>
    <dgm:cxn modelId="{606C2561-1BAD-4200-9389-88FBB14628DD}" type="presParOf" srcId="{B9C7E978-317E-4FA0-A147-C83102F91D2B}" destId="{3443C78A-0CA1-4E00-8AFD-0CB3AB56C8A1}" srcOrd="3" destOrd="0" presId="urn:microsoft.com/office/officeart/2018/2/layout/IconVerticalSolidList"/>
    <dgm:cxn modelId="{7DCEB460-FCDA-48A7-A70A-1719238A0851}" type="presParOf" srcId="{B9C7E978-317E-4FA0-A147-C83102F91D2B}" destId="{D292585E-7615-4161-8897-56F872C5D7D7}"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C08798-AFC5-4692-ABEC-22FFC5DA73F7}"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6370339-8E13-4984-B0CC-B960A9101E81}">
      <dgm:prSet/>
      <dgm:spPr/>
      <dgm:t>
        <a:bodyPr/>
        <a:lstStyle/>
        <a:p>
          <a:r>
            <a:rPr lang="en-US" b="0" i="0" baseline="0"/>
            <a:t>To update your local repo:</a:t>
          </a:r>
          <a:endParaRPr lang="en-US"/>
        </a:p>
      </dgm:t>
    </dgm:pt>
    <dgm:pt modelId="{3EF1B435-6250-4632-812D-459A46A4F3CE}" type="parTrans" cxnId="{FFC78143-CE17-4483-A8B5-51A903257704}">
      <dgm:prSet/>
      <dgm:spPr/>
      <dgm:t>
        <a:bodyPr/>
        <a:lstStyle/>
        <a:p>
          <a:endParaRPr lang="en-US"/>
        </a:p>
      </dgm:t>
    </dgm:pt>
    <dgm:pt modelId="{AFD17722-5D7D-417F-AE45-634A885B5FBB}" type="sibTrans" cxnId="{FFC78143-CE17-4483-A8B5-51A903257704}">
      <dgm:prSet/>
      <dgm:spPr/>
      <dgm:t>
        <a:bodyPr/>
        <a:lstStyle/>
        <a:p>
          <a:endParaRPr lang="en-US"/>
        </a:p>
      </dgm:t>
    </dgm:pt>
    <dgm:pt modelId="{7FDED2F6-0824-4474-9115-5BC960588312}">
      <dgm:prSet/>
      <dgm:spPr/>
      <dgm:t>
        <a:bodyPr/>
        <a:lstStyle/>
        <a:p>
          <a:r>
            <a:rPr lang="en-US" b="1" i="0" baseline="0"/>
            <a:t>git pull</a:t>
          </a:r>
          <a:endParaRPr lang="en-US"/>
        </a:p>
      </dgm:t>
    </dgm:pt>
    <dgm:pt modelId="{9B029C72-69BD-4743-90EE-B8B1AED1E47B}" type="parTrans" cxnId="{7F3500FF-E759-49E7-AA58-37473E9DD049}">
      <dgm:prSet/>
      <dgm:spPr/>
      <dgm:t>
        <a:bodyPr/>
        <a:lstStyle/>
        <a:p>
          <a:endParaRPr lang="en-US"/>
        </a:p>
      </dgm:t>
    </dgm:pt>
    <dgm:pt modelId="{BFD9B4A7-8C4E-4CBF-850C-984ABE399B37}" type="sibTrans" cxnId="{7F3500FF-E759-49E7-AA58-37473E9DD049}">
      <dgm:prSet/>
      <dgm:spPr/>
      <dgm:t>
        <a:bodyPr/>
        <a:lstStyle/>
        <a:p>
          <a:endParaRPr lang="en-US"/>
        </a:p>
      </dgm:t>
    </dgm:pt>
    <dgm:pt modelId="{CEE622F6-81E1-4064-A335-720BA4C8BF38}">
      <dgm:prSet/>
      <dgm:spPr/>
      <dgm:t>
        <a:bodyPr/>
        <a:lstStyle/>
        <a:p>
          <a:r>
            <a:rPr lang="en-US" b="0" i="0" baseline="0"/>
            <a:t>This combines </a:t>
          </a:r>
          <a:r>
            <a:rPr lang="en-US" b="1" i="0" baseline="0"/>
            <a:t>git fetch</a:t>
          </a:r>
          <a:r>
            <a:rPr lang="en-US" b="0" i="0" baseline="0"/>
            <a:t> &amp; </a:t>
          </a:r>
          <a:r>
            <a:rPr lang="en-US" b="1" i="0" baseline="0"/>
            <a:t>git merge</a:t>
          </a:r>
          <a:r>
            <a:rPr lang="en-US" b="0" i="0" baseline="0"/>
            <a:t>.</a:t>
          </a:r>
          <a:endParaRPr lang="en-US"/>
        </a:p>
      </dgm:t>
    </dgm:pt>
    <dgm:pt modelId="{DB7961A5-FCEE-466A-902A-B35D0A2C3115}" type="parTrans" cxnId="{59038FC7-DD5A-4E84-8892-38374C3B914C}">
      <dgm:prSet/>
      <dgm:spPr/>
      <dgm:t>
        <a:bodyPr/>
        <a:lstStyle/>
        <a:p>
          <a:endParaRPr lang="en-US"/>
        </a:p>
      </dgm:t>
    </dgm:pt>
    <dgm:pt modelId="{7E409D92-7641-4283-B426-128517052580}" type="sibTrans" cxnId="{59038FC7-DD5A-4E84-8892-38374C3B914C}">
      <dgm:prSet/>
      <dgm:spPr/>
      <dgm:t>
        <a:bodyPr/>
        <a:lstStyle/>
        <a:p>
          <a:endParaRPr lang="en-US"/>
        </a:p>
      </dgm:t>
    </dgm:pt>
    <dgm:pt modelId="{EEBE19CA-18F9-48B4-8020-3654DE2AC006}" type="pres">
      <dgm:prSet presAssocID="{E3C08798-AFC5-4692-ABEC-22FFC5DA73F7}" presName="hierChild1" presStyleCnt="0">
        <dgm:presLayoutVars>
          <dgm:chPref val="1"/>
          <dgm:dir/>
          <dgm:animOne val="branch"/>
          <dgm:animLvl val="lvl"/>
          <dgm:resizeHandles/>
        </dgm:presLayoutVars>
      </dgm:prSet>
      <dgm:spPr/>
    </dgm:pt>
    <dgm:pt modelId="{7AD50673-AA53-4647-9E61-0B49F16D12D8}" type="pres">
      <dgm:prSet presAssocID="{A6370339-8E13-4984-B0CC-B960A9101E81}" presName="hierRoot1" presStyleCnt="0"/>
      <dgm:spPr/>
    </dgm:pt>
    <dgm:pt modelId="{68B26B25-1405-4009-9286-934B4EEE5C84}" type="pres">
      <dgm:prSet presAssocID="{A6370339-8E13-4984-B0CC-B960A9101E81}" presName="composite" presStyleCnt="0"/>
      <dgm:spPr/>
    </dgm:pt>
    <dgm:pt modelId="{6FDAB45A-1A6E-4874-B048-CE30486FA9B8}" type="pres">
      <dgm:prSet presAssocID="{A6370339-8E13-4984-B0CC-B960A9101E81}" presName="background" presStyleLbl="node0" presStyleIdx="0" presStyleCnt="3"/>
      <dgm:spPr/>
    </dgm:pt>
    <dgm:pt modelId="{7DD7BD25-6307-44E8-BA1D-168BC994B7F9}" type="pres">
      <dgm:prSet presAssocID="{A6370339-8E13-4984-B0CC-B960A9101E81}" presName="text" presStyleLbl="fgAcc0" presStyleIdx="0" presStyleCnt="3">
        <dgm:presLayoutVars>
          <dgm:chPref val="3"/>
        </dgm:presLayoutVars>
      </dgm:prSet>
      <dgm:spPr/>
    </dgm:pt>
    <dgm:pt modelId="{6BF35A39-3D04-4A5B-B7B0-132B467B2EB5}" type="pres">
      <dgm:prSet presAssocID="{A6370339-8E13-4984-B0CC-B960A9101E81}" presName="hierChild2" presStyleCnt="0"/>
      <dgm:spPr/>
    </dgm:pt>
    <dgm:pt modelId="{B30576E9-E5B7-46AB-8C5E-D1AF33A0D536}" type="pres">
      <dgm:prSet presAssocID="{7FDED2F6-0824-4474-9115-5BC960588312}" presName="hierRoot1" presStyleCnt="0"/>
      <dgm:spPr/>
    </dgm:pt>
    <dgm:pt modelId="{C0FE9C4B-3A3A-4E3F-8E58-01E49C2DFD12}" type="pres">
      <dgm:prSet presAssocID="{7FDED2F6-0824-4474-9115-5BC960588312}" presName="composite" presStyleCnt="0"/>
      <dgm:spPr/>
    </dgm:pt>
    <dgm:pt modelId="{7E375EBB-89AF-41E6-B006-0E32B23C1A55}" type="pres">
      <dgm:prSet presAssocID="{7FDED2F6-0824-4474-9115-5BC960588312}" presName="background" presStyleLbl="node0" presStyleIdx="1" presStyleCnt="3"/>
      <dgm:spPr/>
    </dgm:pt>
    <dgm:pt modelId="{5565450D-45E7-44E1-B5E1-DFB6974D1776}" type="pres">
      <dgm:prSet presAssocID="{7FDED2F6-0824-4474-9115-5BC960588312}" presName="text" presStyleLbl="fgAcc0" presStyleIdx="1" presStyleCnt="3">
        <dgm:presLayoutVars>
          <dgm:chPref val="3"/>
        </dgm:presLayoutVars>
      </dgm:prSet>
      <dgm:spPr/>
    </dgm:pt>
    <dgm:pt modelId="{528C24AD-BC0F-4B06-9B66-0C95BBB929E0}" type="pres">
      <dgm:prSet presAssocID="{7FDED2F6-0824-4474-9115-5BC960588312}" presName="hierChild2" presStyleCnt="0"/>
      <dgm:spPr/>
    </dgm:pt>
    <dgm:pt modelId="{F2728831-AB7F-4BD5-9DD8-89946111F797}" type="pres">
      <dgm:prSet presAssocID="{CEE622F6-81E1-4064-A335-720BA4C8BF38}" presName="hierRoot1" presStyleCnt="0"/>
      <dgm:spPr/>
    </dgm:pt>
    <dgm:pt modelId="{E66097C9-96A8-458E-8617-BF00E0A49825}" type="pres">
      <dgm:prSet presAssocID="{CEE622F6-81E1-4064-A335-720BA4C8BF38}" presName="composite" presStyleCnt="0"/>
      <dgm:spPr/>
    </dgm:pt>
    <dgm:pt modelId="{943B0DD6-2498-4E1A-B8A7-15CDB3AA0DC0}" type="pres">
      <dgm:prSet presAssocID="{CEE622F6-81E1-4064-A335-720BA4C8BF38}" presName="background" presStyleLbl="node0" presStyleIdx="2" presStyleCnt="3"/>
      <dgm:spPr/>
    </dgm:pt>
    <dgm:pt modelId="{F9DD37AA-57CE-420A-983C-5BBAA049BD04}" type="pres">
      <dgm:prSet presAssocID="{CEE622F6-81E1-4064-A335-720BA4C8BF38}" presName="text" presStyleLbl="fgAcc0" presStyleIdx="2" presStyleCnt="3">
        <dgm:presLayoutVars>
          <dgm:chPref val="3"/>
        </dgm:presLayoutVars>
      </dgm:prSet>
      <dgm:spPr/>
    </dgm:pt>
    <dgm:pt modelId="{39D2CF8A-1CB7-4D82-B638-4873EDA1E956}" type="pres">
      <dgm:prSet presAssocID="{CEE622F6-81E1-4064-A335-720BA4C8BF38}" presName="hierChild2" presStyleCnt="0"/>
      <dgm:spPr/>
    </dgm:pt>
  </dgm:ptLst>
  <dgm:cxnLst>
    <dgm:cxn modelId="{3D3BC102-1ED1-4A6F-B0CC-89EDA1A9963C}" type="presOf" srcId="{CEE622F6-81E1-4064-A335-720BA4C8BF38}" destId="{F9DD37AA-57CE-420A-983C-5BBAA049BD04}" srcOrd="0" destOrd="0" presId="urn:microsoft.com/office/officeart/2005/8/layout/hierarchy1"/>
    <dgm:cxn modelId="{FFC78143-CE17-4483-A8B5-51A903257704}" srcId="{E3C08798-AFC5-4692-ABEC-22FFC5DA73F7}" destId="{A6370339-8E13-4984-B0CC-B960A9101E81}" srcOrd="0" destOrd="0" parTransId="{3EF1B435-6250-4632-812D-459A46A4F3CE}" sibTransId="{AFD17722-5D7D-417F-AE45-634A885B5FBB}"/>
    <dgm:cxn modelId="{A6DA2370-7EA8-4BBC-AC9B-30FAA27A2820}" type="presOf" srcId="{A6370339-8E13-4984-B0CC-B960A9101E81}" destId="{7DD7BD25-6307-44E8-BA1D-168BC994B7F9}" srcOrd="0" destOrd="0" presId="urn:microsoft.com/office/officeart/2005/8/layout/hierarchy1"/>
    <dgm:cxn modelId="{59038FC7-DD5A-4E84-8892-38374C3B914C}" srcId="{E3C08798-AFC5-4692-ABEC-22FFC5DA73F7}" destId="{CEE622F6-81E1-4064-A335-720BA4C8BF38}" srcOrd="2" destOrd="0" parTransId="{DB7961A5-FCEE-466A-902A-B35D0A2C3115}" sibTransId="{7E409D92-7641-4283-B426-128517052580}"/>
    <dgm:cxn modelId="{406D41FA-5DF9-4131-9D64-72529C8FE616}" type="presOf" srcId="{7FDED2F6-0824-4474-9115-5BC960588312}" destId="{5565450D-45E7-44E1-B5E1-DFB6974D1776}" srcOrd="0" destOrd="0" presId="urn:microsoft.com/office/officeart/2005/8/layout/hierarchy1"/>
    <dgm:cxn modelId="{7F3500FF-E759-49E7-AA58-37473E9DD049}" srcId="{E3C08798-AFC5-4692-ABEC-22FFC5DA73F7}" destId="{7FDED2F6-0824-4474-9115-5BC960588312}" srcOrd="1" destOrd="0" parTransId="{9B029C72-69BD-4743-90EE-B8B1AED1E47B}" sibTransId="{BFD9B4A7-8C4E-4CBF-850C-984ABE399B37}"/>
    <dgm:cxn modelId="{94E3C2FF-6C3E-4724-97B0-B6A406017CE7}" type="presOf" srcId="{E3C08798-AFC5-4692-ABEC-22FFC5DA73F7}" destId="{EEBE19CA-18F9-48B4-8020-3654DE2AC006}" srcOrd="0" destOrd="0" presId="urn:microsoft.com/office/officeart/2005/8/layout/hierarchy1"/>
    <dgm:cxn modelId="{91A67AAF-7E60-4BE3-BEAD-C0951D899C56}" type="presParOf" srcId="{EEBE19CA-18F9-48B4-8020-3654DE2AC006}" destId="{7AD50673-AA53-4647-9E61-0B49F16D12D8}" srcOrd="0" destOrd="0" presId="urn:microsoft.com/office/officeart/2005/8/layout/hierarchy1"/>
    <dgm:cxn modelId="{0327B42B-21DD-487F-8BEE-B0A35DA562D3}" type="presParOf" srcId="{7AD50673-AA53-4647-9E61-0B49F16D12D8}" destId="{68B26B25-1405-4009-9286-934B4EEE5C84}" srcOrd="0" destOrd="0" presId="urn:microsoft.com/office/officeart/2005/8/layout/hierarchy1"/>
    <dgm:cxn modelId="{570EA7D5-4E12-4B53-8FEB-B74081CC862E}" type="presParOf" srcId="{68B26B25-1405-4009-9286-934B4EEE5C84}" destId="{6FDAB45A-1A6E-4874-B048-CE30486FA9B8}" srcOrd="0" destOrd="0" presId="urn:microsoft.com/office/officeart/2005/8/layout/hierarchy1"/>
    <dgm:cxn modelId="{55D34A4B-B7DB-49AB-9A05-340F81B3A837}" type="presParOf" srcId="{68B26B25-1405-4009-9286-934B4EEE5C84}" destId="{7DD7BD25-6307-44E8-BA1D-168BC994B7F9}" srcOrd="1" destOrd="0" presId="urn:microsoft.com/office/officeart/2005/8/layout/hierarchy1"/>
    <dgm:cxn modelId="{0F97EEC2-B38D-445C-80C7-5C65BAD75489}" type="presParOf" srcId="{7AD50673-AA53-4647-9E61-0B49F16D12D8}" destId="{6BF35A39-3D04-4A5B-B7B0-132B467B2EB5}" srcOrd="1" destOrd="0" presId="urn:microsoft.com/office/officeart/2005/8/layout/hierarchy1"/>
    <dgm:cxn modelId="{731814B2-3850-42E5-B9D7-ACF83F88E2C9}" type="presParOf" srcId="{EEBE19CA-18F9-48B4-8020-3654DE2AC006}" destId="{B30576E9-E5B7-46AB-8C5E-D1AF33A0D536}" srcOrd="1" destOrd="0" presId="urn:microsoft.com/office/officeart/2005/8/layout/hierarchy1"/>
    <dgm:cxn modelId="{9D45B0BD-35F5-4D54-8848-2FB3820DB669}" type="presParOf" srcId="{B30576E9-E5B7-46AB-8C5E-D1AF33A0D536}" destId="{C0FE9C4B-3A3A-4E3F-8E58-01E49C2DFD12}" srcOrd="0" destOrd="0" presId="urn:microsoft.com/office/officeart/2005/8/layout/hierarchy1"/>
    <dgm:cxn modelId="{9CE29CE0-A946-4671-BB1A-3B2AA69DB4C6}" type="presParOf" srcId="{C0FE9C4B-3A3A-4E3F-8E58-01E49C2DFD12}" destId="{7E375EBB-89AF-41E6-B006-0E32B23C1A55}" srcOrd="0" destOrd="0" presId="urn:microsoft.com/office/officeart/2005/8/layout/hierarchy1"/>
    <dgm:cxn modelId="{43D963D4-D276-454E-B48B-1B08AD9ECC03}" type="presParOf" srcId="{C0FE9C4B-3A3A-4E3F-8E58-01E49C2DFD12}" destId="{5565450D-45E7-44E1-B5E1-DFB6974D1776}" srcOrd="1" destOrd="0" presId="urn:microsoft.com/office/officeart/2005/8/layout/hierarchy1"/>
    <dgm:cxn modelId="{B3DB2F50-D88B-4701-A6D7-3ACB9150163E}" type="presParOf" srcId="{B30576E9-E5B7-46AB-8C5E-D1AF33A0D536}" destId="{528C24AD-BC0F-4B06-9B66-0C95BBB929E0}" srcOrd="1" destOrd="0" presId="urn:microsoft.com/office/officeart/2005/8/layout/hierarchy1"/>
    <dgm:cxn modelId="{87497F63-0E17-4822-A044-837BBC8592E9}" type="presParOf" srcId="{EEBE19CA-18F9-48B4-8020-3654DE2AC006}" destId="{F2728831-AB7F-4BD5-9DD8-89946111F797}" srcOrd="2" destOrd="0" presId="urn:microsoft.com/office/officeart/2005/8/layout/hierarchy1"/>
    <dgm:cxn modelId="{1CD83252-5425-4568-B237-0AB859299183}" type="presParOf" srcId="{F2728831-AB7F-4BD5-9DD8-89946111F797}" destId="{E66097C9-96A8-458E-8617-BF00E0A49825}" srcOrd="0" destOrd="0" presId="urn:microsoft.com/office/officeart/2005/8/layout/hierarchy1"/>
    <dgm:cxn modelId="{2273D691-FF40-4DF0-B9CF-496FEDA7CCFC}" type="presParOf" srcId="{E66097C9-96A8-458E-8617-BF00E0A49825}" destId="{943B0DD6-2498-4E1A-B8A7-15CDB3AA0DC0}" srcOrd="0" destOrd="0" presId="urn:microsoft.com/office/officeart/2005/8/layout/hierarchy1"/>
    <dgm:cxn modelId="{FD573E54-18D2-4B3B-97B6-90FB7144A183}" type="presParOf" srcId="{E66097C9-96A8-458E-8617-BF00E0A49825}" destId="{F9DD37AA-57CE-420A-983C-5BBAA049BD04}" srcOrd="1" destOrd="0" presId="urn:microsoft.com/office/officeart/2005/8/layout/hierarchy1"/>
    <dgm:cxn modelId="{1D232A0D-01BB-47DB-9CC6-49D8684BD978}" type="presParOf" srcId="{F2728831-AB7F-4BD5-9DD8-89946111F797}" destId="{39D2CF8A-1CB7-4D82-B638-4873EDA1E95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E4CBFD9-16E1-49FE-82BC-23CE215C0422}"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AB8DF9E-D726-4D4D-A906-1FAC5DA46CE0}">
      <dgm:prSet/>
      <dgm:spPr/>
      <dgm:t>
        <a:bodyPr/>
        <a:lstStyle/>
        <a:p>
          <a:pPr>
            <a:lnSpc>
              <a:spcPct val="100000"/>
            </a:lnSpc>
            <a:defRPr b="1"/>
          </a:pPr>
          <a:r>
            <a:rPr lang="en-US" b="0" i="0" baseline="0"/>
            <a:t>Use </a:t>
          </a:r>
          <a:r>
            <a:rPr lang="en-US" b="1" i="0" baseline="0"/>
            <a:t>git stash</a:t>
          </a:r>
          <a:r>
            <a:rPr lang="en-US" b="0" i="0" baseline="0"/>
            <a:t> to temporarily save changes.</a:t>
          </a:r>
          <a:endParaRPr lang="en-US"/>
        </a:p>
      </dgm:t>
    </dgm:pt>
    <dgm:pt modelId="{F6563EC2-6E73-4AC3-A5BB-76A541CEF467}" type="parTrans" cxnId="{8B96D1CC-948C-4D41-9FED-38E897B6D008}">
      <dgm:prSet/>
      <dgm:spPr/>
      <dgm:t>
        <a:bodyPr/>
        <a:lstStyle/>
        <a:p>
          <a:endParaRPr lang="en-US"/>
        </a:p>
      </dgm:t>
    </dgm:pt>
    <dgm:pt modelId="{3D0713B8-A075-46D0-8419-8C7B9E6ED975}" type="sibTrans" cxnId="{8B96D1CC-948C-4D41-9FED-38E897B6D008}">
      <dgm:prSet/>
      <dgm:spPr/>
      <dgm:t>
        <a:bodyPr/>
        <a:lstStyle/>
        <a:p>
          <a:endParaRPr lang="en-US"/>
        </a:p>
      </dgm:t>
    </dgm:pt>
    <dgm:pt modelId="{C205A6F6-ADD6-4795-8A80-678E387EC331}">
      <dgm:prSet/>
      <dgm:spPr/>
      <dgm:t>
        <a:bodyPr/>
        <a:lstStyle/>
        <a:p>
          <a:pPr>
            <a:lnSpc>
              <a:spcPct val="100000"/>
            </a:lnSpc>
            <a:defRPr b="1"/>
          </a:pPr>
          <a:r>
            <a:rPr lang="en-US" b="1" i="0" baseline="0"/>
            <a:t>git stash list</a:t>
          </a:r>
          <a:r>
            <a:rPr lang="en-US" b="0" i="0" baseline="0"/>
            <a:t>: See all stashed changes.</a:t>
          </a:r>
          <a:endParaRPr lang="en-US"/>
        </a:p>
      </dgm:t>
    </dgm:pt>
    <dgm:pt modelId="{48830F2C-D5DC-4605-9B13-2F4E891369A3}" type="parTrans" cxnId="{1ACEAEB6-7989-458E-A050-4124D889FC28}">
      <dgm:prSet/>
      <dgm:spPr/>
      <dgm:t>
        <a:bodyPr/>
        <a:lstStyle/>
        <a:p>
          <a:endParaRPr lang="en-US"/>
        </a:p>
      </dgm:t>
    </dgm:pt>
    <dgm:pt modelId="{BF7AB18D-52B3-455E-98FB-E1A0BB8A1B15}" type="sibTrans" cxnId="{1ACEAEB6-7989-458E-A050-4124D889FC28}">
      <dgm:prSet/>
      <dgm:spPr/>
      <dgm:t>
        <a:bodyPr/>
        <a:lstStyle/>
        <a:p>
          <a:endParaRPr lang="en-US"/>
        </a:p>
      </dgm:t>
    </dgm:pt>
    <dgm:pt modelId="{2E2212B1-C944-447A-ACD9-D6F38ECB3E18}">
      <dgm:prSet/>
      <dgm:spPr/>
      <dgm:t>
        <a:bodyPr/>
        <a:lstStyle/>
        <a:p>
          <a:pPr>
            <a:lnSpc>
              <a:spcPct val="100000"/>
            </a:lnSpc>
            <a:defRPr b="1"/>
          </a:pPr>
          <a:r>
            <a:rPr lang="en-US" b="1" i="0" baseline="0"/>
            <a:t>git stash apply</a:t>
          </a:r>
          <a:r>
            <a:rPr lang="en-US" b="0" i="0" baseline="0"/>
            <a:t>: Apply stashed changes.</a:t>
          </a:r>
          <a:endParaRPr lang="en-US"/>
        </a:p>
      </dgm:t>
    </dgm:pt>
    <dgm:pt modelId="{B43488F8-C1FE-4712-84F1-C913B32DA11B}" type="parTrans" cxnId="{7EED1690-8A9C-4276-A176-757957A3F1BF}">
      <dgm:prSet/>
      <dgm:spPr/>
      <dgm:t>
        <a:bodyPr/>
        <a:lstStyle/>
        <a:p>
          <a:endParaRPr lang="en-US"/>
        </a:p>
      </dgm:t>
    </dgm:pt>
    <dgm:pt modelId="{FEBB57B2-D17F-403F-9B8E-244C5A77145D}" type="sibTrans" cxnId="{7EED1690-8A9C-4276-A176-757957A3F1BF}">
      <dgm:prSet/>
      <dgm:spPr/>
      <dgm:t>
        <a:bodyPr/>
        <a:lstStyle/>
        <a:p>
          <a:endParaRPr lang="en-US"/>
        </a:p>
      </dgm:t>
    </dgm:pt>
    <dgm:pt modelId="{A8A9C10E-8BBE-4E6E-9CDF-DE9EE19A7BD1}">
      <dgm:prSet/>
      <dgm:spPr/>
      <dgm:t>
        <a:bodyPr/>
        <a:lstStyle/>
        <a:p>
          <a:pPr>
            <a:lnSpc>
              <a:spcPct val="100000"/>
            </a:lnSpc>
          </a:pPr>
          <a:r>
            <a:rPr lang="en-US" b="0" i="0" baseline="0"/>
            <a:t>Useful when working on the same file with teammates.</a:t>
          </a:r>
          <a:endParaRPr lang="en-US"/>
        </a:p>
      </dgm:t>
    </dgm:pt>
    <dgm:pt modelId="{2EF38FEB-A090-4C2E-B969-9AA09D294C36}" type="parTrans" cxnId="{22BA6837-2453-493D-941C-FFDB7416D4C3}">
      <dgm:prSet/>
      <dgm:spPr/>
      <dgm:t>
        <a:bodyPr/>
        <a:lstStyle/>
        <a:p>
          <a:endParaRPr lang="en-US"/>
        </a:p>
      </dgm:t>
    </dgm:pt>
    <dgm:pt modelId="{5853AC3E-816A-44EA-B9B2-D266660AACA0}" type="sibTrans" cxnId="{22BA6837-2453-493D-941C-FFDB7416D4C3}">
      <dgm:prSet/>
      <dgm:spPr/>
      <dgm:t>
        <a:bodyPr/>
        <a:lstStyle/>
        <a:p>
          <a:endParaRPr lang="en-US"/>
        </a:p>
      </dgm:t>
    </dgm:pt>
    <dgm:pt modelId="{1B4A7EDB-7010-40F7-B187-F550522EA736}">
      <dgm:prSet/>
      <dgm:spPr/>
      <dgm:t>
        <a:bodyPr/>
        <a:lstStyle/>
        <a:p>
          <a:pPr>
            <a:lnSpc>
              <a:spcPct val="100000"/>
            </a:lnSpc>
          </a:pPr>
          <a:r>
            <a:rPr lang="en-US" b="0" i="0" baseline="0"/>
            <a:t>Apply stashed changes after updating your local repo with </a:t>
          </a:r>
          <a:r>
            <a:rPr lang="en-US" b="1" i="0" baseline="0"/>
            <a:t>git pull</a:t>
          </a:r>
          <a:r>
            <a:rPr lang="en-US" b="0" i="0" baseline="0"/>
            <a:t>.</a:t>
          </a:r>
          <a:endParaRPr lang="en-US"/>
        </a:p>
      </dgm:t>
    </dgm:pt>
    <dgm:pt modelId="{E05991B0-0FC5-4D64-92E4-6D2D97A81173}" type="parTrans" cxnId="{6D0F97D8-257D-4711-9F1A-7CD2E3DF16D9}">
      <dgm:prSet/>
      <dgm:spPr/>
      <dgm:t>
        <a:bodyPr/>
        <a:lstStyle/>
        <a:p>
          <a:endParaRPr lang="en-US"/>
        </a:p>
      </dgm:t>
    </dgm:pt>
    <dgm:pt modelId="{DFA76CA2-9FCD-43BB-A947-61B09D375B82}" type="sibTrans" cxnId="{6D0F97D8-257D-4711-9F1A-7CD2E3DF16D9}">
      <dgm:prSet/>
      <dgm:spPr/>
      <dgm:t>
        <a:bodyPr/>
        <a:lstStyle/>
        <a:p>
          <a:endParaRPr lang="en-US"/>
        </a:p>
      </dgm:t>
    </dgm:pt>
    <dgm:pt modelId="{05813F92-6380-4B0C-B6CD-84BEE233D894}" type="pres">
      <dgm:prSet presAssocID="{8E4CBFD9-16E1-49FE-82BC-23CE215C0422}" presName="root" presStyleCnt="0">
        <dgm:presLayoutVars>
          <dgm:dir/>
          <dgm:resizeHandles val="exact"/>
        </dgm:presLayoutVars>
      </dgm:prSet>
      <dgm:spPr/>
    </dgm:pt>
    <dgm:pt modelId="{235BF76E-E9E1-440A-A22F-85F44F41AC0E}" type="pres">
      <dgm:prSet presAssocID="{DAB8DF9E-D726-4D4D-A906-1FAC5DA46CE0}" presName="compNode" presStyleCnt="0"/>
      <dgm:spPr/>
    </dgm:pt>
    <dgm:pt modelId="{E392D2FE-B736-4978-84AB-31BE161C99CE}" type="pres">
      <dgm:prSet presAssocID="{DAB8DF9E-D726-4D4D-A906-1FAC5DA46CE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k"/>
        </a:ext>
      </dgm:extLst>
    </dgm:pt>
    <dgm:pt modelId="{AD35D85F-85CD-4954-9CEC-D6C3055D7D3A}" type="pres">
      <dgm:prSet presAssocID="{DAB8DF9E-D726-4D4D-A906-1FAC5DA46CE0}" presName="iconSpace" presStyleCnt="0"/>
      <dgm:spPr/>
    </dgm:pt>
    <dgm:pt modelId="{C641781F-FAC9-43CD-83CE-4D1FC07AF2A6}" type="pres">
      <dgm:prSet presAssocID="{DAB8DF9E-D726-4D4D-A906-1FAC5DA46CE0}" presName="parTx" presStyleLbl="revTx" presStyleIdx="0" presStyleCnt="6">
        <dgm:presLayoutVars>
          <dgm:chMax val="0"/>
          <dgm:chPref val="0"/>
        </dgm:presLayoutVars>
      </dgm:prSet>
      <dgm:spPr/>
    </dgm:pt>
    <dgm:pt modelId="{8F91502E-58D6-4655-B30F-5C23F47B0E40}" type="pres">
      <dgm:prSet presAssocID="{DAB8DF9E-D726-4D4D-A906-1FAC5DA46CE0}" presName="txSpace" presStyleCnt="0"/>
      <dgm:spPr/>
    </dgm:pt>
    <dgm:pt modelId="{F9AA5CF0-5DF2-44B6-8AE6-830E0680954C}" type="pres">
      <dgm:prSet presAssocID="{DAB8DF9E-D726-4D4D-A906-1FAC5DA46CE0}" presName="desTx" presStyleLbl="revTx" presStyleIdx="1" presStyleCnt="6">
        <dgm:presLayoutVars/>
      </dgm:prSet>
      <dgm:spPr/>
    </dgm:pt>
    <dgm:pt modelId="{E834178C-87B8-4F34-A93C-3AB8AA301C86}" type="pres">
      <dgm:prSet presAssocID="{3D0713B8-A075-46D0-8419-8C7B9E6ED975}" presName="sibTrans" presStyleCnt="0"/>
      <dgm:spPr/>
    </dgm:pt>
    <dgm:pt modelId="{AFBD2160-4A8E-4E89-B86F-CDC3FB12F1ED}" type="pres">
      <dgm:prSet presAssocID="{C205A6F6-ADD6-4795-8A80-678E387EC331}" presName="compNode" presStyleCnt="0"/>
      <dgm:spPr/>
    </dgm:pt>
    <dgm:pt modelId="{06F4D906-957C-4493-A535-25EB1D08E01A}" type="pres">
      <dgm:prSet presAssocID="{C205A6F6-ADD6-4795-8A80-678E387EC33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73195769-EE84-4A04-9214-6EE5DF27D1EC}" type="pres">
      <dgm:prSet presAssocID="{C205A6F6-ADD6-4795-8A80-678E387EC331}" presName="iconSpace" presStyleCnt="0"/>
      <dgm:spPr/>
    </dgm:pt>
    <dgm:pt modelId="{2F13CAFF-F376-4E8A-BF24-58D00C1CCCDA}" type="pres">
      <dgm:prSet presAssocID="{C205A6F6-ADD6-4795-8A80-678E387EC331}" presName="parTx" presStyleLbl="revTx" presStyleIdx="2" presStyleCnt="6">
        <dgm:presLayoutVars>
          <dgm:chMax val="0"/>
          <dgm:chPref val="0"/>
        </dgm:presLayoutVars>
      </dgm:prSet>
      <dgm:spPr/>
    </dgm:pt>
    <dgm:pt modelId="{D3E700DA-C95E-4009-9AB7-31488840F6BD}" type="pres">
      <dgm:prSet presAssocID="{C205A6F6-ADD6-4795-8A80-678E387EC331}" presName="txSpace" presStyleCnt="0"/>
      <dgm:spPr/>
    </dgm:pt>
    <dgm:pt modelId="{99A04948-501D-4C64-9DEA-666006CFC93D}" type="pres">
      <dgm:prSet presAssocID="{C205A6F6-ADD6-4795-8A80-678E387EC331}" presName="desTx" presStyleLbl="revTx" presStyleIdx="3" presStyleCnt="6">
        <dgm:presLayoutVars/>
      </dgm:prSet>
      <dgm:spPr/>
    </dgm:pt>
    <dgm:pt modelId="{BD23F375-AAF9-4CAD-B349-3FC4E801DCD8}" type="pres">
      <dgm:prSet presAssocID="{BF7AB18D-52B3-455E-98FB-E1A0BB8A1B15}" presName="sibTrans" presStyleCnt="0"/>
      <dgm:spPr/>
    </dgm:pt>
    <dgm:pt modelId="{D4014C35-B52C-408D-8B03-97CA5CE34081}" type="pres">
      <dgm:prSet presAssocID="{2E2212B1-C944-447A-ACD9-D6F38ECB3E18}" presName="compNode" presStyleCnt="0"/>
      <dgm:spPr/>
    </dgm:pt>
    <dgm:pt modelId="{B7E9862B-5241-4396-938F-8F810637921F}" type="pres">
      <dgm:prSet presAssocID="{2E2212B1-C944-447A-ACD9-D6F38ECB3E1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yncing Cloud"/>
        </a:ext>
      </dgm:extLst>
    </dgm:pt>
    <dgm:pt modelId="{38E80771-E0C0-463A-96EF-BDF21FC613F1}" type="pres">
      <dgm:prSet presAssocID="{2E2212B1-C944-447A-ACD9-D6F38ECB3E18}" presName="iconSpace" presStyleCnt="0"/>
      <dgm:spPr/>
    </dgm:pt>
    <dgm:pt modelId="{20DAA775-8442-47C8-B8B4-B8618E3A2759}" type="pres">
      <dgm:prSet presAssocID="{2E2212B1-C944-447A-ACD9-D6F38ECB3E18}" presName="parTx" presStyleLbl="revTx" presStyleIdx="4" presStyleCnt="6">
        <dgm:presLayoutVars>
          <dgm:chMax val="0"/>
          <dgm:chPref val="0"/>
        </dgm:presLayoutVars>
      </dgm:prSet>
      <dgm:spPr/>
    </dgm:pt>
    <dgm:pt modelId="{7EFF2686-196E-4738-B96D-E46E7DA6CD24}" type="pres">
      <dgm:prSet presAssocID="{2E2212B1-C944-447A-ACD9-D6F38ECB3E18}" presName="txSpace" presStyleCnt="0"/>
      <dgm:spPr/>
    </dgm:pt>
    <dgm:pt modelId="{D0F75291-B996-47AC-96E7-E1A1417A7850}" type="pres">
      <dgm:prSet presAssocID="{2E2212B1-C944-447A-ACD9-D6F38ECB3E18}" presName="desTx" presStyleLbl="revTx" presStyleIdx="5" presStyleCnt="6">
        <dgm:presLayoutVars/>
      </dgm:prSet>
      <dgm:spPr/>
    </dgm:pt>
  </dgm:ptLst>
  <dgm:cxnLst>
    <dgm:cxn modelId="{81FA2D10-CA58-4177-B941-70F9209B72FD}" type="presOf" srcId="{1B4A7EDB-7010-40F7-B187-F550522EA736}" destId="{D0F75291-B996-47AC-96E7-E1A1417A7850}" srcOrd="0" destOrd="1" presId="urn:microsoft.com/office/officeart/2018/2/layout/IconLabelDescriptionList"/>
    <dgm:cxn modelId="{22BA6837-2453-493D-941C-FFDB7416D4C3}" srcId="{2E2212B1-C944-447A-ACD9-D6F38ECB3E18}" destId="{A8A9C10E-8BBE-4E6E-9CDF-DE9EE19A7BD1}" srcOrd="0" destOrd="0" parTransId="{2EF38FEB-A090-4C2E-B969-9AA09D294C36}" sibTransId="{5853AC3E-816A-44EA-B9B2-D266660AACA0}"/>
    <dgm:cxn modelId="{BA0D6E65-A83B-420B-B290-6E530E403D18}" type="presOf" srcId="{A8A9C10E-8BBE-4E6E-9CDF-DE9EE19A7BD1}" destId="{D0F75291-B996-47AC-96E7-E1A1417A7850}" srcOrd="0" destOrd="0" presId="urn:microsoft.com/office/officeart/2018/2/layout/IconLabelDescriptionList"/>
    <dgm:cxn modelId="{515F8B7F-4703-47BD-A494-55343BE2F734}" type="presOf" srcId="{2E2212B1-C944-447A-ACD9-D6F38ECB3E18}" destId="{20DAA775-8442-47C8-B8B4-B8618E3A2759}" srcOrd="0" destOrd="0" presId="urn:microsoft.com/office/officeart/2018/2/layout/IconLabelDescriptionList"/>
    <dgm:cxn modelId="{7EED1690-8A9C-4276-A176-757957A3F1BF}" srcId="{8E4CBFD9-16E1-49FE-82BC-23CE215C0422}" destId="{2E2212B1-C944-447A-ACD9-D6F38ECB3E18}" srcOrd="2" destOrd="0" parTransId="{B43488F8-C1FE-4712-84F1-C913B32DA11B}" sibTransId="{FEBB57B2-D17F-403F-9B8E-244C5A77145D}"/>
    <dgm:cxn modelId="{9835669D-913F-4F8B-996C-BD9DB61BD3F9}" type="presOf" srcId="{DAB8DF9E-D726-4D4D-A906-1FAC5DA46CE0}" destId="{C641781F-FAC9-43CD-83CE-4D1FC07AF2A6}" srcOrd="0" destOrd="0" presId="urn:microsoft.com/office/officeart/2018/2/layout/IconLabelDescriptionList"/>
    <dgm:cxn modelId="{1ACEAEB6-7989-458E-A050-4124D889FC28}" srcId="{8E4CBFD9-16E1-49FE-82BC-23CE215C0422}" destId="{C205A6F6-ADD6-4795-8A80-678E387EC331}" srcOrd="1" destOrd="0" parTransId="{48830F2C-D5DC-4605-9B13-2F4E891369A3}" sibTransId="{BF7AB18D-52B3-455E-98FB-E1A0BB8A1B15}"/>
    <dgm:cxn modelId="{238AFFBC-4D16-4F2C-85B5-101BFE565682}" type="presOf" srcId="{C205A6F6-ADD6-4795-8A80-678E387EC331}" destId="{2F13CAFF-F376-4E8A-BF24-58D00C1CCCDA}" srcOrd="0" destOrd="0" presId="urn:microsoft.com/office/officeart/2018/2/layout/IconLabelDescriptionList"/>
    <dgm:cxn modelId="{8B96D1CC-948C-4D41-9FED-38E897B6D008}" srcId="{8E4CBFD9-16E1-49FE-82BC-23CE215C0422}" destId="{DAB8DF9E-D726-4D4D-A906-1FAC5DA46CE0}" srcOrd="0" destOrd="0" parTransId="{F6563EC2-6E73-4AC3-A5BB-76A541CEF467}" sibTransId="{3D0713B8-A075-46D0-8419-8C7B9E6ED975}"/>
    <dgm:cxn modelId="{6D0F97D8-257D-4711-9F1A-7CD2E3DF16D9}" srcId="{2E2212B1-C944-447A-ACD9-D6F38ECB3E18}" destId="{1B4A7EDB-7010-40F7-B187-F550522EA736}" srcOrd="1" destOrd="0" parTransId="{E05991B0-0FC5-4D64-92E4-6D2D97A81173}" sibTransId="{DFA76CA2-9FCD-43BB-A947-61B09D375B82}"/>
    <dgm:cxn modelId="{13B800E6-84FD-425B-88FE-EBC86266B42F}" type="presOf" srcId="{8E4CBFD9-16E1-49FE-82BC-23CE215C0422}" destId="{05813F92-6380-4B0C-B6CD-84BEE233D894}" srcOrd="0" destOrd="0" presId="urn:microsoft.com/office/officeart/2018/2/layout/IconLabelDescriptionList"/>
    <dgm:cxn modelId="{99064BA3-B344-472E-9F38-B108DD8A1403}" type="presParOf" srcId="{05813F92-6380-4B0C-B6CD-84BEE233D894}" destId="{235BF76E-E9E1-440A-A22F-85F44F41AC0E}" srcOrd="0" destOrd="0" presId="urn:microsoft.com/office/officeart/2018/2/layout/IconLabelDescriptionList"/>
    <dgm:cxn modelId="{51C25DDB-9625-4E07-BDC1-BBBA6F661BC4}" type="presParOf" srcId="{235BF76E-E9E1-440A-A22F-85F44F41AC0E}" destId="{E392D2FE-B736-4978-84AB-31BE161C99CE}" srcOrd="0" destOrd="0" presId="urn:microsoft.com/office/officeart/2018/2/layout/IconLabelDescriptionList"/>
    <dgm:cxn modelId="{12C63019-FCBB-4C32-9FE3-C52D3B423699}" type="presParOf" srcId="{235BF76E-E9E1-440A-A22F-85F44F41AC0E}" destId="{AD35D85F-85CD-4954-9CEC-D6C3055D7D3A}" srcOrd="1" destOrd="0" presId="urn:microsoft.com/office/officeart/2018/2/layout/IconLabelDescriptionList"/>
    <dgm:cxn modelId="{4A86F39D-343E-432F-92A9-912739DBA7A0}" type="presParOf" srcId="{235BF76E-E9E1-440A-A22F-85F44F41AC0E}" destId="{C641781F-FAC9-43CD-83CE-4D1FC07AF2A6}" srcOrd="2" destOrd="0" presId="urn:microsoft.com/office/officeart/2018/2/layout/IconLabelDescriptionList"/>
    <dgm:cxn modelId="{62B3011B-0AF4-4795-A7F2-94029F7F11EF}" type="presParOf" srcId="{235BF76E-E9E1-440A-A22F-85F44F41AC0E}" destId="{8F91502E-58D6-4655-B30F-5C23F47B0E40}" srcOrd="3" destOrd="0" presId="urn:microsoft.com/office/officeart/2018/2/layout/IconLabelDescriptionList"/>
    <dgm:cxn modelId="{FC84481A-1715-49CA-B3B8-29883EE80EEB}" type="presParOf" srcId="{235BF76E-E9E1-440A-A22F-85F44F41AC0E}" destId="{F9AA5CF0-5DF2-44B6-8AE6-830E0680954C}" srcOrd="4" destOrd="0" presId="urn:microsoft.com/office/officeart/2018/2/layout/IconLabelDescriptionList"/>
    <dgm:cxn modelId="{3B30F1AE-71B3-4119-8233-5F99F08587FF}" type="presParOf" srcId="{05813F92-6380-4B0C-B6CD-84BEE233D894}" destId="{E834178C-87B8-4F34-A93C-3AB8AA301C86}" srcOrd="1" destOrd="0" presId="urn:microsoft.com/office/officeart/2018/2/layout/IconLabelDescriptionList"/>
    <dgm:cxn modelId="{4DE86B63-A6DE-4820-BF8F-2EB3A6F78630}" type="presParOf" srcId="{05813F92-6380-4B0C-B6CD-84BEE233D894}" destId="{AFBD2160-4A8E-4E89-B86F-CDC3FB12F1ED}" srcOrd="2" destOrd="0" presId="urn:microsoft.com/office/officeart/2018/2/layout/IconLabelDescriptionList"/>
    <dgm:cxn modelId="{26507D92-BBBF-4D52-A7ED-A186E666B2A4}" type="presParOf" srcId="{AFBD2160-4A8E-4E89-B86F-CDC3FB12F1ED}" destId="{06F4D906-957C-4493-A535-25EB1D08E01A}" srcOrd="0" destOrd="0" presId="urn:microsoft.com/office/officeart/2018/2/layout/IconLabelDescriptionList"/>
    <dgm:cxn modelId="{907CD269-0DF7-48BA-9016-39164C2E0C9A}" type="presParOf" srcId="{AFBD2160-4A8E-4E89-B86F-CDC3FB12F1ED}" destId="{73195769-EE84-4A04-9214-6EE5DF27D1EC}" srcOrd="1" destOrd="0" presId="urn:microsoft.com/office/officeart/2018/2/layout/IconLabelDescriptionList"/>
    <dgm:cxn modelId="{C02CA988-7C3E-4897-A5FA-1F3EA7BDD8F0}" type="presParOf" srcId="{AFBD2160-4A8E-4E89-B86F-CDC3FB12F1ED}" destId="{2F13CAFF-F376-4E8A-BF24-58D00C1CCCDA}" srcOrd="2" destOrd="0" presId="urn:microsoft.com/office/officeart/2018/2/layout/IconLabelDescriptionList"/>
    <dgm:cxn modelId="{99098A99-63C3-4AFB-95CC-1123B9446C06}" type="presParOf" srcId="{AFBD2160-4A8E-4E89-B86F-CDC3FB12F1ED}" destId="{D3E700DA-C95E-4009-9AB7-31488840F6BD}" srcOrd="3" destOrd="0" presId="urn:microsoft.com/office/officeart/2018/2/layout/IconLabelDescriptionList"/>
    <dgm:cxn modelId="{55BDE9AD-9491-486A-8601-F04E36D66112}" type="presParOf" srcId="{AFBD2160-4A8E-4E89-B86F-CDC3FB12F1ED}" destId="{99A04948-501D-4C64-9DEA-666006CFC93D}" srcOrd="4" destOrd="0" presId="urn:microsoft.com/office/officeart/2018/2/layout/IconLabelDescriptionList"/>
    <dgm:cxn modelId="{5C49F433-7916-4AF2-A182-14D8D7EBAE30}" type="presParOf" srcId="{05813F92-6380-4B0C-B6CD-84BEE233D894}" destId="{BD23F375-AAF9-4CAD-B349-3FC4E801DCD8}" srcOrd="3" destOrd="0" presId="urn:microsoft.com/office/officeart/2018/2/layout/IconLabelDescriptionList"/>
    <dgm:cxn modelId="{E42AA288-B094-467B-8443-9342D78869E5}" type="presParOf" srcId="{05813F92-6380-4B0C-B6CD-84BEE233D894}" destId="{D4014C35-B52C-408D-8B03-97CA5CE34081}" srcOrd="4" destOrd="0" presId="urn:microsoft.com/office/officeart/2018/2/layout/IconLabelDescriptionList"/>
    <dgm:cxn modelId="{BE435E6C-6059-4906-8229-1FFA2EBD9471}" type="presParOf" srcId="{D4014C35-B52C-408D-8B03-97CA5CE34081}" destId="{B7E9862B-5241-4396-938F-8F810637921F}" srcOrd="0" destOrd="0" presId="urn:microsoft.com/office/officeart/2018/2/layout/IconLabelDescriptionList"/>
    <dgm:cxn modelId="{80D22157-F75A-4D62-BC1D-392FF4FA6B2B}" type="presParOf" srcId="{D4014C35-B52C-408D-8B03-97CA5CE34081}" destId="{38E80771-E0C0-463A-96EF-BDF21FC613F1}" srcOrd="1" destOrd="0" presId="urn:microsoft.com/office/officeart/2018/2/layout/IconLabelDescriptionList"/>
    <dgm:cxn modelId="{C2D0B051-632A-48DF-8715-70AD6ED3DF0F}" type="presParOf" srcId="{D4014C35-B52C-408D-8B03-97CA5CE34081}" destId="{20DAA775-8442-47C8-B8B4-B8618E3A2759}" srcOrd="2" destOrd="0" presId="urn:microsoft.com/office/officeart/2018/2/layout/IconLabelDescriptionList"/>
    <dgm:cxn modelId="{93CE4D51-B382-4FA3-BF65-9584A558B053}" type="presParOf" srcId="{D4014C35-B52C-408D-8B03-97CA5CE34081}" destId="{7EFF2686-196E-4738-B96D-E46E7DA6CD24}" srcOrd="3" destOrd="0" presId="urn:microsoft.com/office/officeart/2018/2/layout/IconLabelDescriptionList"/>
    <dgm:cxn modelId="{8C0DCD74-DDA1-4BA5-832C-45210FFB756E}" type="presParOf" srcId="{D4014C35-B52C-408D-8B03-97CA5CE34081}" destId="{D0F75291-B996-47AC-96E7-E1A1417A7850}"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41088B1-F4B6-42BE-8E13-E9272C62298A}" type="doc">
      <dgm:prSet loTypeId="urn:microsoft.com/office/officeart/2016/7/layout/VerticalHollowActionList" loCatId="List" qsTypeId="urn:microsoft.com/office/officeart/2005/8/quickstyle/simple1" qsCatId="simple" csTypeId="urn:microsoft.com/office/officeart/2005/8/colors/accent1_2" csCatId="accent1"/>
      <dgm:spPr/>
      <dgm:t>
        <a:bodyPr/>
        <a:lstStyle/>
        <a:p>
          <a:endParaRPr lang="en-US"/>
        </a:p>
      </dgm:t>
    </dgm:pt>
    <dgm:pt modelId="{C540341C-AF8D-416A-9889-8F0DF2E809A1}">
      <dgm:prSet/>
      <dgm:spPr/>
      <dgm:t>
        <a:bodyPr/>
        <a:lstStyle/>
        <a:p>
          <a:r>
            <a:rPr lang="en-US"/>
            <a:t>Use</a:t>
          </a:r>
        </a:p>
      </dgm:t>
    </dgm:pt>
    <dgm:pt modelId="{6CEF1D7A-D4E4-47A7-8E3C-F1484A2C3571}" type="parTrans" cxnId="{F816A6D1-3B57-41C6-B4EE-BA0F3E945A48}">
      <dgm:prSet/>
      <dgm:spPr/>
      <dgm:t>
        <a:bodyPr/>
        <a:lstStyle/>
        <a:p>
          <a:endParaRPr lang="en-US"/>
        </a:p>
      </dgm:t>
    </dgm:pt>
    <dgm:pt modelId="{37EC2634-2743-4BDB-89C3-DA49991423AF}" type="sibTrans" cxnId="{F816A6D1-3B57-41C6-B4EE-BA0F3E945A48}">
      <dgm:prSet/>
      <dgm:spPr/>
      <dgm:t>
        <a:bodyPr/>
        <a:lstStyle/>
        <a:p>
          <a:endParaRPr lang="en-US"/>
        </a:p>
      </dgm:t>
    </dgm:pt>
    <dgm:pt modelId="{FF493F2A-1C86-4A6F-9EC8-B1301FB36323}">
      <dgm:prSet/>
      <dgm:spPr/>
      <dgm:t>
        <a:bodyPr/>
        <a:lstStyle/>
        <a:p>
          <a:r>
            <a:rPr lang="en-US" dirty="0"/>
            <a:t>Use </a:t>
          </a:r>
          <a:r>
            <a:rPr lang="en-US" b="1" dirty="0">
              <a:solidFill>
                <a:schemeClr val="tx1"/>
              </a:solidFill>
            </a:rPr>
            <a:t>git log </a:t>
          </a:r>
          <a:r>
            <a:rPr lang="en-US" dirty="0"/>
            <a:t>to see commit history.</a:t>
          </a:r>
        </a:p>
      </dgm:t>
    </dgm:pt>
    <dgm:pt modelId="{BF877003-AC84-45AB-85FD-A5C0FEC25C51}" type="parTrans" cxnId="{8EC4FCB4-D120-4B9A-90BE-9C5C5083C96E}">
      <dgm:prSet/>
      <dgm:spPr/>
      <dgm:t>
        <a:bodyPr/>
        <a:lstStyle/>
        <a:p>
          <a:endParaRPr lang="en-US"/>
        </a:p>
      </dgm:t>
    </dgm:pt>
    <dgm:pt modelId="{D497F9D1-A50F-45EF-8F8C-09FD368C2D4B}" type="sibTrans" cxnId="{8EC4FCB4-D120-4B9A-90BE-9C5C5083C96E}">
      <dgm:prSet/>
      <dgm:spPr/>
      <dgm:t>
        <a:bodyPr/>
        <a:lstStyle/>
        <a:p>
          <a:endParaRPr lang="en-US"/>
        </a:p>
      </dgm:t>
    </dgm:pt>
    <dgm:pt modelId="{EB4CECB1-D01E-4D70-B65B-38C69E9344FB}">
      <dgm:prSet/>
      <dgm:spPr/>
      <dgm:t>
        <a:bodyPr/>
        <a:lstStyle/>
        <a:p>
          <a:r>
            <a:rPr lang="en-US"/>
            <a:t>Last</a:t>
          </a:r>
        </a:p>
      </dgm:t>
    </dgm:pt>
    <dgm:pt modelId="{EDA8FD03-B949-4707-97B1-5BD564424B7D}" type="parTrans" cxnId="{7958ECEC-E494-4A3F-82FC-9AB691CD596D}">
      <dgm:prSet/>
      <dgm:spPr/>
      <dgm:t>
        <a:bodyPr/>
        <a:lstStyle/>
        <a:p>
          <a:endParaRPr lang="en-US"/>
        </a:p>
      </dgm:t>
    </dgm:pt>
    <dgm:pt modelId="{0310B66F-9532-4BAC-8CEA-59DBECDA1366}" type="sibTrans" cxnId="{7958ECEC-E494-4A3F-82FC-9AB691CD596D}">
      <dgm:prSet/>
      <dgm:spPr/>
      <dgm:t>
        <a:bodyPr/>
        <a:lstStyle/>
        <a:p>
          <a:endParaRPr lang="en-US"/>
        </a:p>
      </dgm:t>
    </dgm:pt>
    <dgm:pt modelId="{72EE382A-86B6-4475-ABD9-FE93DEB34799}">
      <dgm:prSet/>
      <dgm:spPr/>
      <dgm:t>
        <a:bodyPr/>
        <a:lstStyle/>
        <a:p>
          <a:r>
            <a:rPr lang="en-US"/>
            <a:t>-n x: Last x commits (e.g., -n 5 for last 5 commits).</a:t>
          </a:r>
        </a:p>
      </dgm:t>
    </dgm:pt>
    <dgm:pt modelId="{AFB089E8-554B-4D0F-A9A6-163E6BCB3902}" type="parTrans" cxnId="{F723C3B5-BB3C-4797-99AF-5977B8BDF47F}">
      <dgm:prSet/>
      <dgm:spPr/>
      <dgm:t>
        <a:bodyPr/>
        <a:lstStyle/>
        <a:p>
          <a:endParaRPr lang="en-US"/>
        </a:p>
      </dgm:t>
    </dgm:pt>
    <dgm:pt modelId="{AE67C460-7186-4C7F-AE70-486FAA345F8D}" type="sibTrans" cxnId="{F723C3B5-BB3C-4797-99AF-5977B8BDF47F}">
      <dgm:prSet/>
      <dgm:spPr/>
      <dgm:t>
        <a:bodyPr/>
        <a:lstStyle/>
        <a:p>
          <a:endParaRPr lang="en-US"/>
        </a:p>
      </dgm:t>
    </dgm:pt>
    <dgm:pt modelId="{806E6D8D-A179-4B4E-B220-645E084C0D89}">
      <dgm:prSet/>
      <dgm:spPr/>
      <dgm:t>
        <a:bodyPr/>
        <a:lstStyle/>
        <a:p>
          <a:r>
            <a:rPr lang="en-US"/>
            <a:t>Filter by</a:t>
          </a:r>
        </a:p>
      </dgm:t>
    </dgm:pt>
    <dgm:pt modelId="{D0607E19-767A-45D2-9E89-06B272CA828A}" type="parTrans" cxnId="{B6D67A50-2D2C-4DE0-B45C-CFB1D3A5B783}">
      <dgm:prSet/>
      <dgm:spPr/>
      <dgm:t>
        <a:bodyPr/>
        <a:lstStyle/>
        <a:p>
          <a:endParaRPr lang="en-US"/>
        </a:p>
      </dgm:t>
    </dgm:pt>
    <dgm:pt modelId="{643B6F30-405D-499F-A985-EA2BD9516E0C}" type="sibTrans" cxnId="{B6D67A50-2D2C-4DE0-B45C-CFB1D3A5B783}">
      <dgm:prSet/>
      <dgm:spPr/>
      <dgm:t>
        <a:bodyPr/>
        <a:lstStyle/>
        <a:p>
          <a:endParaRPr lang="en-US"/>
        </a:p>
      </dgm:t>
    </dgm:pt>
    <dgm:pt modelId="{861A28A4-C564-47A8-A879-A006988AA0A5}">
      <dgm:prSet/>
      <dgm:spPr/>
      <dgm:t>
        <a:bodyPr/>
        <a:lstStyle/>
        <a:p>
          <a:r>
            <a:rPr lang="en-US"/>
            <a:t>--author="…": Filter by author.</a:t>
          </a:r>
        </a:p>
      </dgm:t>
    </dgm:pt>
    <dgm:pt modelId="{8C4A1429-D15D-4716-B7BC-B1E5800A32F8}" type="parTrans" cxnId="{F2D5AAA3-1E20-4FD6-A6A9-64268D07615B}">
      <dgm:prSet/>
      <dgm:spPr/>
      <dgm:t>
        <a:bodyPr/>
        <a:lstStyle/>
        <a:p>
          <a:endParaRPr lang="en-US"/>
        </a:p>
      </dgm:t>
    </dgm:pt>
    <dgm:pt modelId="{3EDBC786-0C14-4C19-BF0E-938C6D4EEAEA}" type="sibTrans" cxnId="{F2D5AAA3-1E20-4FD6-A6A9-64268D07615B}">
      <dgm:prSet/>
      <dgm:spPr/>
      <dgm:t>
        <a:bodyPr/>
        <a:lstStyle/>
        <a:p>
          <a:endParaRPr lang="en-US"/>
        </a:p>
      </dgm:t>
    </dgm:pt>
    <dgm:pt modelId="{FF0BD55C-10C8-48CC-B067-A7F2AAFC95CA}">
      <dgm:prSet/>
      <dgm:spPr/>
      <dgm:t>
        <a:bodyPr/>
        <a:lstStyle/>
        <a:p>
          <a:r>
            <a:rPr lang="en-US"/>
            <a:t>Show</a:t>
          </a:r>
        </a:p>
      </dgm:t>
    </dgm:pt>
    <dgm:pt modelId="{207DE74B-D102-45A8-AAE4-D348F1A1C962}" type="parTrans" cxnId="{B280CAB2-EC8D-44F4-B830-45995CB39FEF}">
      <dgm:prSet/>
      <dgm:spPr/>
      <dgm:t>
        <a:bodyPr/>
        <a:lstStyle/>
        <a:p>
          <a:endParaRPr lang="en-US"/>
        </a:p>
      </dgm:t>
    </dgm:pt>
    <dgm:pt modelId="{A93B573C-2865-4BED-8E2F-C01A032992E1}" type="sibTrans" cxnId="{B280CAB2-EC8D-44F4-B830-45995CB39FEF}">
      <dgm:prSet/>
      <dgm:spPr/>
      <dgm:t>
        <a:bodyPr/>
        <a:lstStyle/>
        <a:p>
          <a:endParaRPr lang="en-US"/>
        </a:p>
      </dgm:t>
    </dgm:pt>
    <dgm:pt modelId="{94799D4A-11AE-485F-969A-8D0C7EB2705C}">
      <dgm:prSet/>
      <dgm:spPr/>
      <dgm:t>
        <a:bodyPr/>
        <a:lstStyle/>
        <a:p>
          <a:r>
            <a:rPr lang="en-US"/>
            <a:t>--after="…" --before="…": Show commits in a date range.</a:t>
          </a:r>
        </a:p>
      </dgm:t>
    </dgm:pt>
    <dgm:pt modelId="{93C501FB-7B45-4194-94FA-30A0849D5223}" type="parTrans" cxnId="{3EB1482B-0559-4105-8695-631715A6A78B}">
      <dgm:prSet/>
      <dgm:spPr/>
      <dgm:t>
        <a:bodyPr/>
        <a:lstStyle/>
        <a:p>
          <a:endParaRPr lang="en-US"/>
        </a:p>
      </dgm:t>
    </dgm:pt>
    <dgm:pt modelId="{5F0FE310-6039-404D-A07B-742DFA377648}" type="sibTrans" cxnId="{3EB1482B-0559-4105-8695-631715A6A78B}">
      <dgm:prSet/>
      <dgm:spPr/>
      <dgm:t>
        <a:bodyPr/>
        <a:lstStyle/>
        <a:p>
          <a:endParaRPr lang="en-US"/>
        </a:p>
      </dgm:t>
    </dgm:pt>
    <dgm:pt modelId="{03F0803B-E50F-4FC0-B367-2CBB8ED41821}" type="pres">
      <dgm:prSet presAssocID="{441088B1-F4B6-42BE-8E13-E9272C62298A}" presName="Name0" presStyleCnt="0">
        <dgm:presLayoutVars>
          <dgm:dir/>
          <dgm:animLvl val="lvl"/>
          <dgm:resizeHandles val="exact"/>
        </dgm:presLayoutVars>
      </dgm:prSet>
      <dgm:spPr/>
    </dgm:pt>
    <dgm:pt modelId="{194BCC05-99CC-4C83-9429-8CA6B4BEDF28}" type="pres">
      <dgm:prSet presAssocID="{C540341C-AF8D-416A-9889-8F0DF2E809A1}" presName="linNode" presStyleCnt="0"/>
      <dgm:spPr/>
    </dgm:pt>
    <dgm:pt modelId="{CF6A05FC-C126-4AFE-9EF6-852B8CFBC76C}" type="pres">
      <dgm:prSet presAssocID="{C540341C-AF8D-416A-9889-8F0DF2E809A1}" presName="parentText" presStyleLbl="solidFgAcc1" presStyleIdx="0" presStyleCnt="4">
        <dgm:presLayoutVars>
          <dgm:chMax val="1"/>
          <dgm:bulletEnabled/>
        </dgm:presLayoutVars>
      </dgm:prSet>
      <dgm:spPr/>
    </dgm:pt>
    <dgm:pt modelId="{DF32DB66-1360-4FB9-A0F0-B4C9668D92C0}" type="pres">
      <dgm:prSet presAssocID="{C540341C-AF8D-416A-9889-8F0DF2E809A1}" presName="descendantText" presStyleLbl="alignNode1" presStyleIdx="0" presStyleCnt="4">
        <dgm:presLayoutVars>
          <dgm:bulletEnabled/>
        </dgm:presLayoutVars>
      </dgm:prSet>
      <dgm:spPr/>
    </dgm:pt>
    <dgm:pt modelId="{CA52F41A-37C0-4417-BC70-7BE9F82DBB2D}" type="pres">
      <dgm:prSet presAssocID="{37EC2634-2743-4BDB-89C3-DA49991423AF}" presName="sp" presStyleCnt="0"/>
      <dgm:spPr/>
    </dgm:pt>
    <dgm:pt modelId="{B89DE397-AFB3-4497-A7FA-524611B25C13}" type="pres">
      <dgm:prSet presAssocID="{EB4CECB1-D01E-4D70-B65B-38C69E9344FB}" presName="linNode" presStyleCnt="0"/>
      <dgm:spPr/>
    </dgm:pt>
    <dgm:pt modelId="{D66D090E-0D97-4F17-B143-E040A35FBB41}" type="pres">
      <dgm:prSet presAssocID="{EB4CECB1-D01E-4D70-B65B-38C69E9344FB}" presName="parentText" presStyleLbl="solidFgAcc1" presStyleIdx="1" presStyleCnt="4">
        <dgm:presLayoutVars>
          <dgm:chMax val="1"/>
          <dgm:bulletEnabled/>
        </dgm:presLayoutVars>
      </dgm:prSet>
      <dgm:spPr/>
    </dgm:pt>
    <dgm:pt modelId="{9A8196BB-0569-4C99-8AE7-C0C9E6D27BCE}" type="pres">
      <dgm:prSet presAssocID="{EB4CECB1-D01E-4D70-B65B-38C69E9344FB}" presName="descendantText" presStyleLbl="alignNode1" presStyleIdx="1" presStyleCnt="4">
        <dgm:presLayoutVars>
          <dgm:bulletEnabled/>
        </dgm:presLayoutVars>
      </dgm:prSet>
      <dgm:spPr/>
    </dgm:pt>
    <dgm:pt modelId="{3FB05626-6FA3-47B8-AE2E-802F92D87B79}" type="pres">
      <dgm:prSet presAssocID="{0310B66F-9532-4BAC-8CEA-59DBECDA1366}" presName="sp" presStyleCnt="0"/>
      <dgm:spPr/>
    </dgm:pt>
    <dgm:pt modelId="{F8C2DAAB-734C-4C99-882A-FA3B1995607B}" type="pres">
      <dgm:prSet presAssocID="{806E6D8D-A179-4B4E-B220-645E084C0D89}" presName="linNode" presStyleCnt="0"/>
      <dgm:spPr/>
    </dgm:pt>
    <dgm:pt modelId="{1575EA48-BBC2-4D76-8B88-F09A071BB3D3}" type="pres">
      <dgm:prSet presAssocID="{806E6D8D-A179-4B4E-B220-645E084C0D89}" presName="parentText" presStyleLbl="solidFgAcc1" presStyleIdx="2" presStyleCnt="4">
        <dgm:presLayoutVars>
          <dgm:chMax val="1"/>
          <dgm:bulletEnabled/>
        </dgm:presLayoutVars>
      </dgm:prSet>
      <dgm:spPr/>
    </dgm:pt>
    <dgm:pt modelId="{0296DE51-2CBB-4DAC-A3FA-712C8469A32C}" type="pres">
      <dgm:prSet presAssocID="{806E6D8D-A179-4B4E-B220-645E084C0D89}" presName="descendantText" presStyleLbl="alignNode1" presStyleIdx="2" presStyleCnt="4">
        <dgm:presLayoutVars>
          <dgm:bulletEnabled/>
        </dgm:presLayoutVars>
      </dgm:prSet>
      <dgm:spPr/>
    </dgm:pt>
    <dgm:pt modelId="{E521BD9E-373A-441F-82D1-3A7ED2FF2F6A}" type="pres">
      <dgm:prSet presAssocID="{643B6F30-405D-499F-A985-EA2BD9516E0C}" presName="sp" presStyleCnt="0"/>
      <dgm:spPr/>
    </dgm:pt>
    <dgm:pt modelId="{327CFFB3-F194-47A7-A968-F9EF41C43F32}" type="pres">
      <dgm:prSet presAssocID="{FF0BD55C-10C8-48CC-B067-A7F2AAFC95CA}" presName="linNode" presStyleCnt="0"/>
      <dgm:spPr/>
    </dgm:pt>
    <dgm:pt modelId="{BD33B7BA-E90A-47D7-9F7E-746855D4EC64}" type="pres">
      <dgm:prSet presAssocID="{FF0BD55C-10C8-48CC-B067-A7F2AAFC95CA}" presName="parentText" presStyleLbl="solidFgAcc1" presStyleIdx="3" presStyleCnt="4">
        <dgm:presLayoutVars>
          <dgm:chMax val="1"/>
          <dgm:bulletEnabled/>
        </dgm:presLayoutVars>
      </dgm:prSet>
      <dgm:spPr/>
    </dgm:pt>
    <dgm:pt modelId="{40D066EC-1B8F-4937-84A6-0EB147C7D4E2}" type="pres">
      <dgm:prSet presAssocID="{FF0BD55C-10C8-48CC-B067-A7F2AAFC95CA}" presName="descendantText" presStyleLbl="alignNode1" presStyleIdx="3" presStyleCnt="4">
        <dgm:presLayoutVars>
          <dgm:bulletEnabled/>
        </dgm:presLayoutVars>
      </dgm:prSet>
      <dgm:spPr/>
    </dgm:pt>
  </dgm:ptLst>
  <dgm:cxnLst>
    <dgm:cxn modelId="{2F62BA05-D78B-490D-AA04-BB5299117D1C}" type="presOf" srcId="{94799D4A-11AE-485F-969A-8D0C7EB2705C}" destId="{40D066EC-1B8F-4937-84A6-0EB147C7D4E2}" srcOrd="0" destOrd="0" presId="urn:microsoft.com/office/officeart/2016/7/layout/VerticalHollowActionList"/>
    <dgm:cxn modelId="{4C4CDE1A-9B7D-4000-8059-43D7CEE00597}" type="presOf" srcId="{806E6D8D-A179-4B4E-B220-645E084C0D89}" destId="{1575EA48-BBC2-4D76-8B88-F09A071BB3D3}" srcOrd="0" destOrd="0" presId="urn:microsoft.com/office/officeart/2016/7/layout/VerticalHollowActionList"/>
    <dgm:cxn modelId="{1006441F-214E-43D8-8009-3112E00D4D38}" type="presOf" srcId="{FF493F2A-1C86-4A6F-9EC8-B1301FB36323}" destId="{DF32DB66-1360-4FB9-A0F0-B4C9668D92C0}" srcOrd="0" destOrd="0" presId="urn:microsoft.com/office/officeart/2016/7/layout/VerticalHollowActionList"/>
    <dgm:cxn modelId="{3EB1482B-0559-4105-8695-631715A6A78B}" srcId="{FF0BD55C-10C8-48CC-B067-A7F2AAFC95CA}" destId="{94799D4A-11AE-485F-969A-8D0C7EB2705C}" srcOrd="0" destOrd="0" parTransId="{93C501FB-7B45-4194-94FA-30A0849D5223}" sibTransId="{5F0FE310-6039-404D-A07B-742DFA377648}"/>
    <dgm:cxn modelId="{FCBA4037-9B02-4C2B-A615-412E2F967258}" type="presOf" srcId="{FF0BD55C-10C8-48CC-B067-A7F2AAFC95CA}" destId="{BD33B7BA-E90A-47D7-9F7E-746855D4EC64}" srcOrd="0" destOrd="0" presId="urn:microsoft.com/office/officeart/2016/7/layout/VerticalHollowActionList"/>
    <dgm:cxn modelId="{72CDC73C-55A9-4A40-92E7-09FC10A2BDC1}" type="presOf" srcId="{441088B1-F4B6-42BE-8E13-E9272C62298A}" destId="{03F0803B-E50F-4FC0-B367-2CBB8ED41821}" srcOrd="0" destOrd="0" presId="urn:microsoft.com/office/officeart/2016/7/layout/VerticalHollowActionList"/>
    <dgm:cxn modelId="{64EB5F40-118C-4F27-B8CD-64B4F4EDFC74}" type="presOf" srcId="{EB4CECB1-D01E-4D70-B65B-38C69E9344FB}" destId="{D66D090E-0D97-4F17-B143-E040A35FBB41}" srcOrd="0" destOrd="0" presId="urn:microsoft.com/office/officeart/2016/7/layout/VerticalHollowActionList"/>
    <dgm:cxn modelId="{284DD44A-FD1F-4720-BB70-4C101AB2B826}" type="presOf" srcId="{72EE382A-86B6-4475-ABD9-FE93DEB34799}" destId="{9A8196BB-0569-4C99-8AE7-C0C9E6D27BCE}" srcOrd="0" destOrd="0" presId="urn:microsoft.com/office/officeart/2016/7/layout/VerticalHollowActionList"/>
    <dgm:cxn modelId="{B6D67A50-2D2C-4DE0-B45C-CFB1D3A5B783}" srcId="{441088B1-F4B6-42BE-8E13-E9272C62298A}" destId="{806E6D8D-A179-4B4E-B220-645E084C0D89}" srcOrd="2" destOrd="0" parTransId="{D0607E19-767A-45D2-9E89-06B272CA828A}" sibTransId="{643B6F30-405D-499F-A985-EA2BD9516E0C}"/>
    <dgm:cxn modelId="{FDDADF73-E240-434E-ABD9-4FD1A539F0DF}" type="presOf" srcId="{861A28A4-C564-47A8-A879-A006988AA0A5}" destId="{0296DE51-2CBB-4DAC-A3FA-712C8469A32C}" srcOrd="0" destOrd="0" presId="urn:microsoft.com/office/officeart/2016/7/layout/VerticalHollowActionList"/>
    <dgm:cxn modelId="{0EC6877F-E78E-4220-A564-D77E1D4DBB5D}" type="presOf" srcId="{C540341C-AF8D-416A-9889-8F0DF2E809A1}" destId="{CF6A05FC-C126-4AFE-9EF6-852B8CFBC76C}" srcOrd="0" destOrd="0" presId="urn:microsoft.com/office/officeart/2016/7/layout/VerticalHollowActionList"/>
    <dgm:cxn modelId="{F2D5AAA3-1E20-4FD6-A6A9-64268D07615B}" srcId="{806E6D8D-A179-4B4E-B220-645E084C0D89}" destId="{861A28A4-C564-47A8-A879-A006988AA0A5}" srcOrd="0" destOrd="0" parTransId="{8C4A1429-D15D-4716-B7BC-B1E5800A32F8}" sibTransId="{3EDBC786-0C14-4C19-BF0E-938C6D4EEAEA}"/>
    <dgm:cxn modelId="{B280CAB2-EC8D-44F4-B830-45995CB39FEF}" srcId="{441088B1-F4B6-42BE-8E13-E9272C62298A}" destId="{FF0BD55C-10C8-48CC-B067-A7F2AAFC95CA}" srcOrd="3" destOrd="0" parTransId="{207DE74B-D102-45A8-AAE4-D348F1A1C962}" sibTransId="{A93B573C-2865-4BED-8E2F-C01A032992E1}"/>
    <dgm:cxn modelId="{8EC4FCB4-D120-4B9A-90BE-9C5C5083C96E}" srcId="{C540341C-AF8D-416A-9889-8F0DF2E809A1}" destId="{FF493F2A-1C86-4A6F-9EC8-B1301FB36323}" srcOrd="0" destOrd="0" parTransId="{BF877003-AC84-45AB-85FD-A5C0FEC25C51}" sibTransId="{D497F9D1-A50F-45EF-8F8C-09FD368C2D4B}"/>
    <dgm:cxn modelId="{F723C3B5-BB3C-4797-99AF-5977B8BDF47F}" srcId="{EB4CECB1-D01E-4D70-B65B-38C69E9344FB}" destId="{72EE382A-86B6-4475-ABD9-FE93DEB34799}" srcOrd="0" destOrd="0" parTransId="{AFB089E8-554B-4D0F-A9A6-163E6BCB3902}" sibTransId="{AE67C460-7186-4C7F-AE70-486FAA345F8D}"/>
    <dgm:cxn modelId="{F816A6D1-3B57-41C6-B4EE-BA0F3E945A48}" srcId="{441088B1-F4B6-42BE-8E13-E9272C62298A}" destId="{C540341C-AF8D-416A-9889-8F0DF2E809A1}" srcOrd="0" destOrd="0" parTransId="{6CEF1D7A-D4E4-47A7-8E3C-F1484A2C3571}" sibTransId="{37EC2634-2743-4BDB-89C3-DA49991423AF}"/>
    <dgm:cxn modelId="{7958ECEC-E494-4A3F-82FC-9AB691CD596D}" srcId="{441088B1-F4B6-42BE-8E13-E9272C62298A}" destId="{EB4CECB1-D01E-4D70-B65B-38C69E9344FB}" srcOrd="1" destOrd="0" parTransId="{EDA8FD03-B949-4707-97B1-5BD564424B7D}" sibTransId="{0310B66F-9532-4BAC-8CEA-59DBECDA1366}"/>
    <dgm:cxn modelId="{CB5819E2-A448-43D7-A118-E6A3D86D9A17}" type="presParOf" srcId="{03F0803B-E50F-4FC0-B367-2CBB8ED41821}" destId="{194BCC05-99CC-4C83-9429-8CA6B4BEDF28}" srcOrd="0" destOrd="0" presId="urn:microsoft.com/office/officeart/2016/7/layout/VerticalHollowActionList"/>
    <dgm:cxn modelId="{BF71D77E-450B-46B2-A88A-084E1A2809D2}" type="presParOf" srcId="{194BCC05-99CC-4C83-9429-8CA6B4BEDF28}" destId="{CF6A05FC-C126-4AFE-9EF6-852B8CFBC76C}" srcOrd="0" destOrd="0" presId="urn:microsoft.com/office/officeart/2016/7/layout/VerticalHollowActionList"/>
    <dgm:cxn modelId="{75D4E4A5-EA3B-4963-B4D4-9E2A21F120CB}" type="presParOf" srcId="{194BCC05-99CC-4C83-9429-8CA6B4BEDF28}" destId="{DF32DB66-1360-4FB9-A0F0-B4C9668D92C0}" srcOrd="1" destOrd="0" presId="urn:microsoft.com/office/officeart/2016/7/layout/VerticalHollowActionList"/>
    <dgm:cxn modelId="{D8457D43-944C-49DE-B295-B125CB558E46}" type="presParOf" srcId="{03F0803B-E50F-4FC0-B367-2CBB8ED41821}" destId="{CA52F41A-37C0-4417-BC70-7BE9F82DBB2D}" srcOrd="1" destOrd="0" presId="urn:microsoft.com/office/officeart/2016/7/layout/VerticalHollowActionList"/>
    <dgm:cxn modelId="{64947DD5-B9C0-4F6B-925D-86B5DC99E2F5}" type="presParOf" srcId="{03F0803B-E50F-4FC0-B367-2CBB8ED41821}" destId="{B89DE397-AFB3-4497-A7FA-524611B25C13}" srcOrd="2" destOrd="0" presId="urn:microsoft.com/office/officeart/2016/7/layout/VerticalHollowActionList"/>
    <dgm:cxn modelId="{9E92E5A0-AE3F-4F86-9B48-BFC1730865EC}" type="presParOf" srcId="{B89DE397-AFB3-4497-A7FA-524611B25C13}" destId="{D66D090E-0D97-4F17-B143-E040A35FBB41}" srcOrd="0" destOrd="0" presId="urn:microsoft.com/office/officeart/2016/7/layout/VerticalHollowActionList"/>
    <dgm:cxn modelId="{AA05D1CF-0238-432E-9D14-4FB2722AE273}" type="presParOf" srcId="{B89DE397-AFB3-4497-A7FA-524611B25C13}" destId="{9A8196BB-0569-4C99-8AE7-C0C9E6D27BCE}" srcOrd="1" destOrd="0" presId="urn:microsoft.com/office/officeart/2016/7/layout/VerticalHollowActionList"/>
    <dgm:cxn modelId="{2636F9ED-90D5-40C6-ABF6-4F9D10F6A62F}" type="presParOf" srcId="{03F0803B-E50F-4FC0-B367-2CBB8ED41821}" destId="{3FB05626-6FA3-47B8-AE2E-802F92D87B79}" srcOrd="3" destOrd="0" presId="urn:microsoft.com/office/officeart/2016/7/layout/VerticalHollowActionList"/>
    <dgm:cxn modelId="{4607E1FC-AF9C-49D4-A5D0-57BF85BF3D93}" type="presParOf" srcId="{03F0803B-E50F-4FC0-B367-2CBB8ED41821}" destId="{F8C2DAAB-734C-4C99-882A-FA3B1995607B}" srcOrd="4" destOrd="0" presId="urn:microsoft.com/office/officeart/2016/7/layout/VerticalHollowActionList"/>
    <dgm:cxn modelId="{C243866C-F1FB-4AB0-ADEB-2C10C4FFAE59}" type="presParOf" srcId="{F8C2DAAB-734C-4C99-882A-FA3B1995607B}" destId="{1575EA48-BBC2-4D76-8B88-F09A071BB3D3}" srcOrd="0" destOrd="0" presId="urn:microsoft.com/office/officeart/2016/7/layout/VerticalHollowActionList"/>
    <dgm:cxn modelId="{BF061B95-8414-4E95-85FB-9265B4C8FAEF}" type="presParOf" srcId="{F8C2DAAB-734C-4C99-882A-FA3B1995607B}" destId="{0296DE51-2CBB-4DAC-A3FA-712C8469A32C}" srcOrd="1" destOrd="0" presId="urn:microsoft.com/office/officeart/2016/7/layout/VerticalHollowActionList"/>
    <dgm:cxn modelId="{36F4D83E-0EF4-4BD0-BB9E-34A25A1C8F72}" type="presParOf" srcId="{03F0803B-E50F-4FC0-B367-2CBB8ED41821}" destId="{E521BD9E-373A-441F-82D1-3A7ED2FF2F6A}" srcOrd="5" destOrd="0" presId="urn:microsoft.com/office/officeart/2016/7/layout/VerticalHollowActionList"/>
    <dgm:cxn modelId="{D30D7084-50BC-41FA-96DE-F7D2D6EFD837}" type="presParOf" srcId="{03F0803B-E50F-4FC0-B367-2CBB8ED41821}" destId="{327CFFB3-F194-47A7-A968-F9EF41C43F32}" srcOrd="6" destOrd="0" presId="urn:microsoft.com/office/officeart/2016/7/layout/VerticalHollowActionList"/>
    <dgm:cxn modelId="{607587CA-9E05-47CF-BA38-D8F1D42DCB16}" type="presParOf" srcId="{327CFFB3-F194-47A7-A968-F9EF41C43F32}" destId="{BD33B7BA-E90A-47D7-9F7E-746855D4EC64}" srcOrd="0" destOrd="0" presId="urn:microsoft.com/office/officeart/2016/7/layout/VerticalHollowActionList"/>
    <dgm:cxn modelId="{4AB74C91-F936-4AE0-B8C2-3E60AD383DE7}" type="presParOf" srcId="{327CFFB3-F194-47A7-A968-F9EF41C43F32}" destId="{40D066EC-1B8F-4937-84A6-0EB147C7D4E2}"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17CC2D2-AB78-4185-8D4D-136D8CA8000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DCDC94C-7DF3-4212-A650-256514C22B15}">
      <dgm:prSet/>
      <dgm:spPr/>
      <dgm:t>
        <a:bodyPr/>
        <a:lstStyle/>
        <a:p>
          <a:r>
            <a:rPr lang="en-US" b="0" i="0" baseline="0"/>
            <a:t>Make changes in the editor.</a:t>
          </a:r>
          <a:endParaRPr lang="en-US"/>
        </a:p>
      </dgm:t>
    </dgm:pt>
    <dgm:pt modelId="{1AC19CF2-3419-412F-BDA9-15A4FDD358F6}" type="parTrans" cxnId="{0D9526F3-AEC4-4F78-80F8-F3A5D76F0194}">
      <dgm:prSet/>
      <dgm:spPr/>
      <dgm:t>
        <a:bodyPr/>
        <a:lstStyle/>
        <a:p>
          <a:endParaRPr lang="en-US"/>
        </a:p>
      </dgm:t>
    </dgm:pt>
    <dgm:pt modelId="{CD7093D7-3D0D-45F5-B3E1-5DDC3FB90FD6}" type="sibTrans" cxnId="{0D9526F3-AEC4-4F78-80F8-F3A5D76F0194}">
      <dgm:prSet/>
      <dgm:spPr/>
      <dgm:t>
        <a:bodyPr/>
        <a:lstStyle/>
        <a:p>
          <a:endParaRPr lang="en-US"/>
        </a:p>
      </dgm:t>
    </dgm:pt>
    <dgm:pt modelId="{814CEB5E-0CC6-4FA0-BEAA-71177BE85877}">
      <dgm:prSet/>
      <dgm:spPr/>
      <dgm:t>
        <a:bodyPr/>
        <a:lstStyle/>
        <a:p>
          <a:r>
            <a:rPr lang="en-US" b="1" i="0" baseline="0"/>
            <a:t>git status</a:t>
          </a:r>
          <a:endParaRPr lang="en-US"/>
        </a:p>
      </dgm:t>
    </dgm:pt>
    <dgm:pt modelId="{8A2E0809-940F-41A7-8070-26A91A2FCF2E}" type="parTrans" cxnId="{0AF47A09-2C99-4465-9FEE-EAA2287EE78E}">
      <dgm:prSet/>
      <dgm:spPr/>
      <dgm:t>
        <a:bodyPr/>
        <a:lstStyle/>
        <a:p>
          <a:endParaRPr lang="en-US"/>
        </a:p>
      </dgm:t>
    </dgm:pt>
    <dgm:pt modelId="{5EEC500F-E5DC-454A-BC40-D5C666E5272B}" type="sibTrans" cxnId="{0AF47A09-2C99-4465-9FEE-EAA2287EE78E}">
      <dgm:prSet/>
      <dgm:spPr/>
      <dgm:t>
        <a:bodyPr/>
        <a:lstStyle/>
        <a:p>
          <a:endParaRPr lang="en-US"/>
        </a:p>
      </dgm:t>
    </dgm:pt>
    <dgm:pt modelId="{49EE71E7-2D59-4238-94AF-CAF83D565A40}">
      <dgm:prSet/>
      <dgm:spPr/>
      <dgm:t>
        <a:bodyPr/>
        <a:lstStyle/>
        <a:p>
          <a:r>
            <a:rPr lang="en-US" b="1" i="0" baseline="0"/>
            <a:t>git add .</a:t>
          </a:r>
          <a:endParaRPr lang="en-US"/>
        </a:p>
      </dgm:t>
    </dgm:pt>
    <dgm:pt modelId="{022B6B29-2255-400E-99F5-FE989DBC6419}" type="parTrans" cxnId="{F9D0F5B3-D0C5-4347-A8BD-501778062255}">
      <dgm:prSet/>
      <dgm:spPr/>
      <dgm:t>
        <a:bodyPr/>
        <a:lstStyle/>
        <a:p>
          <a:endParaRPr lang="en-US"/>
        </a:p>
      </dgm:t>
    </dgm:pt>
    <dgm:pt modelId="{9E4352AC-EBBE-42FA-BC62-845B3A881540}" type="sibTrans" cxnId="{F9D0F5B3-D0C5-4347-A8BD-501778062255}">
      <dgm:prSet/>
      <dgm:spPr/>
      <dgm:t>
        <a:bodyPr/>
        <a:lstStyle/>
        <a:p>
          <a:endParaRPr lang="en-US"/>
        </a:p>
      </dgm:t>
    </dgm:pt>
    <dgm:pt modelId="{83BD7594-9232-4631-8CC9-BF16C29801B0}">
      <dgm:prSet/>
      <dgm:spPr/>
      <dgm:t>
        <a:bodyPr/>
        <a:lstStyle/>
        <a:p>
          <a:r>
            <a:rPr lang="en-US" b="1" i="0" baseline="0"/>
            <a:t>git commit -m "Specific message"</a:t>
          </a:r>
          <a:endParaRPr lang="en-US"/>
        </a:p>
      </dgm:t>
    </dgm:pt>
    <dgm:pt modelId="{3310D645-EA77-4145-AB52-7603182CA84F}" type="parTrans" cxnId="{60934F04-5753-47F9-BD5F-F261F0700357}">
      <dgm:prSet/>
      <dgm:spPr/>
      <dgm:t>
        <a:bodyPr/>
        <a:lstStyle/>
        <a:p>
          <a:endParaRPr lang="en-US"/>
        </a:p>
      </dgm:t>
    </dgm:pt>
    <dgm:pt modelId="{8321C718-3B98-4DE1-8300-4BFFEF3CCBC2}" type="sibTrans" cxnId="{60934F04-5753-47F9-BD5F-F261F0700357}">
      <dgm:prSet/>
      <dgm:spPr/>
      <dgm:t>
        <a:bodyPr/>
        <a:lstStyle/>
        <a:p>
          <a:endParaRPr lang="en-US"/>
        </a:p>
      </dgm:t>
    </dgm:pt>
    <dgm:pt modelId="{36198063-1CFE-4B49-A14B-DAE91958F3E4}">
      <dgm:prSet/>
      <dgm:spPr/>
      <dgm:t>
        <a:bodyPr/>
        <a:lstStyle/>
        <a:p>
          <a:r>
            <a:rPr lang="en-US" b="1" i="0" baseline="0"/>
            <a:t>git push</a:t>
          </a:r>
          <a:endParaRPr lang="en-US"/>
        </a:p>
      </dgm:t>
    </dgm:pt>
    <dgm:pt modelId="{14D21F39-21BF-4942-AA62-DC101A3EB0A1}" type="parTrans" cxnId="{3399AE3A-4E7D-45EE-8D94-30C0FD1FB383}">
      <dgm:prSet/>
      <dgm:spPr/>
      <dgm:t>
        <a:bodyPr/>
        <a:lstStyle/>
        <a:p>
          <a:endParaRPr lang="en-US"/>
        </a:p>
      </dgm:t>
    </dgm:pt>
    <dgm:pt modelId="{79F8C794-39E4-46CD-A71E-F4ACB92B0408}" type="sibTrans" cxnId="{3399AE3A-4E7D-45EE-8D94-30C0FD1FB383}">
      <dgm:prSet/>
      <dgm:spPr/>
      <dgm:t>
        <a:bodyPr/>
        <a:lstStyle/>
        <a:p>
          <a:endParaRPr lang="en-US"/>
        </a:p>
      </dgm:t>
    </dgm:pt>
    <dgm:pt modelId="{4A39166D-63D3-471F-9FC3-8BC2CC3F9053}">
      <dgm:prSet/>
      <dgm:spPr/>
      <dgm:t>
        <a:bodyPr/>
        <a:lstStyle/>
        <a:p>
          <a:r>
            <a:rPr lang="en-US" b="1" i="0" baseline="0"/>
            <a:t>git log</a:t>
          </a:r>
          <a:endParaRPr lang="en-US"/>
        </a:p>
      </dgm:t>
    </dgm:pt>
    <dgm:pt modelId="{97EA3EDB-1329-479D-9912-9348A81092FE}" type="parTrans" cxnId="{5BC3FCCE-21F6-4F2F-A17F-52D598CC0E88}">
      <dgm:prSet/>
      <dgm:spPr/>
      <dgm:t>
        <a:bodyPr/>
        <a:lstStyle/>
        <a:p>
          <a:endParaRPr lang="en-US"/>
        </a:p>
      </dgm:t>
    </dgm:pt>
    <dgm:pt modelId="{3FB7E791-F085-4E86-8D66-763D8A192B44}" type="sibTrans" cxnId="{5BC3FCCE-21F6-4F2F-A17F-52D598CC0E88}">
      <dgm:prSet/>
      <dgm:spPr/>
      <dgm:t>
        <a:bodyPr/>
        <a:lstStyle/>
        <a:p>
          <a:endParaRPr lang="en-US"/>
        </a:p>
      </dgm:t>
    </dgm:pt>
    <dgm:pt modelId="{277AE4C7-9BA5-453A-B110-23D657989D9F}" type="pres">
      <dgm:prSet presAssocID="{E17CC2D2-AB78-4185-8D4D-136D8CA8000D}" presName="vert0" presStyleCnt="0">
        <dgm:presLayoutVars>
          <dgm:dir/>
          <dgm:animOne val="branch"/>
          <dgm:animLvl val="lvl"/>
        </dgm:presLayoutVars>
      </dgm:prSet>
      <dgm:spPr/>
    </dgm:pt>
    <dgm:pt modelId="{5622FB53-950C-4382-A9DB-F457DE76902E}" type="pres">
      <dgm:prSet presAssocID="{DDCDC94C-7DF3-4212-A650-256514C22B15}" presName="thickLine" presStyleLbl="alignNode1" presStyleIdx="0" presStyleCnt="6"/>
      <dgm:spPr/>
    </dgm:pt>
    <dgm:pt modelId="{FB7F672B-1B04-4118-852C-D16EA55A1759}" type="pres">
      <dgm:prSet presAssocID="{DDCDC94C-7DF3-4212-A650-256514C22B15}" presName="horz1" presStyleCnt="0"/>
      <dgm:spPr/>
    </dgm:pt>
    <dgm:pt modelId="{41706245-6A58-495F-8BD6-89797FB12834}" type="pres">
      <dgm:prSet presAssocID="{DDCDC94C-7DF3-4212-A650-256514C22B15}" presName="tx1" presStyleLbl="revTx" presStyleIdx="0" presStyleCnt="6"/>
      <dgm:spPr/>
    </dgm:pt>
    <dgm:pt modelId="{DFA5E5B9-ED0D-4A3B-9394-5DBAD1D12B76}" type="pres">
      <dgm:prSet presAssocID="{DDCDC94C-7DF3-4212-A650-256514C22B15}" presName="vert1" presStyleCnt="0"/>
      <dgm:spPr/>
    </dgm:pt>
    <dgm:pt modelId="{844C73F0-32A5-414A-B143-BE8D4D787589}" type="pres">
      <dgm:prSet presAssocID="{814CEB5E-0CC6-4FA0-BEAA-71177BE85877}" presName="thickLine" presStyleLbl="alignNode1" presStyleIdx="1" presStyleCnt="6"/>
      <dgm:spPr/>
    </dgm:pt>
    <dgm:pt modelId="{2103E3F0-4367-468A-859B-495A7C03940F}" type="pres">
      <dgm:prSet presAssocID="{814CEB5E-0CC6-4FA0-BEAA-71177BE85877}" presName="horz1" presStyleCnt="0"/>
      <dgm:spPr/>
    </dgm:pt>
    <dgm:pt modelId="{5747BB3B-573E-4EFF-AC61-7648CC12C590}" type="pres">
      <dgm:prSet presAssocID="{814CEB5E-0CC6-4FA0-BEAA-71177BE85877}" presName="tx1" presStyleLbl="revTx" presStyleIdx="1" presStyleCnt="6"/>
      <dgm:spPr/>
    </dgm:pt>
    <dgm:pt modelId="{587D4AB4-1529-4B92-8AAD-4EDBAFEC4E0C}" type="pres">
      <dgm:prSet presAssocID="{814CEB5E-0CC6-4FA0-BEAA-71177BE85877}" presName="vert1" presStyleCnt="0"/>
      <dgm:spPr/>
    </dgm:pt>
    <dgm:pt modelId="{B31817F3-6C8C-4C46-8265-743E34D9D274}" type="pres">
      <dgm:prSet presAssocID="{49EE71E7-2D59-4238-94AF-CAF83D565A40}" presName="thickLine" presStyleLbl="alignNode1" presStyleIdx="2" presStyleCnt="6"/>
      <dgm:spPr/>
    </dgm:pt>
    <dgm:pt modelId="{CA80FAAF-D128-4FE7-A438-22F39C771E90}" type="pres">
      <dgm:prSet presAssocID="{49EE71E7-2D59-4238-94AF-CAF83D565A40}" presName="horz1" presStyleCnt="0"/>
      <dgm:spPr/>
    </dgm:pt>
    <dgm:pt modelId="{B571383A-CBEB-44D1-AA95-258D50F3239E}" type="pres">
      <dgm:prSet presAssocID="{49EE71E7-2D59-4238-94AF-CAF83D565A40}" presName="tx1" presStyleLbl="revTx" presStyleIdx="2" presStyleCnt="6"/>
      <dgm:spPr/>
    </dgm:pt>
    <dgm:pt modelId="{7C6AA645-EB59-413C-8CD3-61DF5E56E97D}" type="pres">
      <dgm:prSet presAssocID="{49EE71E7-2D59-4238-94AF-CAF83D565A40}" presName="vert1" presStyleCnt="0"/>
      <dgm:spPr/>
    </dgm:pt>
    <dgm:pt modelId="{FC9E66A9-779E-4CA7-AC71-31ACC7AC59EF}" type="pres">
      <dgm:prSet presAssocID="{83BD7594-9232-4631-8CC9-BF16C29801B0}" presName="thickLine" presStyleLbl="alignNode1" presStyleIdx="3" presStyleCnt="6"/>
      <dgm:spPr/>
    </dgm:pt>
    <dgm:pt modelId="{EC9728C1-A6C5-4225-99B3-857CB52B97E3}" type="pres">
      <dgm:prSet presAssocID="{83BD7594-9232-4631-8CC9-BF16C29801B0}" presName="horz1" presStyleCnt="0"/>
      <dgm:spPr/>
    </dgm:pt>
    <dgm:pt modelId="{7A2E674A-67DC-4828-A032-CC7EAD28C6BB}" type="pres">
      <dgm:prSet presAssocID="{83BD7594-9232-4631-8CC9-BF16C29801B0}" presName="tx1" presStyleLbl="revTx" presStyleIdx="3" presStyleCnt="6"/>
      <dgm:spPr/>
    </dgm:pt>
    <dgm:pt modelId="{BADBBD5E-B38C-4E35-A24E-A2FEAAF917A5}" type="pres">
      <dgm:prSet presAssocID="{83BD7594-9232-4631-8CC9-BF16C29801B0}" presName="vert1" presStyleCnt="0"/>
      <dgm:spPr/>
    </dgm:pt>
    <dgm:pt modelId="{E2E10E16-7741-43DB-8064-2A79DA2D2542}" type="pres">
      <dgm:prSet presAssocID="{36198063-1CFE-4B49-A14B-DAE91958F3E4}" presName="thickLine" presStyleLbl="alignNode1" presStyleIdx="4" presStyleCnt="6"/>
      <dgm:spPr/>
    </dgm:pt>
    <dgm:pt modelId="{A0C7BD83-500B-4D0E-9A6D-91288A9CD15B}" type="pres">
      <dgm:prSet presAssocID="{36198063-1CFE-4B49-A14B-DAE91958F3E4}" presName="horz1" presStyleCnt="0"/>
      <dgm:spPr/>
    </dgm:pt>
    <dgm:pt modelId="{FC656CEE-235B-4A5A-AFA4-DEE092E1ECD6}" type="pres">
      <dgm:prSet presAssocID="{36198063-1CFE-4B49-A14B-DAE91958F3E4}" presName="tx1" presStyleLbl="revTx" presStyleIdx="4" presStyleCnt="6"/>
      <dgm:spPr/>
    </dgm:pt>
    <dgm:pt modelId="{DDE62937-02AD-4DDB-A152-D25FA47A3D1F}" type="pres">
      <dgm:prSet presAssocID="{36198063-1CFE-4B49-A14B-DAE91958F3E4}" presName="vert1" presStyleCnt="0"/>
      <dgm:spPr/>
    </dgm:pt>
    <dgm:pt modelId="{3DE5F4EA-3E06-4721-A954-0FBFF15D5271}" type="pres">
      <dgm:prSet presAssocID="{4A39166D-63D3-471F-9FC3-8BC2CC3F9053}" presName="thickLine" presStyleLbl="alignNode1" presStyleIdx="5" presStyleCnt="6"/>
      <dgm:spPr/>
    </dgm:pt>
    <dgm:pt modelId="{62AAC9C3-7702-4FF0-8544-56AA5039A0E5}" type="pres">
      <dgm:prSet presAssocID="{4A39166D-63D3-471F-9FC3-8BC2CC3F9053}" presName="horz1" presStyleCnt="0"/>
      <dgm:spPr/>
    </dgm:pt>
    <dgm:pt modelId="{6FBEB693-3588-4FA9-8BF5-2E0EECF58003}" type="pres">
      <dgm:prSet presAssocID="{4A39166D-63D3-471F-9FC3-8BC2CC3F9053}" presName="tx1" presStyleLbl="revTx" presStyleIdx="5" presStyleCnt="6"/>
      <dgm:spPr/>
    </dgm:pt>
    <dgm:pt modelId="{2368FC8F-7905-45BE-B6E2-56A34858C7A9}" type="pres">
      <dgm:prSet presAssocID="{4A39166D-63D3-471F-9FC3-8BC2CC3F9053}" presName="vert1" presStyleCnt="0"/>
      <dgm:spPr/>
    </dgm:pt>
  </dgm:ptLst>
  <dgm:cxnLst>
    <dgm:cxn modelId="{60934F04-5753-47F9-BD5F-F261F0700357}" srcId="{E17CC2D2-AB78-4185-8D4D-136D8CA8000D}" destId="{83BD7594-9232-4631-8CC9-BF16C29801B0}" srcOrd="3" destOrd="0" parTransId="{3310D645-EA77-4145-AB52-7603182CA84F}" sibTransId="{8321C718-3B98-4DE1-8300-4BFFEF3CCBC2}"/>
    <dgm:cxn modelId="{0AF47A09-2C99-4465-9FEE-EAA2287EE78E}" srcId="{E17CC2D2-AB78-4185-8D4D-136D8CA8000D}" destId="{814CEB5E-0CC6-4FA0-BEAA-71177BE85877}" srcOrd="1" destOrd="0" parTransId="{8A2E0809-940F-41A7-8070-26A91A2FCF2E}" sibTransId="{5EEC500F-E5DC-454A-BC40-D5C666E5272B}"/>
    <dgm:cxn modelId="{E6327012-F1C9-4C2B-88FD-D15B9A03B4A6}" type="presOf" srcId="{E17CC2D2-AB78-4185-8D4D-136D8CA8000D}" destId="{277AE4C7-9BA5-453A-B110-23D657989D9F}" srcOrd="0" destOrd="0" presId="urn:microsoft.com/office/officeart/2008/layout/LinedList"/>
    <dgm:cxn modelId="{3399AE3A-4E7D-45EE-8D94-30C0FD1FB383}" srcId="{E17CC2D2-AB78-4185-8D4D-136D8CA8000D}" destId="{36198063-1CFE-4B49-A14B-DAE91958F3E4}" srcOrd="4" destOrd="0" parTransId="{14D21F39-21BF-4942-AA62-DC101A3EB0A1}" sibTransId="{79F8C794-39E4-46CD-A71E-F4ACB92B0408}"/>
    <dgm:cxn modelId="{AB8F6456-E7A5-45E4-95C2-5B0B837EBD89}" type="presOf" srcId="{36198063-1CFE-4B49-A14B-DAE91958F3E4}" destId="{FC656CEE-235B-4A5A-AFA4-DEE092E1ECD6}" srcOrd="0" destOrd="0" presId="urn:microsoft.com/office/officeart/2008/layout/LinedList"/>
    <dgm:cxn modelId="{2BEC9E8F-D4C3-4C80-BC41-3B907203C590}" type="presOf" srcId="{DDCDC94C-7DF3-4212-A650-256514C22B15}" destId="{41706245-6A58-495F-8BD6-89797FB12834}" srcOrd="0" destOrd="0" presId="urn:microsoft.com/office/officeart/2008/layout/LinedList"/>
    <dgm:cxn modelId="{EE3939B0-BC91-4471-A948-E7B78F2658DC}" type="presOf" srcId="{814CEB5E-0CC6-4FA0-BEAA-71177BE85877}" destId="{5747BB3B-573E-4EFF-AC61-7648CC12C590}" srcOrd="0" destOrd="0" presId="urn:microsoft.com/office/officeart/2008/layout/LinedList"/>
    <dgm:cxn modelId="{F9D0F5B3-D0C5-4347-A8BD-501778062255}" srcId="{E17CC2D2-AB78-4185-8D4D-136D8CA8000D}" destId="{49EE71E7-2D59-4238-94AF-CAF83D565A40}" srcOrd="2" destOrd="0" parTransId="{022B6B29-2255-400E-99F5-FE989DBC6419}" sibTransId="{9E4352AC-EBBE-42FA-BC62-845B3A881540}"/>
    <dgm:cxn modelId="{48806FBD-1A29-4E49-A6B8-1C699D11B8F1}" type="presOf" srcId="{4A39166D-63D3-471F-9FC3-8BC2CC3F9053}" destId="{6FBEB693-3588-4FA9-8BF5-2E0EECF58003}" srcOrd="0" destOrd="0" presId="urn:microsoft.com/office/officeart/2008/layout/LinedList"/>
    <dgm:cxn modelId="{5BC3FCCE-21F6-4F2F-A17F-52D598CC0E88}" srcId="{E17CC2D2-AB78-4185-8D4D-136D8CA8000D}" destId="{4A39166D-63D3-471F-9FC3-8BC2CC3F9053}" srcOrd="5" destOrd="0" parTransId="{97EA3EDB-1329-479D-9912-9348A81092FE}" sibTransId="{3FB7E791-F085-4E86-8D66-763D8A192B44}"/>
    <dgm:cxn modelId="{D9FD35D9-5CFD-4CC5-BAD3-66D6FD003532}" type="presOf" srcId="{49EE71E7-2D59-4238-94AF-CAF83D565A40}" destId="{B571383A-CBEB-44D1-AA95-258D50F3239E}" srcOrd="0" destOrd="0" presId="urn:microsoft.com/office/officeart/2008/layout/LinedList"/>
    <dgm:cxn modelId="{0D9526F3-AEC4-4F78-80F8-F3A5D76F0194}" srcId="{E17CC2D2-AB78-4185-8D4D-136D8CA8000D}" destId="{DDCDC94C-7DF3-4212-A650-256514C22B15}" srcOrd="0" destOrd="0" parTransId="{1AC19CF2-3419-412F-BDA9-15A4FDD358F6}" sibTransId="{CD7093D7-3D0D-45F5-B3E1-5DDC3FB90FD6}"/>
    <dgm:cxn modelId="{98181FFE-696E-4395-ABBD-8494FF49BA52}" type="presOf" srcId="{83BD7594-9232-4631-8CC9-BF16C29801B0}" destId="{7A2E674A-67DC-4828-A032-CC7EAD28C6BB}" srcOrd="0" destOrd="0" presId="urn:microsoft.com/office/officeart/2008/layout/LinedList"/>
    <dgm:cxn modelId="{23C66505-6BB0-45C5-9D75-108FF1E2C926}" type="presParOf" srcId="{277AE4C7-9BA5-453A-B110-23D657989D9F}" destId="{5622FB53-950C-4382-A9DB-F457DE76902E}" srcOrd="0" destOrd="0" presId="urn:microsoft.com/office/officeart/2008/layout/LinedList"/>
    <dgm:cxn modelId="{9E092963-3FC7-4F03-BAF8-70628DD8E447}" type="presParOf" srcId="{277AE4C7-9BA5-453A-B110-23D657989D9F}" destId="{FB7F672B-1B04-4118-852C-D16EA55A1759}" srcOrd="1" destOrd="0" presId="urn:microsoft.com/office/officeart/2008/layout/LinedList"/>
    <dgm:cxn modelId="{84256EC8-ADB5-4E45-8AFD-BE73990B9700}" type="presParOf" srcId="{FB7F672B-1B04-4118-852C-D16EA55A1759}" destId="{41706245-6A58-495F-8BD6-89797FB12834}" srcOrd="0" destOrd="0" presId="urn:microsoft.com/office/officeart/2008/layout/LinedList"/>
    <dgm:cxn modelId="{B52DBBCC-BEC9-458E-9348-532775104CDE}" type="presParOf" srcId="{FB7F672B-1B04-4118-852C-D16EA55A1759}" destId="{DFA5E5B9-ED0D-4A3B-9394-5DBAD1D12B76}" srcOrd="1" destOrd="0" presId="urn:microsoft.com/office/officeart/2008/layout/LinedList"/>
    <dgm:cxn modelId="{ECAD9A27-CAF9-4485-9A92-EF83C0C50ECE}" type="presParOf" srcId="{277AE4C7-9BA5-453A-B110-23D657989D9F}" destId="{844C73F0-32A5-414A-B143-BE8D4D787589}" srcOrd="2" destOrd="0" presId="urn:microsoft.com/office/officeart/2008/layout/LinedList"/>
    <dgm:cxn modelId="{9C1F55F7-73E4-4CAD-9C85-36D2281F5CCE}" type="presParOf" srcId="{277AE4C7-9BA5-453A-B110-23D657989D9F}" destId="{2103E3F0-4367-468A-859B-495A7C03940F}" srcOrd="3" destOrd="0" presId="urn:microsoft.com/office/officeart/2008/layout/LinedList"/>
    <dgm:cxn modelId="{E20875FD-DA29-4CC6-801F-4E7838BE8422}" type="presParOf" srcId="{2103E3F0-4367-468A-859B-495A7C03940F}" destId="{5747BB3B-573E-4EFF-AC61-7648CC12C590}" srcOrd="0" destOrd="0" presId="urn:microsoft.com/office/officeart/2008/layout/LinedList"/>
    <dgm:cxn modelId="{8F85CDDF-D94B-4AAB-8EF4-56CFDDC09028}" type="presParOf" srcId="{2103E3F0-4367-468A-859B-495A7C03940F}" destId="{587D4AB4-1529-4B92-8AAD-4EDBAFEC4E0C}" srcOrd="1" destOrd="0" presId="urn:microsoft.com/office/officeart/2008/layout/LinedList"/>
    <dgm:cxn modelId="{8F952030-762F-4DA8-ADBC-AD7CF95F8233}" type="presParOf" srcId="{277AE4C7-9BA5-453A-B110-23D657989D9F}" destId="{B31817F3-6C8C-4C46-8265-743E34D9D274}" srcOrd="4" destOrd="0" presId="urn:microsoft.com/office/officeart/2008/layout/LinedList"/>
    <dgm:cxn modelId="{2C44874A-5E99-4306-BD83-E48D6C2BE3C6}" type="presParOf" srcId="{277AE4C7-9BA5-453A-B110-23D657989D9F}" destId="{CA80FAAF-D128-4FE7-A438-22F39C771E90}" srcOrd="5" destOrd="0" presId="urn:microsoft.com/office/officeart/2008/layout/LinedList"/>
    <dgm:cxn modelId="{527091DA-391D-4FB3-ACEE-20EBE162C6E9}" type="presParOf" srcId="{CA80FAAF-D128-4FE7-A438-22F39C771E90}" destId="{B571383A-CBEB-44D1-AA95-258D50F3239E}" srcOrd="0" destOrd="0" presId="urn:microsoft.com/office/officeart/2008/layout/LinedList"/>
    <dgm:cxn modelId="{D181DABE-124C-4070-8513-C38EB0780669}" type="presParOf" srcId="{CA80FAAF-D128-4FE7-A438-22F39C771E90}" destId="{7C6AA645-EB59-413C-8CD3-61DF5E56E97D}" srcOrd="1" destOrd="0" presId="urn:microsoft.com/office/officeart/2008/layout/LinedList"/>
    <dgm:cxn modelId="{1B8726DA-9728-44CB-810E-136381B1E5DD}" type="presParOf" srcId="{277AE4C7-9BA5-453A-B110-23D657989D9F}" destId="{FC9E66A9-779E-4CA7-AC71-31ACC7AC59EF}" srcOrd="6" destOrd="0" presId="urn:microsoft.com/office/officeart/2008/layout/LinedList"/>
    <dgm:cxn modelId="{A7988935-6076-4EA4-B584-50815AEA297E}" type="presParOf" srcId="{277AE4C7-9BA5-453A-B110-23D657989D9F}" destId="{EC9728C1-A6C5-4225-99B3-857CB52B97E3}" srcOrd="7" destOrd="0" presId="urn:microsoft.com/office/officeart/2008/layout/LinedList"/>
    <dgm:cxn modelId="{EBD72E94-0C56-43FB-AC8C-9716EC56792E}" type="presParOf" srcId="{EC9728C1-A6C5-4225-99B3-857CB52B97E3}" destId="{7A2E674A-67DC-4828-A032-CC7EAD28C6BB}" srcOrd="0" destOrd="0" presId="urn:microsoft.com/office/officeart/2008/layout/LinedList"/>
    <dgm:cxn modelId="{7C59B320-210C-48EC-9D79-B127E5E058D7}" type="presParOf" srcId="{EC9728C1-A6C5-4225-99B3-857CB52B97E3}" destId="{BADBBD5E-B38C-4E35-A24E-A2FEAAF917A5}" srcOrd="1" destOrd="0" presId="urn:microsoft.com/office/officeart/2008/layout/LinedList"/>
    <dgm:cxn modelId="{49C2FF01-5726-45C2-A002-53E29CBE2F0D}" type="presParOf" srcId="{277AE4C7-9BA5-453A-B110-23D657989D9F}" destId="{E2E10E16-7741-43DB-8064-2A79DA2D2542}" srcOrd="8" destOrd="0" presId="urn:microsoft.com/office/officeart/2008/layout/LinedList"/>
    <dgm:cxn modelId="{F6BCF6F9-3DAE-4126-A61E-EE7B721BB082}" type="presParOf" srcId="{277AE4C7-9BA5-453A-B110-23D657989D9F}" destId="{A0C7BD83-500B-4D0E-9A6D-91288A9CD15B}" srcOrd="9" destOrd="0" presId="urn:microsoft.com/office/officeart/2008/layout/LinedList"/>
    <dgm:cxn modelId="{1552332F-2194-428A-8B81-C7A2D1109381}" type="presParOf" srcId="{A0C7BD83-500B-4D0E-9A6D-91288A9CD15B}" destId="{FC656CEE-235B-4A5A-AFA4-DEE092E1ECD6}" srcOrd="0" destOrd="0" presId="urn:microsoft.com/office/officeart/2008/layout/LinedList"/>
    <dgm:cxn modelId="{351A87E1-545E-4C88-9045-67BE529904C2}" type="presParOf" srcId="{A0C7BD83-500B-4D0E-9A6D-91288A9CD15B}" destId="{DDE62937-02AD-4DDB-A152-D25FA47A3D1F}" srcOrd="1" destOrd="0" presId="urn:microsoft.com/office/officeart/2008/layout/LinedList"/>
    <dgm:cxn modelId="{0528502E-C4FB-47C6-B37C-4BB7A564831E}" type="presParOf" srcId="{277AE4C7-9BA5-453A-B110-23D657989D9F}" destId="{3DE5F4EA-3E06-4721-A954-0FBFF15D5271}" srcOrd="10" destOrd="0" presId="urn:microsoft.com/office/officeart/2008/layout/LinedList"/>
    <dgm:cxn modelId="{D6105A49-5677-476B-A2C0-3FD691D4C235}" type="presParOf" srcId="{277AE4C7-9BA5-453A-B110-23D657989D9F}" destId="{62AAC9C3-7702-4FF0-8544-56AA5039A0E5}" srcOrd="11" destOrd="0" presId="urn:microsoft.com/office/officeart/2008/layout/LinedList"/>
    <dgm:cxn modelId="{824D1A94-D7C0-4A8B-9452-0AC5C91CEBBE}" type="presParOf" srcId="{62AAC9C3-7702-4FF0-8544-56AA5039A0E5}" destId="{6FBEB693-3588-4FA9-8BF5-2E0EECF58003}" srcOrd="0" destOrd="0" presId="urn:microsoft.com/office/officeart/2008/layout/LinedList"/>
    <dgm:cxn modelId="{41925859-5429-4282-A17E-EEDAC1C4C9BA}" type="presParOf" srcId="{62AAC9C3-7702-4FF0-8544-56AA5039A0E5}" destId="{2368FC8F-7905-45BE-B6E2-56A34858C7A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C473BF-61F9-4668-A99B-405450E5AA0D}">
      <dsp:nvSpPr>
        <dsp:cNvPr id="0" name=""/>
        <dsp:cNvSpPr/>
      </dsp:nvSpPr>
      <dsp:spPr>
        <a:xfrm>
          <a:off x="0" y="682"/>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B09A92-B5A7-430D-9A55-383C78E63B64}">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A28A48-0BFA-4F30-8C10-D5565277642B}">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111250">
            <a:lnSpc>
              <a:spcPct val="90000"/>
            </a:lnSpc>
            <a:spcBef>
              <a:spcPct val="0"/>
            </a:spcBef>
            <a:spcAft>
              <a:spcPct val="35000"/>
            </a:spcAft>
            <a:buNone/>
          </a:pPr>
          <a:r>
            <a:rPr lang="en-US" sz="2500" b="0" i="0" kern="1200" baseline="0"/>
            <a:t>All commands are executed in a command window.</a:t>
          </a:r>
          <a:endParaRPr lang="en-US" sz="2500" kern="1200"/>
        </a:p>
      </dsp:txBody>
      <dsp:txXfrm>
        <a:off x="1844034" y="682"/>
        <a:ext cx="4401230" cy="1596566"/>
      </dsp:txXfrm>
    </dsp:sp>
    <dsp:sp modelId="{1EDDE406-197A-4473-9F06-6681E2B8483B}">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F7AA7A-74B1-40F9-B83D-0B3DA5E41A20}">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2B0518-0F37-43DF-9092-4A234340542A}">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111250">
            <a:lnSpc>
              <a:spcPct val="90000"/>
            </a:lnSpc>
            <a:spcBef>
              <a:spcPct val="0"/>
            </a:spcBef>
            <a:spcAft>
              <a:spcPct val="35000"/>
            </a:spcAft>
            <a:buNone/>
          </a:pPr>
          <a:r>
            <a:rPr lang="en-US" sz="2500" b="0" i="0" kern="1200" baseline="0"/>
            <a:t>Typical Format: </a:t>
          </a:r>
          <a:r>
            <a:rPr lang="en-US" sz="2500" b="1" i="0" kern="1200" baseline="0"/>
            <a:t>git &lt;command&gt; &lt;option(s)&gt;</a:t>
          </a:r>
          <a:endParaRPr lang="en-US" sz="2500" kern="1200"/>
        </a:p>
      </dsp:txBody>
      <dsp:txXfrm>
        <a:off x="1844034" y="1996390"/>
        <a:ext cx="4401230" cy="1596566"/>
      </dsp:txXfrm>
    </dsp:sp>
    <dsp:sp modelId="{87812B59-5283-4378-9F82-E6C3A1F6B3B3}">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5D68C7-DB12-4999-AD2F-EB2C85985438}">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2678E5-7987-42E6-9C48-08C732247BF3}">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111250">
            <a:lnSpc>
              <a:spcPct val="90000"/>
            </a:lnSpc>
            <a:spcBef>
              <a:spcPct val="0"/>
            </a:spcBef>
            <a:spcAft>
              <a:spcPct val="35000"/>
            </a:spcAft>
            <a:buNone/>
          </a:pPr>
          <a:r>
            <a:rPr lang="en-US" sz="2500" b="0" i="0" kern="1200" baseline="0"/>
            <a:t>Example: </a:t>
          </a:r>
          <a:r>
            <a:rPr lang="en-US" sz="2500" b="1" i="0" kern="1200" baseline="0"/>
            <a:t>git add .</a:t>
          </a:r>
          <a:endParaRPr lang="en-US" sz="2500" kern="1200"/>
        </a:p>
      </dsp:txBody>
      <dsp:txXfrm>
        <a:off x="1844034" y="3992098"/>
        <a:ext cx="4401230" cy="159656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EC554-7379-42D6-9DF9-51868DF5CF80}">
      <dsp:nvSpPr>
        <dsp:cNvPr id="0" name=""/>
        <dsp:cNvSpPr/>
      </dsp:nvSpPr>
      <dsp:spPr>
        <a:xfrm>
          <a:off x="0" y="908268"/>
          <a:ext cx="6245265" cy="16768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3D6B36-4267-4852-818F-C6311DFE1E53}">
      <dsp:nvSpPr>
        <dsp:cNvPr id="0" name=""/>
        <dsp:cNvSpPr/>
      </dsp:nvSpPr>
      <dsp:spPr>
        <a:xfrm>
          <a:off x="507233" y="1285549"/>
          <a:ext cx="922242" cy="9222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7591D8-42CB-47BA-BB59-0D3FF3F29202}">
      <dsp:nvSpPr>
        <dsp:cNvPr id="0" name=""/>
        <dsp:cNvSpPr/>
      </dsp:nvSpPr>
      <dsp:spPr>
        <a:xfrm>
          <a:off x="1936708" y="908268"/>
          <a:ext cx="4308556" cy="1676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62" tIns="177462" rIns="177462" bIns="177462" numCol="1" spcCol="1270" anchor="ctr" anchorCtr="0">
          <a:noAutofit/>
        </a:bodyPr>
        <a:lstStyle/>
        <a:p>
          <a:pPr marL="0" lvl="0" indent="0" algn="l" defTabSz="1111250">
            <a:lnSpc>
              <a:spcPct val="90000"/>
            </a:lnSpc>
            <a:spcBef>
              <a:spcPct val="0"/>
            </a:spcBef>
            <a:spcAft>
              <a:spcPct val="35000"/>
            </a:spcAft>
            <a:buNone/>
          </a:pPr>
          <a:r>
            <a:rPr lang="en-US" sz="2500" b="0" i="0" kern="1200" baseline="0"/>
            <a:t>This is a brief overview of essential Git commands.</a:t>
          </a:r>
          <a:endParaRPr lang="en-US" sz="2500" kern="1200"/>
        </a:p>
      </dsp:txBody>
      <dsp:txXfrm>
        <a:off x="1936708" y="908268"/>
        <a:ext cx="4308556" cy="1676804"/>
      </dsp:txXfrm>
    </dsp:sp>
    <dsp:sp modelId="{5497B884-18C9-4A32-B8F9-9E1DEF5904ED}">
      <dsp:nvSpPr>
        <dsp:cNvPr id="0" name=""/>
        <dsp:cNvSpPr/>
      </dsp:nvSpPr>
      <dsp:spPr>
        <a:xfrm>
          <a:off x="0" y="3004274"/>
          <a:ext cx="6245265" cy="16768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1E1976-8608-4638-8BDF-BA7C34336E8D}">
      <dsp:nvSpPr>
        <dsp:cNvPr id="0" name=""/>
        <dsp:cNvSpPr/>
      </dsp:nvSpPr>
      <dsp:spPr>
        <a:xfrm>
          <a:off x="507233" y="3381554"/>
          <a:ext cx="922242" cy="9222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7A6E97-5315-44F2-92AD-3751408A5CA8}">
      <dsp:nvSpPr>
        <dsp:cNvPr id="0" name=""/>
        <dsp:cNvSpPr/>
      </dsp:nvSpPr>
      <dsp:spPr>
        <a:xfrm>
          <a:off x="1936708" y="3004274"/>
          <a:ext cx="4308556" cy="1676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62" tIns="177462" rIns="177462" bIns="177462" numCol="1" spcCol="1270" anchor="ctr" anchorCtr="0">
          <a:noAutofit/>
        </a:bodyPr>
        <a:lstStyle/>
        <a:p>
          <a:pPr marL="0" lvl="0" indent="0" algn="l" defTabSz="1111250">
            <a:lnSpc>
              <a:spcPct val="90000"/>
            </a:lnSpc>
            <a:spcBef>
              <a:spcPct val="0"/>
            </a:spcBef>
            <a:spcAft>
              <a:spcPct val="35000"/>
            </a:spcAft>
            <a:buNone/>
          </a:pPr>
          <a:r>
            <a:rPr lang="en-US" sz="2500" b="0" i="0" kern="1200" baseline="0"/>
            <a:t>For a comprehensive list: </a:t>
          </a:r>
          <a:r>
            <a:rPr lang="en-US" sz="2500" b="1" i="0" kern="1200" baseline="0"/>
            <a:t>git --help</a:t>
          </a:r>
          <a:endParaRPr lang="en-US" sz="2500" kern="1200"/>
        </a:p>
      </dsp:txBody>
      <dsp:txXfrm>
        <a:off x="1936708" y="3004274"/>
        <a:ext cx="4308556" cy="16768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7C27A6-A3FD-4C82-8668-DEA9BC997580}">
      <dsp:nvSpPr>
        <dsp:cNvPr id="0" name=""/>
        <dsp:cNvSpPr/>
      </dsp:nvSpPr>
      <dsp:spPr>
        <a:xfrm>
          <a:off x="0" y="35633"/>
          <a:ext cx="6245265" cy="131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0" i="0" kern="1200" baseline="0"/>
            <a:t>Use to stage changes for commit:</a:t>
          </a:r>
          <a:endParaRPr lang="en-US" sz="3200" kern="1200"/>
        </a:p>
      </dsp:txBody>
      <dsp:txXfrm>
        <a:off x="63968" y="99601"/>
        <a:ext cx="6117329" cy="1182464"/>
      </dsp:txXfrm>
    </dsp:sp>
    <dsp:sp modelId="{5361A9EE-BE88-4963-8DA8-A3D8BDA26FB7}">
      <dsp:nvSpPr>
        <dsp:cNvPr id="0" name=""/>
        <dsp:cNvSpPr/>
      </dsp:nvSpPr>
      <dsp:spPr>
        <a:xfrm>
          <a:off x="0" y="1438193"/>
          <a:ext cx="6245265" cy="1310400"/>
        </a:xfrm>
        <a:prstGeom prst="roundRect">
          <a:avLst/>
        </a:prstGeom>
        <a:solidFill>
          <a:schemeClr val="accent2">
            <a:hueOff val="-441124"/>
            <a:satOff val="497"/>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i="0" kern="1200" baseline="0"/>
            <a:t>git add .</a:t>
          </a:r>
          <a:r>
            <a:rPr lang="en-US" sz="3200" b="0" i="0" kern="1200" baseline="0"/>
            <a:t> (all files)</a:t>
          </a:r>
          <a:endParaRPr lang="en-US" sz="3200" kern="1200"/>
        </a:p>
      </dsp:txBody>
      <dsp:txXfrm>
        <a:off x="63968" y="1502161"/>
        <a:ext cx="6117329" cy="1182464"/>
      </dsp:txXfrm>
    </dsp:sp>
    <dsp:sp modelId="{FC8E97DC-D68D-4758-92CE-5DC9D6657C3A}">
      <dsp:nvSpPr>
        <dsp:cNvPr id="0" name=""/>
        <dsp:cNvSpPr/>
      </dsp:nvSpPr>
      <dsp:spPr>
        <a:xfrm>
          <a:off x="0" y="2840753"/>
          <a:ext cx="6245265" cy="1310400"/>
        </a:xfrm>
        <a:prstGeom prst="roundRect">
          <a:avLst/>
        </a:prstGeom>
        <a:solidFill>
          <a:schemeClr val="accent2">
            <a:hueOff val="-882249"/>
            <a:satOff val="995"/>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i="0" kern="1200" baseline="0"/>
            <a:t>git add -a</a:t>
          </a:r>
          <a:r>
            <a:rPr lang="en-US" sz="3200" b="0" i="0" kern="1200" baseline="0"/>
            <a:t> (all files)</a:t>
          </a:r>
          <a:endParaRPr lang="en-US" sz="3200" kern="1200"/>
        </a:p>
      </dsp:txBody>
      <dsp:txXfrm>
        <a:off x="63968" y="2904721"/>
        <a:ext cx="6117329" cy="1182464"/>
      </dsp:txXfrm>
    </dsp:sp>
    <dsp:sp modelId="{F554B809-9BE7-481E-9F28-442EF4B86A71}">
      <dsp:nvSpPr>
        <dsp:cNvPr id="0" name=""/>
        <dsp:cNvSpPr/>
      </dsp:nvSpPr>
      <dsp:spPr>
        <a:xfrm>
          <a:off x="0" y="4243313"/>
          <a:ext cx="6245265" cy="1310400"/>
        </a:xfrm>
        <a:prstGeom prst="roundRect">
          <a:avLst/>
        </a:prstGeom>
        <a:solidFill>
          <a:schemeClr val="accent2">
            <a:hueOff val="-1323373"/>
            <a:satOff val="1492"/>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i="0" kern="1200" baseline="0"/>
            <a:t>git add &lt;filename&gt;</a:t>
          </a:r>
          <a:r>
            <a:rPr lang="en-US" sz="3200" b="0" i="0" kern="1200" baseline="0"/>
            <a:t> (specific file)</a:t>
          </a:r>
          <a:endParaRPr lang="en-US" sz="3200" kern="1200"/>
        </a:p>
      </dsp:txBody>
      <dsp:txXfrm>
        <a:off x="63968" y="4307281"/>
        <a:ext cx="6117329" cy="11824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47E8AC-D25E-4BFE-B232-CF24F800103A}">
      <dsp:nvSpPr>
        <dsp:cNvPr id="0" name=""/>
        <dsp:cNvSpPr/>
      </dsp:nvSpPr>
      <dsp:spPr>
        <a:xfrm>
          <a:off x="0" y="2729"/>
          <a:ext cx="624526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1417C1-4229-43E5-89B1-E82B7745D8B8}">
      <dsp:nvSpPr>
        <dsp:cNvPr id="0" name=""/>
        <dsp:cNvSpPr/>
      </dsp:nvSpPr>
      <dsp:spPr>
        <a:xfrm>
          <a:off x="0" y="2729"/>
          <a:ext cx="6245265" cy="1861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b="0" i="0" kern="1200" baseline="0"/>
            <a:t>To understand command usage:</a:t>
          </a:r>
          <a:endParaRPr lang="en-US" sz="3800" kern="1200"/>
        </a:p>
      </dsp:txBody>
      <dsp:txXfrm>
        <a:off x="0" y="2729"/>
        <a:ext cx="6245265" cy="1861296"/>
      </dsp:txXfrm>
    </dsp:sp>
    <dsp:sp modelId="{E090B382-33CB-4521-9A4B-9F80C5762B5C}">
      <dsp:nvSpPr>
        <dsp:cNvPr id="0" name=""/>
        <dsp:cNvSpPr/>
      </dsp:nvSpPr>
      <dsp:spPr>
        <a:xfrm>
          <a:off x="0" y="1864025"/>
          <a:ext cx="6245265" cy="0"/>
        </a:xfrm>
        <a:prstGeom prst="line">
          <a:avLst/>
        </a:prstGeom>
        <a:solidFill>
          <a:schemeClr val="accent2">
            <a:hueOff val="-661686"/>
            <a:satOff val="746"/>
            <a:lumOff val="1765"/>
            <a:alphaOff val="0"/>
          </a:schemeClr>
        </a:solidFill>
        <a:ln w="12700" cap="flat" cmpd="sng" algn="ctr">
          <a:solidFill>
            <a:schemeClr val="accent2">
              <a:hueOff val="-661686"/>
              <a:satOff val="746"/>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192DBB-6ACA-48D0-B1B1-20CF2B0E6751}">
      <dsp:nvSpPr>
        <dsp:cNvPr id="0" name=""/>
        <dsp:cNvSpPr/>
      </dsp:nvSpPr>
      <dsp:spPr>
        <a:xfrm>
          <a:off x="0" y="1864025"/>
          <a:ext cx="6245265" cy="1861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b="1" i="0" kern="1200" baseline="0" dirty="0"/>
            <a:t>git &lt;command&gt; -help</a:t>
          </a:r>
          <a:r>
            <a:rPr lang="en-US" sz="3800" b="0" i="0" kern="1200" baseline="0" dirty="0"/>
            <a:t> (summary in the window)</a:t>
          </a:r>
          <a:endParaRPr lang="en-US" sz="3800" kern="1200" dirty="0"/>
        </a:p>
      </dsp:txBody>
      <dsp:txXfrm>
        <a:off x="0" y="1864025"/>
        <a:ext cx="6245265" cy="1861296"/>
      </dsp:txXfrm>
    </dsp:sp>
    <dsp:sp modelId="{51506B4B-A9F6-4B17-804A-1660EEC7E9ED}">
      <dsp:nvSpPr>
        <dsp:cNvPr id="0" name=""/>
        <dsp:cNvSpPr/>
      </dsp:nvSpPr>
      <dsp:spPr>
        <a:xfrm>
          <a:off x="0" y="3725321"/>
          <a:ext cx="6245265" cy="0"/>
        </a:xfrm>
        <a:prstGeom prst="line">
          <a:avLst/>
        </a:prstGeom>
        <a:solidFill>
          <a:schemeClr val="accent2">
            <a:hueOff val="-1323373"/>
            <a:satOff val="1492"/>
            <a:lumOff val="3530"/>
            <a:alphaOff val="0"/>
          </a:schemeClr>
        </a:solidFill>
        <a:ln w="12700" cap="flat" cmpd="sng" algn="ctr">
          <a:solidFill>
            <a:schemeClr val="accent2">
              <a:hueOff val="-1323373"/>
              <a:satOff val="1492"/>
              <a:lumOff val="35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81E813-3713-4AD8-9E88-0C3D586F9F6E}">
      <dsp:nvSpPr>
        <dsp:cNvPr id="0" name=""/>
        <dsp:cNvSpPr/>
      </dsp:nvSpPr>
      <dsp:spPr>
        <a:xfrm>
          <a:off x="0" y="3725321"/>
          <a:ext cx="6245265" cy="1861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b="1" i="0" kern="1200" baseline="0"/>
            <a:t>git &lt;command&gt; --help</a:t>
          </a:r>
          <a:r>
            <a:rPr lang="en-US" sz="3800" b="0" i="0" kern="1200" baseline="0"/>
            <a:t> (open in browser)</a:t>
          </a:r>
          <a:endParaRPr lang="en-US" sz="3800" kern="1200"/>
        </a:p>
      </dsp:txBody>
      <dsp:txXfrm>
        <a:off x="0" y="3725321"/>
        <a:ext cx="6245265" cy="18612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38DFD-3164-4D42-B911-5E7D85A97BBB}">
      <dsp:nvSpPr>
        <dsp:cNvPr id="0" name=""/>
        <dsp:cNvSpPr/>
      </dsp:nvSpPr>
      <dsp:spPr>
        <a:xfrm>
          <a:off x="0" y="7091"/>
          <a:ext cx="6245265" cy="92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D8BA14-4E63-45AC-9C8E-93AFDAFE1088}">
      <dsp:nvSpPr>
        <dsp:cNvPr id="0" name=""/>
        <dsp:cNvSpPr/>
      </dsp:nvSpPr>
      <dsp:spPr>
        <a:xfrm>
          <a:off x="281081" y="216160"/>
          <a:ext cx="511056" cy="5110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C43DB1-4DC3-43DE-8F73-343234D4294C}">
      <dsp:nvSpPr>
        <dsp:cNvPr id="0" name=""/>
        <dsp:cNvSpPr/>
      </dsp:nvSpPr>
      <dsp:spPr>
        <a:xfrm>
          <a:off x="1073219" y="7091"/>
          <a:ext cx="5170996" cy="92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340" tIns="98340" rIns="98340" bIns="98340" numCol="1" spcCol="1270" anchor="ctr" anchorCtr="0">
          <a:noAutofit/>
        </a:bodyPr>
        <a:lstStyle/>
        <a:p>
          <a:pPr marL="0" lvl="0" indent="0" algn="l" defTabSz="844550">
            <a:lnSpc>
              <a:spcPct val="90000"/>
            </a:lnSpc>
            <a:spcBef>
              <a:spcPct val="0"/>
            </a:spcBef>
            <a:spcAft>
              <a:spcPct val="35000"/>
            </a:spcAft>
            <a:buNone/>
          </a:pPr>
          <a:r>
            <a:rPr lang="en-US" sz="1900" b="0" i="0" kern="1200" baseline="0"/>
            <a:t>Create a Word Doc &amp; save to Git folder.</a:t>
          </a:r>
          <a:endParaRPr lang="en-US" sz="1900" kern="1200"/>
        </a:p>
      </dsp:txBody>
      <dsp:txXfrm>
        <a:off x="1073219" y="7091"/>
        <a:ext cx="5170996" cy="929193"/>
      </dsp:txXfrm>
    </dsp:sp>
    <dsp:sp modelId="{E269834A-E9B5-460A-B4FA-12085F41FB85}">
      <dsp:nvSpPr>
        <dsp:cNvPr id="0" name=""/>
        <dsp:cNvSpPr/>
      </dsp:nvSpPr>
      <dsp:spPr>
        <a:xfrm>
          <a:off x="0" y="1168584"/>
          <a:ext cx="6245265" cy="92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C6BFDA-4344-4D36-A7DE-A472DB0637DE}">
      <dsp:nvSpPr>
        <dsp:cNvPr id="0" name=""/>
        <dsp:cNvSpPr/>
      </dsp:nvSpPr>
      <dsp:spPr>
        <a:xfrm>
          <a:off x="281081" y="1377652"/>
          <a:ext cx="511056" cy="5110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EDE061-9220-40DD-886E-B39F3991A44F}">
      <dsp:nvSpPr>
        <dsp:cNvPr id="0" name=""/>
        <dsp:cNvSpPr/>
      </dsp:nvSpPr>
      <dsp:spPr>
        <a:xfrm>
          <a:off x="1073219" y="1168584"/>
          <a:ext cx="5170996" cy="92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340" tIns="98340" rIns="98340" bIns="98340" numCol="1" spcCol="1270" anchor="ctr" anchorCtr="0">
          <a:noAutofit/>
        </a:bodyPr>
        <a:lstStyle/>
        <a:p>
          <a:pPr marL="0" lvl="0" indent="0" algn="l" defTabSz="844550">
            <a:lnSpc>
              <a:spcPct val="90000"/>
            </a:lnSpc>
            <a:spcBef>
              <a:spcPct val="0"/>
            </a:spcBef>
            <a:spcAft>
              <a:spcPct val="35000"/>
            </a:spcAft>
            <a:buNone/>
          </a:pPr>
          <a:r>
            <a:rPr lang="en-US" sz="1900" b="1" i="0" kern="1200" baseline="0"/>
            <a:t>git status</a:t>
          </a:r>
          <a:r>
            <a:rPr lang="en-US" sz="1900" b="0" i="0" kern="1200" baseline="0"/>
            <a:t>: Check the current status of tracked and untracked files.</a:t>
          </a:r>
          <a:endParaRPr lang="en-US" sz="1900" kern="1200"/>
        </a:p>
      </dsp:txBody>
      <dsp:txXfrm>
        <a:off x="1073219" y="1168584"/>
        <a:ext cx="5170996" cy="929193"/>
      </dsp:txXfrm>
    </dsp:sp>
    <dsp:sp modelId="{7FFB07D7-977A-44C7-8D6E-F528E4C702A8}">
      <dsp:nvSpPr>
        <dsp:cNvPr id="0" name=""/>
        <dsp:cNvSpPr/>
      </dsp:nvSpPr>
      <dsp:spPr>
        <a:xfrm>
          <a:off x="0" y="2330076"/>
          <a:ext cx="6245265" cy="92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CC2072-53F3-4CD9-B1C6-F3BAE8FCBAC3}">
      <dsp:nvSpPr>
        <dsp:cNvPr id="0" name=""/>
        <dsp:cNvSpPr/>
      </dsp:nvSpPr>
      <dsp:spPr>
        <a:xfrm>
          <a:off x="281081" y="2539145"/>
          <a:ext cx="511056" cy="5110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CEB807-ADDE-48F4-8149-C04A56583CA0}">
      <dsp:nvSpPr>
        <dsp:cNvPr id="0" name=""/>
        <dsp:cNvSpPr/>
      </dsp:nvSpPr>
      <dsp:spPr>
        <a:xfrm>
          <a:off x="1073219" y="2330076"/>
          <a:ext cx="5170996" cy="92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340" tIns="98340" rIns="98340" bIns="98340" numCol="1" spcCol="1270" anchor="ctr" anchorCtr="0">
          <a:noAutofit/>
        </a:bodyPr>
        <a:lstStyle/>
        <a:p>
          <a:pPr marL="0" lvl="0" indent="0" algn="l" defTabSz="844550">
            <a:lnSpc>
              <a:spcPct val="90000"/>
            </a:lnSpc>
            <a:spcBef>
              <a:spcPct val="0"/>
            </a:spcBef>
            <a:spcAft>
              <a:spcPct val="35000"/>
            </a:spcAft>
            <a:buNone/>
          </a:pPr>
          <a:r>
            <a:rPr lang="en-US" sz="1900" b="1" i="0" kern="1200" baseline="0"/>
            <a:t>git add .</a:t>
          </a:r>
          <a:r>
            <a:rPr lang="en-US" sz="1900" b="0" i="0" kern="1200" baseline="0"/>
            <a:t>: Stage all untracked changes.</a:t>
          </a:r>
          <a:endParaRPr lang="en-US" sz="1900" kern="1200"/>
        </a:p>
      </dsp:txBody>
      <dsp:txXfrm>
        <a:off x="1073219" y="2330076"/>
        <a:ext cx="5170996" cy="929193"/>
      </dsp:txXfrm>
    </dsp:sp>
    <dsp:sp modelId="{48B2317C-84BC-4CB1-8BBD-C1FD7E3BE67E}">
      <dsp:nvSpPr>
        <dsp:cNvPr id="0" name=""/>
        <dsp:cNvSpPr/>
      </dsp:nvSpPr>
      <dsp:spPr>
        <a:xfrm>
          <a:off x="0" y="3491568"/>
          <a:ext cx="6245265" cy="92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40E6E1-666A-4484-9B54-4626707DF38D}">
      <dsp:nvSpPr>
        <dsp:cNvPr id="0" name=""/>
        <dsp:cNvSpPr/>
      </dsp:nvSpPr>
      <dsp:spPr>
        <a:xfrm>
          <a:off x="281081" y="3700637"/>
          <a:ext cx="511056" cy="5110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2295A1-EA0E-47B3-837C-8AB4F4C82498}">
      <dsp:nvSpPr>
        <dsp:cNvPr id="0" name=""/>
        <dsp:cNvSpPr/>
      </dsp:nvSpPr>
      <dsp:spPr>
        <a:xfrm>
          <a:off x="1073219" y="3491568"/>
          <a:ext cx="5170996" cy="92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340" tIns="98340" rIns="98340" bIns="98340" numCol="1" spcCol="1270" anchor="ctr" anchorCtr="0">
          <a:noAutofit/>
        </a:bodyPr>
        <a:lstStyle/>
        <a:p>
          <a:pPr marL="0" lvl="0" indent="0" algn="l" defTabSz="844550">
            <a:lnSpc>
              <a:spcPct val="90000"/>
            </a:lnSpc>
            <a:spcBef>
              <a:spcPct val="0"/>
            </a:spcBef>
            <a:spcAft>
              <a:spcPct val="35000"/>
            </a:spcAft>
            <a:buNone/>
          </a:pPr>
          <a:r>
            <a:rPr lang="en-US" sz="1900" b="1" i="0" kern="1200" baseline="0"/>
            <a:t>git status</a:t>
          </a:r>
          <a:r>
            <a:rPr lang="en-US" sz="1900" b="0" i="0" kern="1200" baseline="0"/>
            <a:t>: Verify changes are staged.</a:t>
          </a:r>
          <a:endParaRPr lang="en-US" sz="1900" kern="1200"/>
        </a:p>
      </dsp:txBody>
      <dsp:txXfrm>
        <a:off x="1073219" y="3491568"/>
        <a:ext cx="5170996" cy="929193"/>
      </dsp:txXfrm>
    </dsp:sp>
    <dsp:sp modelId="{019F348D-247F-4958-994D-E25D333D9DDE}">
      <dsp:nvSpPr>
        <dsp:cNvPr id="0" name=""/>
        <dsp:cNvSpPr/>
      </dsp:nvSpPr>
      <dsp:spPr>
        <a:xfrm>
          <a:off x="0" y="4653061"/>
          <a:ext cx="6245265" cy="92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613DE3-430A-42EF-88AF-18B446A2722C}">
      <dsp:nvSpPr>
        <dsp:cNvPr id="0" name=""/>
        <dsp:cNvSpPr/>
      </dsp:nvSpPr>
      <dsp:spPr>
        <a:xfrm>
          <a:off x="281081" y="4862130"/>
          <a:ext cx="511056" cy="5110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064696-AE8A-4FF2-8B4B-EA7660C7EA19}">
      <dsp:nvSpPr>
        <dsp:cNvPr id="0" name=""/>
        <dsp:cNvSpPr/>
      </dsp:nvSpPr>
      <dsp:spPr>
        <a:xfrm>
          <a:off x="1073219" y="4653061"/>
          <a:ext cx="2810369" cy="92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340" tIns="98340" rIns="98340" bIns="98340" numCol="1" spcCol="1270" anchor="ctr" anchorCtr="0">
          <a:noAutofit/>
        </a:bodyPr>
        <a:lstStyle/>
        <a:p>
          <a:pPr marL="0" lvl="0" indent="0" algn="l" defTabSz="844550">
            <a:lnSpc>
              <a:spcPct val="90000"/>
            </a:lnSpc>
            <a:spcBef>
              <a:spcPct val="0"/>
            </a:spcBef>
            <a:spcAft>
              <a:spcPct val="35000"/>
            </a:spcAft>
            <a:buNone/>
          </a:pPr>
          <a:r>
            <a:rPr lang="en-US" sz="1900" b="0" i="0" kern="1200" baseline="0"/>
            <a:t>Commit via GUI or Command:</a:t>
          </a:r>
          <a:endParaRPr lang="en-US" sz="1900" kern="1200"/>
        </a:p>
      </dsp:txBody>
      <dsp:txXfrm>
        <a:off x="1073219" y="4653061"/>
        <a:ext cx="2810369" cy="929193"/>
      </dsp:txXfrm>
    </dsp:sp>
    <dsp:sp modelId="{10F7151F-140D-4286-A635-05837881263D}">
      <dsp:nvSpPr>
        <dsp:cNvPr id="0" name=""/>
        <dsp:cNvSpPr/>
      </dsp:nvSpPr>
      <dsp:spPr>
        <a:xfrm>
          <a:off x="3883588" y="4653061"/>
          <a:ext cx="2360627" cy="92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340" tIns="98340" rIns="98340" bIns="98340" numCol="1" spcCol="1270" anchor="ctr" anchorCtr="0">
          <a:noAutofit/>
        </a:bodyPr>
        <a:lstStyle/>
        <a:p>
          <a:pPr marL="0" lvl="0" indent="0" algn="l" defTabSz="488950">
            <a:lnSpc>
              <a:spcPct val="90000"/>
            </a:lnSpc>
            <a:spcBef>
              <a:spcPct val="0"/>
            </a:spcBef>
            <a:spcAft>
              <a:spcPct val="35000"/>
            </a:spcAft>
            <a:buNone/>
          </a:pPr>
          <a:r>
            <a:rPr lang="en-US" sz="1100" b="0" i="0" kern="1200" baseline="0"/>
            <a:t>GUI: Open Git Desktop -&gt; Add Comment and Description -&gt; Commit.</a:t>
          </a:r>
          <a:endParaRPr lang="en-US" sz="1100" kern="1200"/>
        </a:p>
        <a:p>
          <a:pPr marL="0" lvl="0" indent="0" algn="l" defTabSz="488950">
            <a:lnSpc>
              <a:spcPct val="90000"/>
            </a:lnSpc>
            <a:spcBef>
              <a:spcPct val="0"/>
            </a:spcBef>
            <a:spcAft>
              <a:spcPct val="35000"/>
            </a:spcAft>
            <a:buNone/>
          </a:pPr>
          <a:r>
            <a:rPr lang="en-US" sz="1100" b="0" i="0" kern="1200" baseline="0"/>
            <a:t>Command: </a:t>
          </a:r>
          <a:r>
            <a:rPr lang="en-US" sz="1100" b="1" i="0" kern="1200" baseline="0"/>
            <a:t>git commit -m "Your message"</a:t>
          </a:r>
          <a:endParaRPr lang="en-US" sz="1100" kern="1200"/>
        </a:p>
      </dsp:txBody>
      <dsp:txXfrm>
        <a:off x="3883588" y="4653061"/>
        <a:ext cx="2360627" cy="9291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8F02A8-2996-40CF-A37F-133C86E441A4}">
      <dsp:nvSpPr>
        <dsp:cNvPr id="0" name=""/>
        <dsp:cNvSpPr/>
      </dsp:nvSpPr>
      <dsp:spPr>
        <a:xfrm>
          <a:off x="0" y="908268"/>
          <a:ext cx="6245265" cy="16768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42307D-0654-4D69-8BF7-64F3A2462DF2}">
      <dsp:nvSpPr>
        <dsp:cNvPr id="0" name=""/>
        <dsp:cNvSpPr/>
      </dsp:nvSpPr>
      <dsp:spPr>
        <a:xfrm>
          <a:off x="507233" y="1285549"/>
          <a:ext cx="922242" cy="9222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19DBA8-0D43-4260-BD29-D7DEC650674E}">
      <dsp:nvSpPr>
        <dsp:cNvPr id="0" name=""/>
        <dsp:cNvSpPr/>
      </dsp:nvSpPr>
      <dsp:spPr>
        <a:xfrm>
          <a:off x="1936708" y="908268"/>
          <a:ext cx="4308556" cy="1676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62" tIns="177462" rIns="177462" bIns="177462" numCol="1" spcCol="1270" anchor="ctr" anchorCtr="0">
          <a:noAutofit/>
        </a:bodyPr>
        <a:lstStyle/>
        <a:p>
          <a:pPr marL="0" lvl="0" indent="0" algn="l" defTabSz="1111250">
            <a:lnSpc>
              <a:spcPct val="90000"/>
            </a:lnSpc>
            <a:spcBef>
              <a:spcPct val="0"/>
            </a:spcBef>
            <a:spcAft>
              <a:spcPct val="35000"/>
            </a:spcAft>
            <a:buNone/>
          </a:pPr>
          <a:r>
            <a:rPr lang="en-US" sz="2500" b="0" i="0" kern="1200" baseline="0"/>
            <a:t>After committing, your changes are local.</a:t>
          </a:r>
          <a:endParaRPr lang="en-US" sz="2500" kern="1200"/>
        </a:p>
      </dsp:txBody>
      <dsp:txXfrm>
        <a:off x="1936708" y="908268"/>
        <a:ext cx="4308556" cy="1676804"/>
      </dsp:txXfrm>
    </dsp:sp>
    <dsp:sp modelId="{8811C4F8-EA3F-45CE-B6E2-728F8BABDA43}">
      <dsp:nvSpPr>
        <dsp:cNvPr id="0" name=""/>
        <dsp:cNvSpPr/>
      </dsp:nvSpPr>
      <dsp:spPr>
        <a:xfrm>
          <a:off x="0" y="3004274"/>
          <a:ext cx="6245265" cy="16768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DA0B2B-5659-45E4-9C2F-14146E5915CA}">
      <dsp:nvSpPr>
        <dsp:cNvPr id="0" name=""/>
        <dsp:cNvSpPr/>
      </dsp:nvSpPr>
      <dsp:spPr>
        <a:xfrm>
          <a:off x="507233" y="3381554"/>
          <a:ext cx="922242" cy="9222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43C78A-0CA1-4E00-8AFD-0CB3AB56C8A1}">
      <dsp:nvSpPr>
        <dsp:cNvPr id="0" name=""/>
        <dsp:cNvSpPr/>
      </dsp:nvSpPr>
      <dsp:spPr>
        <a:xfrm>
          <a:off x="1936708" y="3004274"/>
          <a:ext cx="2810369" cy="1676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62" tIns="177462" rIns="177462" bIns="177462" numCol="1" spcCol="1270" anchor="ctr" anchorCtr="0">
          <a:noAutofit/>
        </a:bodyPr>
        <a:lstStyle/>
        <a:p>
          <a:pPr marL="0" lvl="0" indent="0" algn="l" defTabSz="1111250">
            <a:lnSpc>
              <a:spcPct val="90000"/>
            </a:lnSpc>
            <a:spcBef>
              <a:spcPct val="0"/>
            </a:spcBef>
            <a:spcAft>
              <a:spcPct val="35000"/>
            </a:spcAft>
            <a:buNone/>
          </a:pPr>
          <a:r>
            <a:rPr lang="en-US" sz="2500" b="0" i="0" kern="1200" baseline="0"/>
            <a:t>To upload changes to GitHub:</a:t>
          </a:r>
          <a:endParaRPr lang="en-US" sz="2500" kern="1200"/>
        </a:p>
      </dsp:txBody>
      <dsp:txXfrm>
        <a:off x="1936708" y="3004274"/>
        <a:ext cx="2810369" cy="1676804"/>
      </dsp:txXfrm>
    </dsp:sp>
    <dsp:sp modelId="{D292585E-7615-4161-8897-56F872C5D7D7}">
      <dsp:nvSpPr>
        <dsp:cNvPr id="0" name=""/>
        <dsp:cNvSpPr/>
      </dsp:nvSpPr>
      <dsp:spPr>
        <a:xfrm>
          <a:off x="4747077" y="3004274"/>
          <a:ext cx="1498187" cy="1676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62" tIns="177462" rIns="177462" bIns="177462" numCol="1" spcCol="1270" anchor="ctr" anchorCtr="0">
          <a:noAutofit/>
        </a:bodyPr>
        <a:lstStyle/>
        <a:p>
          <a:pPr marL="0" lvl="0" indent="0" algn="l" defTabSz="889000">
            <a:lnSpc>
              <a:spcPct val="90000"/>
            </a:lnSpc>
            <a:spcBef>
              <a:spcPct val="0"/>
            </a:spcBef>
            <a:spcAft>
              <a:spcPct val="35000"/>
            </a:spcAft>
            <a:buNone/>
          </a:pPr>
          <a:r>
            <a:rPr lang="en-US" sz="2000" b="1" i="0" kern="1200" baseline="0" dirty="0"/>
            <a:t>git push</a:t>
          </a:r>
          <a:endParaRPr lang="en-US" sz="2000" kern="1200" dirty="0"/>
        </a:p>
      </dsp:txBody>
      <dsp:txXfrm>
        <a:off x="4747077" y="3004274"/>
        <a:ext cx="1498187" cy="16768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DAB45A-1A6E-4874-B048-CE30486FA9B8}">
      <dsp:nvSpPr>
        <dsp:cNvPr id="0" name=""/>
        <dsp:cNvSpPr/>
      </dsp:nvSpPr>
      <dsp:spPr>
        <a:xfrm>
          <a:off x="0"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D7BD25-6307-44E8-BA1D-168BC994B7F9}">
      <dsp:nvSpPr>
        <dsp:cNvPr id="0" name=""/>
        <dsp:cNvSpPr/>
      </dsp:nvSpPr>
      <dsp:spPr>
        <a:xfrm>
          <a:off x="328612"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0" i="0" kern="1200" baseline="0"/>
            <a:t>To update your local repo:</a:t>
          </a:r>
          <a:endParaRPr lang="en-US" sz="2900" kern="1200"/>
        </a:p>
      </dsp:txBody>
      <dsp:txXfrm>
        <a:off x="383617" y="1447754"/>
        <a:ext cx="2847502" cy="1768010"/>
      </dsp:txXfrm>
    </dsp:sp>
    <dsp:sp modelId="{7E375EBB-89AF-41E6-B006-0E32B23C1A55}">
      <dsp:nvSpPr>
        <dsp:cNvPr id="0" name=""/>
        <dsp:cNvSpPr/>
      </dsp:nvSpPr>
      <dsp:spPr>
        <a:xfrm>
          <a:off x="3614737"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65450D-45E7-44E1-B5E1-DFB6974D1776}">
      <dsp:nvSpPr>
        <dsp:cNvPr id="0" name=""/>
        <dsp:cNvSpPr/>
      </dsp:nvSpPr>
      <dsp:spPr>
        <a:xfrm>
          <a:off x="3943350"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1" i="0" kern="1200" baseline="0"/>
            <a:t>git pull</a:t>
          </a:r>
          <a:endParaRPr lang="en-US" sz="2900" kern="1200"/>
        </a:p>
      </dsp:txBody>
      <dsp:txXfrm>
        <a:off x="3998355" y="1447754"/>
        <a:ext cx="2847502" cy="1768010"/>
      </dsp:txXfrm>
    </dsp:sp>
    <dsp:sp modelId="{943B0DD6-2498-4E1A-B8A7-15CDB3AA0DC0}">
      <dsp:nvSpPr>
        <dsp:cNvPr id="0" name=""/>
        <dsp:cNvSpPr/>
      </dsp:nvSpPr>
      <dsp:spPr>
        <a:xfrm>
          <a:off x="7229475"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DD37AA-57CE-420A-983C-5BBAA049BD04}">
      <dsp:nvSpPr>
        <dsp:cNvPr id="0" name=""/>
        <dsp:cNvSpPr/>
      </dsp:nvSpPr>
      <dsp:spPr>
        <a:xfrm>
          <a:off x="7558087"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0" i="0" kern="1200" baseline="0"/>
            <a:t>This combines </a:t>
          </a:r>
          <a:r>
            <a:rPr lang="en-US" sz="2900" b="1" i="0" kern="1200" baseline="0"/>
            <a:t>git fetch</a:t>
          </a:r>
          <a:r>
            <a:rPr lang="en-US" sz="2900" b="0" i="0" kern="1200" baseline="0"/>
            <a:t> &amp; </a:t>
          </a:r>
          <a:r>
            <a:rPr lang="en-US" sz="2900" b="1" i="0" kern="1200" baseline="0"/>
            <a:t>git merge</a:t>
          </a:r>
          <a:r>
            <a:rPr lang="en-US" sz="2900" b="0" i="0" kern="1200" baseline="0"/>
            <a:t>.</a:t>
          </a:r>
          <a:endParaRPr lang="en-US" sz="2900" kern="1200"/>
        </a:p>
      </dsp:txBody>
      <dsp:txXfrm>
        <a:off x="7613092" y="1447754"/>
        <a:ext cx="2847502" cy="17680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92D2FE-B736-4978-84AB-31BE161C99CE}">
      <dsp:nvSpPr>
        <dsp:cNvPr id="0" name=""/>
        <dsp:cNvSpPr/>
      </dsp:nvSpPr>
      <dsp:spPr>
        <a:xfrm>
          <a:off x="393" y="930820"/>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41781F-FAC9-43CD-83CE-4D1FC07AF2A6}">
      <dsp:nvSpPr>
        <dsp:cNvPr id="0" name=""/>
        <dsp:cNvSpPr/>
      </dsp:nvSpPr>
      <dsp:spPr>
        <a:xfrm>
          <a:off x="393" y="2136440"/>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0" i="0" kern="1200" baseline="0"/>
            <a:t>Use </a:t>
          </a:r>
          <a:r>
            <a:rPr lang="en-US" sz="1400" b="1" i="0" kern="1200" baseline="0"/>
            <a:t>git stash</a:t>
          </a:r>
          <a:r>
            <a:rPr lang="en-US" sz="1400" b="0" i="0" kern="1200" baseline="0"/>
            <a:t> to temporarily save changes.</a:t>
          </a:r>
          <a:endParaRPr lang="en-US" sz="1400" kern="1200"/>
        </a:p>
      </dsp:txBody>
      <dsp:txXfrm>
        <a:off x="393" y="2136440"/>
        <a:ext cx="3138750" cy="470812"/>
      </dsp:txXfrm>
    </dsp:sp>
    <dsp:sp modelId="{F9AA5CF0-5DF2-44B6-8AE6-830E0680954C}">
      <dsp:nvSpPr>
        <dsp:cNvPr id="0" name=""/>
        <dsp:cNvSpPr/>
      </dsp:nvSpPr>
      <dsp:spPr>
        <a:xfrm>
          <a:off x="393" y="2657046"/>
          <a:ext cx="3138750" cy="763470"/>
        </a:xfrm>
        <a:prstGeom prst="rect">
          <a:avLst/>
        </a:prstGeom>
        <a:noFill/>
        <a:ln>
          <a:noFill/>
        </a:ln>
        <a:effectLst/>
      </dsp:spPr>
      <dsp:style>
        <a:lnRef idx="0">
          <a:scrgbClr r="0" g="0" b="0"/>
        </a:lnRef>
        <a:fillRef idx="0">
          <a:scrgbClr r="0" g="0" b="0"/>
        </a:fillRef>
        <a:effectRef idx="0">
          <a:scrgbClr r="0" g="0" b="0"/>
        </a:effectRef>
        <a:fontRef idx="minor"/>
      </dsp:style>
    </dsp:sp>
    <dsp:sp modelId="{06F4D906-957C-4493-A535-25EB1D08E01A}">
      <dsp:nvSpPr>
        <dsp:cNvPr id="0" name=""/>
        <dsp:cNvSpPr/>
      </dsp:nvSpPr>
      <dsp:spPr>
        <a:xfrm>
          <a:off x="3688425" y="930820"/>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13CAFF-F376-4E8A-BF24-58D00C1CCCDA}">
      <dsp:nvSpPr>
        <dsp:cNvPr id="0" name=""/>
        <dsp:cNvSpPr/>
      </dsp:nvSpPr>
      <dsp:spPr>
        <a:xfrm>
          <a:off x="3688425" y="2136440"/>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baseline="0"/>
            <a:t>git stash list</a:t>
          </a:r>
          <a:r>
            <a:rPr lang="en-US" sz="1400" b="0" i="0" kern="1200" baseline="0"/>
            <a:t>: See all stashed changes.</a:t>
          </a:r>
          <a:endParaRPr lang="en-US" sz="1400" kern="1200"/>
        </a:p>
      </dsp:txBody>
      <dsp:txXfrm>
        <a:off x="3688425" y="2136440"/>
        <a:ext cx="3138750" cy="470812"/>
      </dsp:txXfrm>
    </dsp:sp>
    <dsp:sp modelId="{99A04948-501D-4C64-9DEA-666006CFC93D}">
      <dsp:nvSpPr>
        <dsp:cNvPr id="0" name=""/>
        <dsp:cNvSpPr/>
      </dsp:nvSpPr>
      <dsp:spPr>
        <a:xfrm>
          <a:off x="3688425" y="2657046"/>
          <a:ext cx="3138750" cy="763470"/>
        </a:xfrm>
        <a:prstGeom prst="rect">
          <a:avLst/>
        </a:prstGeom>
        <a:noFill/>
        <a:ln>
          <a:noFill/>
        </a:ln>
        <a:effectLst/>
      </dsp:spPr>
      <dsp:style>
        <a:lnRef idx="0">
          <a:scrgbClr r="0" g="0" b="0"/>
        </a:lnRef>
        <a:fillRef idx="0">
          <a:scrgbClr r="0" g="0" b="0"/>
        </a:fillRef>
        <a:effectRef idx="0">
          <a:scrgbClr r="0" g="0" b="0"/>
        </a:effectRef>
        <a:fontRef idx="minor"/>
      </dsp:style>
    </dsp:sp>
    <dsp:sp modelId="{B7E9862B-5241-4396-938F-8F810637921F}">
      <dsp:nvSpPr>
        <dsp:cNvPr id="0" name=""/>
        <dsp:cNvSpPr/>
      </dsp:nvSpPr>
      <dsp:spPr>
        <a:xfrm>
          <a:off x="7376456" y="930820"/>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DAA775-8442-47C8-B8B4-B8618E3A2759}">
      <dsp:nvSpPr>
        <dsp:cNvPr id="0" name=""/>
        <dsp:cNvSpPr/>
      </dsp:nvSpPr>
      <dsp:spPr>
        <a:xfrm>
          <a:off x="7376456" y="2136440"/>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baseline="0"/>
            <a:t>git stash apply</a:t>
          </a:r>
          <a:r>
            <a:rPr lang="en-US" sz="1400" b="0" i="0" kern="1200" baseline="0"/>
            <a:t>: Apply stashed changes.</a:t>
          </a:r>
          <a:endParaRPr lang="en-US" sz="1400" kern="1200"/>
        </a:p>
      </dsp:txBody>
      <dsp:txXfrm>
        <a:off x="7376456" y="2136440"/>
        <a:ext cx="3138750" cy="470812"/>
      </dsp:txXfrm>
    </dsp:sp>
    <dsp:sp modelId="{D0F75291-B996-47AC-96E7-E1A1417A7850}">
      <dsp:nvSpPr>
        <dsp:cNvPr id="0" name=""/>
        <dsp:cNvSpPr/>
      </dsp:nvSpPr>
      <dsp:spPr>
        <a:xfrm>
          <a:off x="7376456" y="2657046"/>
          <a:ext cx="3138750" cy="763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baseline="0"/>
            <a:t>Useful when working on the same file with teammates.</a:t>
          </a:r>
          <a:endParaRPr lang="en-US" sz="1100" kern="1200"/>
        </a:p>
        <a:p>
          <a:pPr marL="0" lvl="0" indent="0" algn="l" defTabSz="488950">
            <a:lnSpc>
              <a:spcPct val="100000"/>
            </a:lnSpc>
            <a:spcBef>
              <a:spcPct val="0"/>
            </a:spcBef>
            <a:spcAft>
              <a:spcPct val="35000"/>
            </a:spcAft>
            <a:buNone/>
          </a:pPr>
          <a:r>
            <a:rPr lang="en-US" sz="1100" b="0" i="0" kern="1200" baseline="0"/>
            <a:t>Apply stashed changes after updating your local repo with </a:t>
          </a:r>
          <a:r>
            <a:rPr lang="en-US" sz="1100" b="1" i="0" kern="1200" baseline="0"/>
            <a:t>git pull</a:t>
          </a:r>
          <a:r>
            <a:rPr lang="en-US" sz="1100" b="0" i="0" kern="1200" baseline="0"/>
            <a:t>.</a:t>
          </a:r>
          <a:endParaRPr lang="en-US" sz="1100" kern="1200"/>
        </a:p>
      </dsp:txBody>
      <dsp:txXfrm>
        <a:off x="7376456" y="2657046"/>
        <a:ext cx="3138750" cy="7634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32DB66-1360-4FB9-A0F0-B4C9668D92C0}">
      <dsp:nvSpPr>
        <dsp:cNvPr id="0" name=""/>
        <dsp:cNvSpPr/>
      </dsp:nvSpPr>
      <dsp:spPr>
        <a:xfrm>
          <a:off x="2103120" y="2007"/>
          <a:ext cx="8412480" cy="104002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264167" rIns="163225" bIns="264167" numCol="1" spcCol="1270" anchor="ctr" anchorCtr="0">
          <a:noAutofit/>
        </a:bodyPr>
        <a:lstStyle/>
        <a:p>
          <a:pPr marL="0" lvl="0" indent="0" algn="l" defTabSz="1022350">
            <a:lnSpc>
              <a:spcPct val="90000"/>
            </a:lnSpc>
            <a:spcBef>
              <a:spcPct val="0"/>
            </a:spcBef>
            <a:spcAft>
              <a:spcPct val="35000"/>
            </a:spcAft>
            <a:buNone/>
          </a:pPr>
          <a:r>
            <a:rPr lang="en-US" sz="2300" kern="1200" dirty="0"/>
            <a:t>Use </a:t>
          </a:r>
          <a:r>
            <a:rPr lang="en-US" sz="2300" b="1" kern="1200" dirty="0">
              <a:solidFill>
                <a:schemeClr val="tx1"/>
              </a:solidFill>
            </a:rPr>
            <a:t>git log </a:t>
          </a:r>
          <a:r>
            <a:rPr lang="en-US" sz="2300" kern="1200" dirty="0"/>
            <a:t>to see commit history.</a:t>
          </a:r>
        </a:p>
      </dsp:txBody>
      <dsp:txXfrm>
        <a:off x="2103120" y="2007"/>
        <a:ext cx="8412480" cy="1040029"/>
      </dsp:txXfrm>
    </dsp:sp>
    <dsp:sp modelId="{CF6A05FC-C126-4AFE-9EF6-852B8CFBC76C}">
      <dsp:nvSpPr>
        <dsp:cNvPr id="0" name=""/>
        <dsp:cNvSpPr/>
      </dsp:nvSpPr>
      <dsp:spPr>
        <a:xfrm>
          <a:off x="0" y="2007"/>
          <a:ext cx="2103120" cy="104002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102732" rIns="111290" bIns="102732" numCol="1" spcCol="1270" anchor="ctr" anchorCtr="0">
          <a:noAutofit/>
        </a:bodyPr>
        <a:lstStyle/>
        <a:p>
          <a:pPr marL="0" lvl="0" indent="0" algn="ctr" defTabSz="1244600">
            <a:lnSpc>
              <a:spcPct val="90000"/>
            </a:lnSpc>
            <a:spcBef>
              <a:spcPct val="0"/>
            </a:spcBef>
            <a:spcAft>
              <a:spcPct val="35000"/>
            </a:spcAft>
            <a:buNone/>
          </a:pPr>
          <a:r>
            <a:rPr lang="en-US" sz="2800" kern="1200"/>
            <a:t>Use</a:t>
          </a:r>
        </a:p>
      </dsp:txBody>
      <dsp:txXfrm>
        <a:off x="0" y="2007"/>
        <a:ext cx="2103120" cy="1040029"/>
      </dsp:txXfrm>
    </dsp:sp>
    <dsp:sp modelId="{9A8196BB-0569-4C99-8AE7-C0C9E6D27BCE}">
      <dsp:nvSpPr>
        <dsp:cNvPr id="0" name=""/>
        <dsp:cNvSpPr/>
      </dsp:nvSpPr>
      <dsp:spPr>
        <a:xfrm>
          <a:off x="2103120" y="1104438"/>
          <a:ext cx="8412480" cy="104002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264167" rIns="163225" bIns="264167" numCol="1" spcCol="1270" anchor="ctr" anchorCtr="0">
          <a:noAutofit/>
        </a:bodyPr>
        <a:lstStyle/>
        <a:p>
          <a:pPr marL="0" lvl="0" indent="0" algn="l" defTabSz="1022350">
            <a:lnSpc>
              <a:spcPct val="90000"/>
            </a:lnSpc>
            <a:spcBef>
              <a:spcPct val="0"/>
            </a:spcBef>
            <a:spcAft>
              <a:spcPct val="35000"/>
            </a:spcAft>
            <a:buNone/>
          </a:pPr>
          <a:r>
            <a:rPr lang="en-US" sz="2300" kern="1200"/>
            <a:t>-n x: Last x commits (e.g., -n 5 for last 5 commits).</a:t>
          </a:r>
        </a:p>
      </dsp:txBody>
      <dsp:txXfrm>
        <a:off x="2103120" y="1104438"/>
        <a:ext cx="8412480" cy="1040029"/>
      </dsp:txXfrm>
    </dsp:sp>
    <dsp:sp modelId="{D66D090E-0D97-4F17-B143-E040A35FBB41}">
      <dsp:nvSpPr>
        <dsp:cNvPr id="0" name=""/>
        <dsp:cNvSpPr/>
      </dsp:nvSpPr>
      <dsp:spPr>
        <a:xfrm>
          <a:off x="0" y="1104438"/>
          <a:ext cx="2103120" cy="104002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102732" rIns="111290" bIns="102732" numCol="1" spcCol="1270" anchor="ctr" anchorCtr="0">
          <a:noAutofit/>
        </a:bodyPr>
        <a:lstStyle/>
        <a:p>
          <a:pPr marL="0" lvl="0" indent="0" algn="ctr" defTabSz="1244600">
            <a:lnSpc>
              <a:spcPct val="90000"/>
            </a:lnSpc>
            <a:spcBef>
              <a:spcPct val="0"/>
            </a:spcBef>
            <a:spcAft>
              <a:spcPct val="35000"/>
            </a:spcAft>
            <a:buNone/>
          </a:pPr>
          <a:r>
            <a:rPr lang="en-US" sz="2800" kern="1200"/>
            <a:t>Last</a:t>
          </a:r>
        </a:p>
      </dsp:txBody>
      <dsp:txXfrm>
        <a:off x="0" y="1104438"/>
        <a:ext cx="2103120" cy="1040029"/>
      </dsp:txXfrm>
    </dsp:sp>
    <dsp:sp modelId="{0296DE51-2CBB-4DAC-A3FA-712C8469A32C}">
      <dsp:nvSpPr>
        <dsp:cNvPr id="0" name=""/>
        <dsp:cNvSpPr/>
      </dsp:nvSpPr>
      <dsp:spPr>
        <a:xfrm>
          <a:off x="2103120" y="2206869"/>
          <a:ext cx="8412480" cy="104002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264167" rIns="163225" bIns="264167" numCol="1" spcCol="1270" anchor="ctr" anchorCtr="0">
          <a:noAutofit/>
        </a:bodyPr>
        <a:lstStyle/>
        <a:p>
          <a:pPr marL="0" lvl="0" indent="0" algn="l" defTabSz="1022350">
            <a:lnSpc>
              <a:spcPct val="90000"/>
            </a:lnSpc>
            <a:spcBef>
              <a:spcPct val="0"/>
            </a:spcBef>
            <a:spcAft>
              <a:spcPct val="35000"/>
            </a:spcAft>
            <a:buNone/>
          </a:pPr>
          <a:r>
            <a:rPr lang="en-US" sz="2300" kern="1200"/>
            <a:t>--author="…": Filter by author.</a:t>
          </a:r>
        </a:p>
      </dsp:txBody>
      <dsp:txXfrm>
        <a:off x="2103120" y="2206869"/>
        <a:ext cx="8412480" cy="1040029"/>
      </dsp:txXfrm>
    </dsp:sp>
    <dsp:sp modelId="{1575EA48-BBC2-4D76-8B88-F09A071BB3D3}">
      <dsp:nvSpPr>
        <dsp:cNvPr id="0" name=""/>
        <dsp:cNvSpPr/>
      </dsp:nvSpPr>
      <dsp:spPr>
        <a:xfrm>
          <a:off x="0" y="2206869"/>
          <a:ext cx="2103120" cy="104002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102732" rIns="111290" bIns="102732" numCol="1" spcCol="1270" anchor="ctr" anchorCtr="0">
          <a:noAutofit/>
        </a:bodyPr>
        <a:lstStyle/>
        <a:p>
          <a:pPr marL="0" lvl="0" indent="0" algn="ctr" defTabSz="1244600">
            <a:lnSpc>
              <a:spcPct val="90000"/>
            </a:lnSpc>
            <a:spcBef>
              <a:spcPct val="0"/>
            </a:spcBef>
            <a:spcAft>
              <a:spcPct val="35000"/>
            </a:spcAft>
            <a:buNone/>
          </a:pPr>
          <a:r>
            <a:rPr lang="en-US" sz="2800" kern="1200"/>
            <a:t>Filter by</a:t>
          </a:r>
        </a:p>
      </dsp:txBody>
      <dsp:txXfrm>
        <a:off x="0" y="2206869"/>
        <a:ext cx="2103120" cy="1040029"/>
      </dsp:txXfrm>
    </dsp:sp>
    <dsp:sp modelId="{40D066EC-1B8F-4937-84A6-0EB147C7D4E2}">
      <dsp:nvSpPr>
        <dsp:cNvPr id="0" name=""/>
        <dsp:cNvSpPr/>
      </dsp:nvSpPr>
      <dsp:spPr>
        <a:xfrm>
          <a:off x="2103120" y="3309300"/>
          <a:ext cx="8412480" cy="104002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264167" rIns="163225" bIns="264167" numCol="1" spcCol="1270" anchor="ctr" anchorCtr="0">
          <a:noAutofit/>
        </a:bodyPr>
        <a:lstStyle/>
        <a:p>
          <a:pPr marL="0" lvl="0" indent="0" algn="l" defTabSz="1022350">
            <a:lnSpc>
              <a:spcPct val="90000"/>
            </a:lnSpc>
            <a:spcBef>
              <a:spcPct val="0"/>
            </a:spcBef>
            <a:spcAft>
              <a:spcPct val="35000"/>
            </a:spcAft>
            <a:buNone/>
          </a:pPr>
          <a:r>
            <a:rPr lang="en-US" sz="2300" kern="1200"/>
            <a:t>--after="…" --before="…": Show commits in a date range.</a:t>
          </a:r>
        </a:p>
      </dsp:txBody>
      <dsp:txXfrm>
        <a:off x="2103120" y="3309300"/>
        <a:ext cx="8412480" cy="1040029"/>
      </dsp:txXfrm>
    </dsp:sp>
    <dsp:sp modelId="{BD33B7BA-E90A-47D7-9F7E-746855D4EC64}">
      <dsp:nvSpPr>
        <dsp:cNvPr id="0" name=""/>
        <dsp:cNvSpPr/>
      </dsp:nvSpPr>
      <dsp:spPr>
        <a:xfrm>
          <a:off x="0" y="3309300"/>
          <a:ext cx="2103120" cy="104002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102732" rIns="111290" bIns="102732" numCol="1" spcCol="1270" anchor="ctr" anchorCtr="0">
          <a:noAutofit/>
        </a:bodyPr>
        <a:lstStyle/>
        <a:p>
          <a:pPr marL="0" lvl="0" indent="0" algn="ctr" defTabSz="1244600">
            <a:lnSpc>
              <a:spcPct val="90000"/>
            </a:lnSpc>
            <a:spcBef>
              <a:spcPct val="0"/>
            </a:spcBef>
            <a:spcAft>
              <a:spcPct val="35000"/>
            </a:spcAft>
            <a:buNone/>
          </a:pPr>
          <a:r>
            <a:rPr lang="en-US" sz="2800" kern="1200"/>
            <a:t>Show</a:t>
          </a:r>
        </a:p>
      </dsp:txBody>
      <dsp:txXfrm>
        <a:off x="0" y="3309300"/>
        <a:ext cx="2103120" cy="104002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22FB53-950C-4382-A9DB-F457DE76902E}">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706245-6A58-495F-8BD6-89797FB12834}">
      <dsp:nvSpPr>
        <dsp:cNvPr id="0" name=""/>
        <dsp:cNvSpPr/>
      </dsp:nvSpPr>
      <dsp:spPr>
        <a:xfrm>
          <a:off x="0" y="212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0" i="0" kern="1200" baseline="0"/>
            <a:t>Make changes in the editor.</a:t>
          </a:r>
          <a:endParaRPr lang="en-US" sz="3300" kern="1200"/>
        </a:p>
      </dsp:txBody>
      <dsp:txXfrm>
        <a:off x="0" y="2124"/>
        <a:ext cx="10515600" cy="724514"/>
      </dsp:txXfrm>
    </dsp:sp>
    <dsp:sp modelId="{844C73F0-32A5-414A-B143-BE8D4D787589}">
      <dsp:nvSpPr>
        <dsp:cNvPr id="0" name=""/>
        <dsp:cNvSpPr/>
      </dsp:nvSpPr>
      <dsp:spPr>
        <a:xfrm>
          <a:off x="0" y="72663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47BB3B-573E-4EFF-AC61-7648CC12C590}">
      <dsp:nvSpPr>
        <dsp:cNvPr id="0" name=""/>
        <dsp:cNvSpPr/>
      </dsp:nvSpPr>
      <dsp:spPr>
        <a:xfrm>
          <a:off x="0" y="72663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1" i="0" kern="1200" baseline="0"/>
            <a:t>git status</a:t>
          </a:r>
          <a:endParaRPr lang="en-US" sz="3300" kern="1200"/>
        </a:p>
      </dsp:txBody>
      <dsp:txXfrm>
        <a:off x="0" y="726639"/>
        <a:ext cx="10515600" cy="724514"/>
      </dsp:txXfrm>
    </dsp:sp>
    <dsp:sp modelId="{B31817F3-6C8C-4C46-8265-743E34D9D274}">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71383A-CBEB-44D1-AA95-258D50F3239E}">
      <dsp:nvSpPr>
        <dsp:cNvPr id="0" name=""/>
        <dsp:cNvSpPr/>
      </dsp:nvSpPr>
      <dsp:spPr>
        <a:xfrm>
          <a:off x="0" y="145115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1" i="0" kern="1200" baseline="0"/>
            <a:t>git add .</a:t>
          </a:r>
          <a:endParaRPr lang="en-US" sz="3300" kern="1200"/>
        </a:p>
      </dsp:txBody>
      <dsp:txXfrm>
        <a:off x="0" y="1451154"/>
        <a:ext cx="10515600" cy="724514"/>
      </dsp:txXfrm>
    </dsp:sp>
    <dsp:sp modelId="{FC9E66A9-779E-4CA7-AC71-31ACC7AC59EF}">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2E674A-67DC-4828-A032-CC7EAD28C6BB}">
      <dsp:nvSpPr>
        <dsp:cNvPr id="0" name=""/>
        <dsp:cNvSpPr/>
      </dsp:nvSpPr>
      <dsp:spPr>
        <a:xfrm>
          <a:off x="0" y="217566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1" i="0" kern="1200" baseline="0"/>
            <a:t>git commit -m "Specific message"</a:t>
          </a:r>
          <a:endParaRPr lang="en-US" sz="3300" kern="1200"/>
        </a:p>
      </dsp:txBody>
      <dsp:txXfrm>
        <a:off x="0" y="2175669"/>
        <a:ext cx="10515600" cy="724514"/>
      </dsp:txXfrm>
    </dsp:sp>
    <dsp:sp modelId="{E2E10E16-7741-43DB-8064-2A79DA2D2542}">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656CEE-235B-4A5A-AFA4-DEE092E1ECD6}">
      <dsp:nvSpPr>
        <dsp:cNvPr id="0" name=""/>
        <dsp:cNvSpPr/>
      </dsp:nvSpPr>
      <dsp:spPr>
        <a:xfrm>
          <a:off x="0" y="2900183"/>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1" i="0" kern="1200" baseline="0"/>
            <a:t>git push</a:t>
          </a:r>
          <a:endParaRPr lang="en-US" sz="3300" kern="1200"/>
        </a:p>
      </dsp:txBody>
      <dsp:txXfrm>
        <a:off x="0" y="2900183"/>
        <a:ext cx="10515600" cy="724514"/>
      </dsp:txXfrm>
    </dsp:sp>
    <dsp:sp modelId="{3DE5F4EA-3E06-4721-A954-0FBFF15D5271}">
      <dsp:nvSpPr>
        <dsp:cNvPr id="0" name=""/>
        <dsp:cNvSpPr/>
      </dsp:nvSpPr>
      <dsp:spPr>
        <a:xfrm>
          <a:off x="0" y="362469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BEB693-3588-4FA9-8BF5-2E0EECF58003}">
      <dsp:nvSpPr>
        <dsp:cNvPr id="0" name=""/>
        <dsp:cNvSpPr/>
      </dsp:nvSpPr>
      <dsp:spPr>
        <a:xfrm>
          <a:off x="0" y="3624698"/>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1" i="0" kern="1200" baseline="0"/>
            <a:t>git log</a:t>
          </a:r>
          <a:endParaRPr lang="en-US" sz="3300" kern="1200"/>
        </a:p>
      </dsp:txBody>
      <dsp:txXfrm>
        <a:off x="0" y="3624698"/>
        <a:ext cx="10515600" cy="72451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9/5/2023</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620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9/5/2023</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3474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9/5/2023</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253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9/5/2023</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4223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9/5/2023</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92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9/5/2023</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8204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9/5/2023</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649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9/5/2023</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5657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9/5/2023</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3201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9/5/2023</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4561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9/5/2023</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3270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9/5/2023</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50709258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83B517-A7A7-43D8-4997-37367ABDD562}"/>
              </a:ext>
            </a:extLst>
          </p:cNvPr>
          <p:cNvSpPr>
            <a:spLocks noGrp="1"/>
          </p:cNvSpPr>
          <p:nvPr>
            <p:ph type="title"/>
          </p:nvPr>
        </p:nvSpPr>
        <p:spPr>
          <a:xfrm>
            <a:off x="1188069" y="381935"/>
            <a:ext cx="4008583" cy="5974414"/>
          </a:xfrm>
        </p:spPr>
        <p:txBody>
          <a:bodyPr anchor="ctr">
            <a:normAutofit/>
          </a:bodyPr>
          <a:lstStyle/>
          <a:p>
            <a:r>
              <a:rPr lang="en-CA" sz="5600">
                <a:solidFill>
                  <a:schemeClr val="bg1"/>
                </a:solidFill>
              </a:rPr>
              <a:t>Distributed version control</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1F51218A-7CAD-0EFE-A5C1-4D8F1E9FE127}"/>
              </a:ext>
            </a:extLst>
          </p:cNvPr>
          <p:cNvSpPr>
            <a:spLocks noGrp="1"/>
          </p:cNvSpPr>
          <p:nvPr>
            <p:ph idx="1"/>
          </p:nvPr>
        </p:nvSpPr>
        <p:spPr>
          <a:xfrm>
            <a:off x="6096000" y="381935"/>
            <a:ext cx="4986955" cy="5974415"/>
          </a:xfrm>
        </p:spPr>
        <p:txBody>
          <a:bodyPr anchor="ctr">
            <a:normAutofit/>
          </a:bodyPr>
          <a:lstStyle/>
          <a:p>
            <a:r>
              <a:rPr lang="en-US" sz="1800" dirty="0"/>
              <a:t>Distributed version control systems (DVCS) use a peer-to-peer approach to version control, as opposed to the client–server approach of centralized systems. Distributed revision control synchronizes repositories by transferring patches from peer to peer. There is no single central version of the codebase; instead, each user has a working copy and the full change history.</a:t>
            </a:r>
            <a:endParaRPr lang="en-CA" sz="1800" dirty="0"/>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955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D1BB5-C6D6-37BA-E852-5F36D1891801}"/>
              </a:ext>
            </a:extLst>
          </p:cNvPr>
          <p:cNvSpPr>
            <a:spLocks noGrp="1"/>
          </p:cNvSpPr>
          <p:nvPr>
            <p:ph type="title"/>
          </p:nvPr>
        </p:nvSpPr>
        <p:spPr/>
        <p:txBody>
          <a:bodyPr/>
          <a:lstStyle/>
          <a:p>
            <a:r>
              <a:rPr lang="en-CA" b="0" i="0" dirty="0">
                <a:solidFill>
                  <a:srgbClr val="374151"/>
                </a:solidFill>
                <a:effectLst/>
                <a:latin typeface="Söhne"/>
              </a:rPr>
              <a:t>Fetching &amp; Merging from GitHub – git pull</a:t>
            </a:r>
            <a:endParaRPr lang="en-CA" dirty="0"/>
          </a:p>
        </p:txBody>
      </p:sp>
      <p:graphicFrame>
        <p:nvGraphicFramePr>
          <p:cNvPr id="8" name="Rectangle 1">
            <a:extLst>
              <a:ext uri="{FF2B5EF4-FFF2-40B4-BE49-F238E27FC236}">
                <a16:creationId xmlns:a16="http://schemas.microsoft.com/office/drawing/2014/main" id="{EB45BC08-71E3-3968-43B9-51900C40F8FB}"/>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3452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DAA40-8457-4853-C7CB-7D03EE9275F2}"/>
              </a:ext>
            </a:extLst>
          </p:cNvPr>
          <p:cNvSpPr>
            <a:spLocks noGrp="1"/>
          </p:cNvSpPr>
          <p:nvPr>
            <p:ph type="title"/>
          </p:nvPr>
        </p:nvSpPr>
        <p:spPr/>
        <p:txBody>
          <a:bodyPr/>
          <a:lstStyle/>
          <a:p>
            <a:r>
              <a:rPr lang="en-CA" b="0" i="0" dirty="0">
                <a:solidFill>
                  <a:srgbClr val="374151"/>
                </a:solidFill>
                <a:effectLst/>
                <a:latin typeface="Söhne"/>
              </a:rPr>
              <a:t>Working Collaboratively – git stash</a:t>
            </a:r>
            <a:endParaRPr lang="en-CA" dirty="0"/>
          </a:p>
        </p:txBody>
      </p:sp>
      <p:graphicFrame>
        <p:nvGraphicFramePr>
          <p:cNvPr id="6" name="Rectangle 1">
            <a:extLst>
              <a:ext uri="{FF2B5EF4-FFF2-40B4-BE49-F238E27FC236}">
                <a16:creationId xmlns:a16="http://schemas.microsoft.com/office/drawing/2014/main" id="{DA8749AD-0FDF-A30C-B1A4-86FAD2BED63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8857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53FC-B443-BA61-4DDA-182297884AB7}"/>
              </a:ext>
            </a:extLst>
          </p:cNvPr>
          <p:cNvSpPr>
            <a:spLocks noGrp="1"/>
          </p:cNvSpPr>
          <p:nvPr>
            <p:ph type="title"/>
          </p:nvPr>
        </p:nvSpPr>
        <p:spPr/>
        <p:txBody>
          <a:bodyPr/>
          <a:lstStyle/>
          <a:p>
            <a:r>
              <a:rPr lang="en-CA" b="0" i="0" dirty="0">
                <a:solidFill>
                  <a:srgbClr val="374151"/>
                </a:solidFill>
                <a:effectLst/>
                <a:latin typeface="Söhne"/>
              </a:rPr>
              <a:t>Viewing Repository History – git log</a:t>
            </a:r>
            <a:endParaRPr lang="en-CA" dirty="0"/>
          </a:p>
        </p:txBody>
      </p:sp>
      <p:graphicFrame>
        <p:nvGraphicFramePr>
          <p:cNvPr id="8" name="Rectangle 1">
            <a:extLst>
              <a:ext uri="{FF2B5EF4-FFF2-40B4-BE49-F238E27FC236}">
                <a16:creationId xmlns:a16="http://schemas.microsoft.com/office/drawing/2014/main" id="{AA1BA481-2636-D5AF-92D0-0FB878D66C0C}"/>
              </a:ext>
            </a:extLst>
          </p:cNvPr>
          <p:cNvGraphicFramePr>
            <a:graphicFrameLocks noGrp="1"/>
          </p:cNvGraphicFramePr>
          <p:nvPr>
            <p:ph idx="1"/>
            <p:extLst>
              <p:ext uri="{D42A27DB-BD31-4B8C-83A1-F6EECF244321}">
                <p14:modId xmlns:p14="http://schemas.microsoft.com/office/powerpoint/2010/main" val="404338153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721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8C471-D8C9-D3A2-63EA-06E34F34FD3F}"/>
              </a:ext>
            </a:extLst>
          </p:cNvPr>
          <p:cNvSpPr>
            <a:spLocks noGrp="1"/>
          </p:cNvSpPr>
          <p:nvPr>
            <p:ph type="title"/>
          </p:nvPr>
        </p:nvSpPr>
        <p:spPr/>
        <p:txBody>
          <a:bodyPr/>
          <a:lstStyle/>
          <a:p>
            <a:r>
              <a:rPr lang="en-CA" b="0" i="0">
                <a:solidFill>
                  <a:srgbClr val="374151"/>
                </a:solidFill>
                <a:effectLst/>
                <a:latin typeface="Söhne"/>
              </a:rPr>
              <a:t>A Typical Workflow (Demo)</a:t>
            </a:r>
            <a:endParaRPr lang="en-CA" dirty="0"/>
          </a:p>
        </p:txBody>
      </p:sp>
      <p:graphicFrame>
        <p:nvGraphicFramePr>
          <p:cNvPr id="6" name="Rectangle 1">
            <a:extLst>
              <a:ext uri="{FF2B5EF4-FFF2-40B4-BE49-F238E27FC236}">
                <a16:creationId xmlns:a16="http://schemas.microsoft.com/office/drawing/2014/main" id="{46E629D7-1CFE-F0D8-408E-400AEB253F9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2061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21364E64-5710-D29E-1E3A-5423EAD5D824}"/>
              </a:ext>
            </a:extLst>
          </p:cNvPr>
          <p:cNvSpPr>
            <a:spLocks noGrp="1"/>
          </p:cNvSpPr>
          <p:nvPr>
            <p:ph type="title"/>
          </p:nvPr>
        </p:nvSpPr>
        <p:spPr>
          <a:xfrm>
            <a:off x="479394" y="1070800"/>
            <a:ext cx="3939688" cy="5583126"/>
          </a:xfrm>
        </p:spPr>
        <p:txBody>
          <a:bodyPr>
            <a:normAutofit/>
          </a:bodyPr>
          <a:lstStyle/>
          <a:p>
            <a:pPr algn="r"/>
            <a:r>
              <a:rPr lang="en-CA" sz="6100" b="0" i="0">
                <a:effectLst/>
                <a:latin typeface="Söhne"/>
              </a:rPr>
              <a:t>Conclusion</a:t>
            </a:r>
            <a:endParaRPr lang="en-CA" sz="6100"/>
          </a:p>
        </p:txBody>
      </p:sp>
      <p:cxnSp>
        <p:nvCxnSpPr>
          <p:cNvPr id="12" name="Straight Connector 1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Rectangle 1">
            <a:extLst>
              <a:ext uri="{FF2B5EF4-FFF2-40B4-BE49-F238E27FC236}">
                <a16:creationId xmlns:a16="http://schemas.microsoft.com/office/drawing/2014/main" id="{60E22182-F445-1875-02F7-33DB1E24B21C}"/>
              </a:ext>
            </a:extLst>
          </p:cNvPr>
          <p:cNvGraphicFramePr>
            <a:graphicFrameLocks noGrp="1"/>
          </p:cNvGraphicFramePr>
          <p:nvPr>
            <p:ph idx="1"/>
            <p:extLst>
              <p:ext uri="{D42A27DB-BD31-4B8C-83A1-F6EECF244321}">
                <p14:modId xmlns:p14="http://schemas.microsoft.com/office/powerpoint/2010/main" val="2318728911"/>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5681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A62810-9724-3E21-B8B8-CB58DAD18934}"/>
              </a:ext>
            </a:extLst>
          </p:cNvPr>
          <p:cNvSpPr>
            <a:spLocks noGrp="1"/>
          </p:cNvSpPr>
          <p:nvPr>
            <p:ph type="title"/>
          </p:nvPr>
        </p:nvSpPr>
        <p:spPr>
          <a:xfrm>
            <a:off x="1188069" y="381935"/>
            <a:ext cx="4008583" cy="5974414"/>
          </a:xfrm>
        </p:spPr>
        <p:txBody>
          <a:bodyPr anchor="ctr">
            <a:normAutofit/>
          </a:bodyPr>
          <a:lstStyle/>
          <a:p>
            <a:r>
              <a:rPr lang="en-CA" sz="5600" b="0" i="0">
                <a:solidFill>
                  <a:schemeClr val="bg1"/>
                </a:solidFill>
                <a:effectLst/>
                <a:latin typeface="Arial" panose="020B0604020202020204" pitchFamily="34" charset="0"/>
              </a:rPr>
              <a:t>Advantages of DVCS</a:t>
            </a:r>
            <a:endParaRPr lang="en-CA" sz="5600">
              <a:solidFill>
                <a:schemeClr val="bg1"/>
              </a:solidFill>
            </a:endParaRPr>
          </a:p>
        </p:txBody>
      </p:sp>
      <p:sp>
        <p:nvSpPr>
          <p:cNvPr id="2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56200520-C1DB-4FE7-0E64-E951E96FFA84}"/>
              </a:ext>
            </a:extLst>
          </p:cNvPr>
          <p:cNvSpPr>
            <a:spLocks noGrp="1"/>
          </p:cNvSpPr>
          <p:nvPr>
            <p:ph idx="1"/>
          </p:nvPr>
        </p:nvSpPr>
        <p:spPr>
          <a:xfrm>
            <a:off x="6096000" y="381935"/>
            <a:ext cx="4986955" cy="5974415"/>
          </a:xfrm>
        </p:spPr>
        <p:txBody>
          <a:bodyPr anchor="ctr">
            <a:normAutofit/>
          </a:bodyPr>
          <a:lstStyle/>
          <a:p>
            <a:r>
              <a:rPr lang="en-US" sz="1500"/>
              <a:t>Allows users to work productively when not connected to a network.</a:t>
            </a:r>
          </a:p>
          <a:p>
            <a:r>
              <a:rPr lang="en-US" sz="1500"/>
              <a:t>Common operations (such as commits, viewing history, and reverting changes) are faster for DVCS, because there is no need to communicate with a central server. With DVCS, communication is necessary only when sharing changes among other peers.</a:t>
            </a:r>
          </a:p>
          <a:p>
            <a:r>
              <a:rPr lang="en-US" sz="1500"/>
              <a:t>Allows private work, so users can use their changes even for early drafts they do not want to publish.</a:t>
            </a:r>
          </a:p>
          <a:p>
            <a:r>
              <a:rPr lang="en-US" sz="1500"/>
              <a:t>Working copies effectively function as remote backups, which avoids relying on one physical machine as a single point of failure.</a:t>
            </a:r>
          </a:p>
          <a:p>
            <a:r>
              <a:rPr lang="en-US" sz="1500"/>
              <a:t>Allows various development models to be used, such as using development branches or a Commander/Lieutenant model.</a:t>
            </a:r>
          </a:p>
          <a:p>
            <a:r>
              <a:rPr lang="en-US" sz="1500"/>
              <a:t>Permits centralized control of the "release version" of the project</a:t>
            </a:r>
          </a:p>
          <a:p>
            <a:r>
              <a:rPr lang="en-US" sz="1500"/>
              <a:t>On FOSS (Free and open-source software) projects it is much easier to create a project fork from a project that is stalled because of leadership conflicts or design disagreements.</a:t>
            </a:r>
            <a:endParaRPr lang="en-CA" sz="1500"/>
          </a:p>
        </p:txBody>
      </p:sp>
      <p:cxnSp>
        <p:nvCxnSpPr>
          <p:cNvPr id="26"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615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C17278C5-34E8-4293-BE47-73B18483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22" name="Picture 3" descr="A collection of geometric shapes&#10;&#10;Description automatically generated">
            <a:extLst>
              <a:ext uri="{FF2B5EF4-FFF2-40B4-BE49-F238E27FC236}">
                <a16:creationId xmlns:a16="http://schemas.microsoft.com/office/drawing/2014/main" id="{F42677C6-8B26-1AF7-4943-4A9C0296C675}"/>
              </a:ext>
            </a:extLst>
          </p:cNvPr>
          <p:cNvPicPr>
            <a:picLocks noChangeAspect="1"/>
          </p:cNvPicPr>
          <p:nvPr/>
        </p:nvPicPr>
        <p:blipFill rotWithShape="1">
          <a:blip r:embed="rId2">
            <a:duotone>
              <a:schemeClr val="accent1">
                <a:shade val="45000"/>
                <a:satMod val="135000"/>
              </a:schemeClr>
              <a:prstClr val="white"/>
            </a:duotone>
            <a:alphaModFix amt="35000"/>
          </a:blip>
          <a:srcRect t="8435" b="12894"/>
          <a:stretch/>
        </p:blipFill>
        <p:spPr>
          <a:xfrm>
            <a:off x="20" y="-8877"/>
            <a:ext cx="12191980" cy="6858000"/>
          </a:xfrm>
          <a:prstGeom prst="rect">
            <a:avLst/>
          </a:prstGeom>
        </p:spPr>
      </p:pic>
      <p:sp>
        <p:nvSpPr>
          <p:cNvPr id="2" name="Title 1">
            <a:extLst>
              <a:ext uri="{FF2B5EF4-FFF2-40B4-BE49-F238E27FC236}">
                <a16:creationId xmlns:a16="http://schemas.microsoft.com/office/drawing/2014/main" id="{08754C5E-F000-C91B-A514-FA1E70063AF7}"/>
              </a:ext>
            </a:extLst>
          </p:cNvPr>
          <p:cNvSpPr>
            <a:spLocks noGrp="1"/>
          </p:cNvSpPr>
          <p:nvPr>
            <p:ph type="ctrTitle"/>
          </p:nvPr>
        </p:nvSpPr>
        <p:spPr>
          <a:xfrm>
            <a:off x="1256275" y="2271449"/>
            <a:ext cx="9679449" cy="2847058"/>
          </a:xfrm>
        </p:spPr>
        <p:txBody>
          <a:bodyPr anchor="b">
            <a:normAutofit/>
          </a:bodyPr>
          <a:lstStyle/>
          <a:p>
            <a:r>
              <a:rPr lang="en-CA" sz="7200" b="1" i="0" dirty="0">
                <a:solidFill>
                  <a:srgbClr val="FFFFFF"/>
                </a:solidFill>
                <a:effectLst/>
                <a:latin typeface="Söhne"/>
              </a:rPr>
              <a:t>Understanding Basic Git Commands</a:t>
            </a:r>
            <a:endParaRPr lang="en-CA" sz="7200" dirty="0">
              <a:solidFill>
                <a:srgbClr val="FFFFFF"/>
              </a:solidFill>
            </a:endParaRPr>
          </a:p>
        </p:txBody>
      </p:sp>
      <p:sp>
        <p:nvSpPr>
          <p:cNvPr id="3" name="Subtitle 2">
            <a:extLst>
              <a:ext uri="{FF2B5EF4-FFF2-40B4-BE49-F238E27FC236}">
                <a16:creationId xmlns:a16="http://schemas.microsoft.com/office/drawing/2014/main" id="{DAEB4384-624C-DB50-FD4F-4415E7507A3E}"/>
              </a:ext>
            </a:extLst>
          </p:cNvPr>
          <p:cNvSpPr>
            <a:spLocks noGrp="1"/>
          </p:cNvSpPr>
          <p:nvPr>
            <p:ph type="subTitle" idx="1"/>
          </p:nvPr>
        </p:nvSpPr>
        <p:spPr>
          <a:xfrm>
            <a:off x="1256275" y="5098254"/>
            <a:ext cx="9679449" cy="750259"/>
          </a:xfrm>
        </p:spPr>
        <p:txBody>
          <a:bodyPr anchor="ctr">
            <a:normAutofit/>
          </a:bodyPr>
          <a:lstStyle/>
          <a:p>
            <a:endParaRPr lang="en-CA" sz="2000">
              <a:solidFill>
                <a:srgbClr val="FFFFFF"/>
              </a:solidFill>
            </a:endParaRPr>
          </a:p>
        </p:txBody>
      </p:sp>
      <p:cxnSp>
        <p:nvCxnSpPr>
          <p:cNvPr id="13"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5"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3"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192165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8">
            <a:extLst>
              <a:ext uri="{FF2B5EF4-FFF2-40B4-BE49-F238E27FC236}">
                <a16:creationId xmlns:a16="http://schemas.microsoft.com/office/drawing/2014/main" id="{552166BF-0946-419E-A3F5-F3510C5B2A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a:extLst>
              <a:ext uri="{FF2B5EF4-FFF2-40B4-BE49-F238E27FC236}">
                <a16:creationId xmlns:a16="http://schemas.microsoft.com/office/drawing/2014/main" id="{1E902070-A0E4-4756-B623-BA0AC4066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4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31" name="Picture 4" descr="Computer script on a screen">
            <a:extLst>
              <a:ext uri="{FF2B5EF4-FFF2-40B4-BE49-F238E27FC236}">
                <a16:creationId xmlns:a16="http://schemas.microsoft.com/office/drawing/2014/main" id="{89264AEC-2F72-6C38-4049-929315990F88}"/>
              </a:ext>
            </a:extLst>
          </p:cNvPr>
          <p:cNvPicPr>
            <a:picLocks noChangeAspect="1"/>
          </p:cNvPicPr>
          <p:nvPr/>
        </p:nvPicPr>
        <p:blipFill rotWithShape="1">
          <a:blip r:embed="rId2">
            <a:duotone>
              <a:schemeClr val="accent1">
                <a:shade val="45000"/>
                <a:satMod val="135000"/>
              </a:schemeClr>
              <a:prstClr val="white"/>
            </a:duotone>
            <a:alphaModFix amt="35000"/>
          </a:blip>
          <a:srcRect t="5981" b="9749"/>
          <a:stretch/>
        </p:blipFill>
        <p:spPr>
          <a:xfrm>
            <a:off x="20" y="-8877"/>
            <a:ext cx="12191980" cy="6858000"/>
          </a:xfrm>
          <a:prstGeom prst="rect">
            <a:avLst/>
          </a:prstGeom>
        </p:spPr>
      </p:pic>
      <p:sp>
        <p:nvSpPr>
          <p:cNvPr id="2" name="Title 1">
            <a:extLst>
              <a:ext uri="{FF2B5EF4-FFF2-40B4-BE49-F238E27FC236}">
                <a16:creationId xmlns:a16="http://schemas.microsoft.com/office/drawing/2014/main" id="{40AA7DB8-84F0-500C-2B6D-793218FA66B1}"/>
              </a:ext>
            </a:extLst>
          </p:cNvPr>
          <p:cNvSpPr>
            <a:spLocks noGrp="1"/>
          </p:cNvSpPr>
          <p:nvPr>
            <p:ph type="title"/>
          </p:nvPr>
        </p:nvSpPr>
        <p:spPr>
          <a:xfrm>
            <a:off x="838199" y="381934"/>
            <a:ext cx="5257801" cy="5181523"/>
          </a:xfrm>
        </p:spPr>
        <p:txBody>
          <a:bodyPr anchor="b">
            <a:normAutofit/>
          </a:bodyPr>
          <a:lstStyle/>
          <a:p>
            <a:r>
              <a:rPr lang="en-CA" sz="7200" b="0" i="0" dirty="0">
                <a:solidFill>
                  <a:srgbClr val="FFFFFF"/>
                </a:solidFill>
                <a:effectLst/>
                <a:latin typeface="Söhne"/>
              </a:rPr>
              <a:t>Introduction</a:t>
            </a:r>
            <a:endParaRPr lang="en-CA" sz="7200" dirty="0">
              <a:solidFill>
                <a:srgbClr val="FFFFFF"/>
              </a:solidFill>
            </a:endParaRPr>
          </a:p>
        </p:txBody>
      </p:sp>
      <p:cxnSp>
        <p:nvCxnSpPr>
          <p:cNvPr id="32" name="Straight Connector 1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2814"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1594"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7274"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5" name="Content Placeholder 2">
            <a:extLst>
              <a:ext uri="{FF2B5EF4-FFF2-40B4-BE49-F238E27FC236}">
                <a16:creationId xmlns:a16="http://schemas.microsoft.com/office/drawing/2014/main" id="{9F03B3DA-8E0A-2FB5-5835-D742A83F108D}"/>
              </a:ext>
            </a:extLst>
          </p:cNvPr>
          <p:cNvSpPr>
            <a:spLocks noGrp="1"/>
          </p:cNvSpPr>
          <p:nvPr>
            <p:ph idx="1"/>
          </p:nvPr>
        </p:nvSpPr>
        <p:spPr>
          <a:xfrm>
            <a:off x="7229042" y="698643"/>
            <a:ext cx="4124758" cy="5301467"/>
          </a:xfrm>
        </p:spPr>
        <p:txBody>
          <a:bodyPr anchor="b">
            <a:normAutofit/>
          </a:bodyPr>
          <a:lstStyle/>
          <a:p>
            <a:pPr>
              <a:buFont typeface="Arial" panose="020B0604020202020204" pitchFamily="34" charset="0"/>
              <a:buChar char="•"/>
            </a:pPr>
            <a:r>
              <a:rPr lang="en-US" sz="1800" b="0" i="0">
                <a:solidFill>
                  <a:srgbClr val="FFFFFF"/>
                </a:solidFill>
                <a:effectLst/>
                <a:latin typeface="Söhne"/>
              </a:rPr>
              <a:t>Git comes pre-installed with your desktop environment.</a:t>
            </a:r>
          </a:p>
          <a:p>
            <a:pPr>
              <a:buFont typeface="Arial" panose="020B0604020202020204" pitchFamily="34" charset="0"/>
              <a:buChar char="•"/>
            </a:pPr>
            <a:r>
              <a:rPr lang="en-US" sz="1800" b="0" i="0">
                <a:solidFill>
                  <a:srgbClr val="FFFFFF"/>
                </a:solidFill>
                <a:effectLst/>
                <a:latin typeface="Söhne"/>
              </a:rPr>
              <a:t>Git can be accessed from:</a:t>
            </a:r>
          </a:p>
          <a:p>
            <a:pPr marL="742950" lvl="1" indent="-285750">
              <a:buFont typeface="Arial" panose="020B0604020202020204" pitchFamily="34" charset="0"/>
              <a:buChar char="•"/>
            </a:pPr>
            <a:r>
              <a:rPr lang="en-US" sz="1800" b="0" i="0">
                <a:solidFill>
                  <a:srgbClr val="FFFFFF"/>
                </a:solidFill>
                <a:effectLst/>
                <a:latin typeface="Söhne"/>
              </a:rPr>
              <a:t>Repository -&gt; Open in PowerShell/Command Prompt</a:t>
            </a:r>
          </a:p>
          <a:p>
            <a:pPr marL="742950" lvl="1" indent="-285750">
              <a:buFont typeface="Arial" panose="020B0604020202020204" pitchFamily="34" charset="0"/>
              <a:buChar char="•"/>
            </a:pPr>
            <a:r>
              <a:rPr lang="en-US" sz="1800" b="0" i="0">
                <a:solidFill>
                  <a:srgbClr val="FFFFFF"/>
                </a:solidFill>
                <a:effectLst/>
                <a:latin typeface="Söhne"/>
              </a:rPr>
              <a:t>Visual Studio Code</a:t>
            </a:r>
          </a:p>
          <a:p>
            <a:pPr marL="742950" lvl="1" indent="-285750">
              <a:buFont typeface="Arial" panose="020B0604020202020204" pitchFamily="34" charset="0"/>
              <a:buChar char="•"/>
            </a:pPr>
            <a:r>
              <a:rPr lang="en-US" sz="1800" b="0" i="0">
                <a:solidFill>
                  <a:srgbClr val="FFFFFF"/>
                </a:solidFill>
                <a:effectLst/>
                <a:latin typeface="Söhne"/>
              </a:rPr>
              <a:t>Visual Code</a:t>
            </a:r>
          </a:p>
          <a:p>
            <a:pPr marL="742950" lvl="1" indent="-285750">
              <a:buFont typeface="Arial" panose="020B0604020202020204" pitchFamily="34" charset="0"/>
              <a:buChar char="•"/>
            </a:pPr>
            <a:r>
              <a:rPr lang="en-US" sz="1800" b="0" i="0">
                <a:solidFill>
                  <a:srgbClr val="FFFFFF"/>
                </a:solidFill>
                <a:effectLst/>
                <a:latin typeface="Söhne"/>
              </a:rPr>
              <a:t>Command Prompt</a:t>
            </a:r>
          </a:p>
          <a:p>
            <a:endParaRPr lang="en-CA" sz="1800">
              <a:solidFill>
                <a:srgbClr val="FFFFFF"/>
              </a:solidFill>
            </a:endParaRPr>
          </a:p>
        </p:txBody>
      </p:sp>
    </p:spTree>
    <p:extLst>
      <p:ext uri="{BB962C8B-B14F-4D97-AF65-F5344CB8AC3E}">
        <p14:creationId xmlns:p14="http://schemas.microsoft.com/office/powerpoint/2010/main" val="751863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0">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345F6612-0101-EE35-8C12-874210CDAA1E}"/>
              </a:ext>
            </a:extLst>
          </p:cNvPr>
          <p:cNvSpPr>
            <a:spLocks noGrp="1"/>
          </p:cNvSpPr>
          <p:nvPr>
            <p:ph type="title"/>
          </p:nvPr>
        </p:nvSpPr>
        <p:spPr>
          <a:xfrm>
            <a:off x="479394" y="1070800"/>
            <a:ext cx="3939688" cy="5583126"/>
          </a:xfrm>
        </p:spPr>
        <p:txBody>
          <a:bodyPr>
            <a:normAutofit/>
          </a:bodyPr>
          <a:lstStyle/>
          <a:p>
            <a:pPr algn="r"/>
            <a:r>
              <a:rPr lang="en-US" sz="6100" b="0" i="0">
                <a:effectLst/>
                <a:latin typeface="Söhne"/>
              </a:rPr>
              <a:t>How to Use Git Commands</a:t>
            </a:r>
            <a:endParaRPr lang="en-CA" sz="6100"/>
          </a:p>
        </p:txBody>
      </p:sp>
      <p:cxnSp>
        <p:nvCxnSpPr>
          <p:cNvPr id="24" name="Straight Connector 12">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25" name="Rectangle 2">
            <a:extLst>
              <a:ext uri="{FF2B5EF4-FFF2-40B4-BE49-F238E27FC236}">
                <a16:creationId xmlns:a16="http://schemas.microsoft.com/office/drawing/2014/main" id="{3B1B4C76-BE44-1C45-1F72-D5366844B9CD}"/>
              </a:ext>
            </a:extLst>
          </p:cNvPr>
          <p:cNvGraphicFramePr>
            <a:graphicFrameLocks noGrp="1"/>
          </p:cNvGraphicFramePr>
          <p:nvPr>
            <p:ph idx="1"/>
            <p:extLst>
              <p:ext uri="{D42A27DB-BD31-4B8C-83A1-F6EECF244321}">
                <p14:modId xmlns:p14="http://schemas.microsoft.com/office/powerpoint/2010/main" val="1050999304"/>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0712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0">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Rectangle 1">
            <a:extLst>
              <a:ext uri="{FF2B5EF4-FFF2-40B4-BE49-F238E27FC236}">
                <a16:creationId xmlns:a16="http://schemas.microsoft.com/office/drawing/2014/main" id="{4A6D686C-8DA6-6BDF-06D7-07FA253AE730}"/>
              </a:ext>
            </a:extLst>
          </p:cNvPr>
          <p:cNvSpPr>
            <a:spLocks noGrp="1" noChangeArrowheads="1"/>
          </p:cNvSpPr>
          <p:nvPr>
            <p:ph type="title"/>
          </p:nvPr>
        </p:nvSpPr>
        <p:spPr bwMode="auto">
          <a:xfrm>
            <a:off x="479394" y="1070800"/>
            <a:ext cx="3939688" cy="558312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algn="r" defTabSz="914400" rtl="0" eaLnBrk="0" fontAlgn="base" latinLnBrk="0" hangingPunct="0">
              <a:spcBef>
                <a:spcPct val="0"/>
              </a:spcBef>
              <a:spcAft>
                <a:spcPct val="0"/>
              </a:spcAft>
              <a:buClrTx/>
              <a:buSzTx/>
              <a:buFontTx/>
              <a:buNone/>
              <a:tabLst/>
            </a:pPr>
            <a:r>
              <a:rPr kumimoji="0" lang="en-US" altLang="en-US" sz="6100" b="0" i="0" u="none" strike="noStrike" cap="none" normalizeH="0" baseline="0">
                <a:ln>
                  <a:noFill/>
                </a:ln>
                <a:effectLst/>
                <a:latin typeface="Söhne"/>
              </a:rPr>
              <a:t>Basic Commands - </a:t>
            </a:r>
            <a:r>
              <a:rPr kumimoji="0" lang="en-US" altLang="en-US" sz="6100" b="1" i="0" u="none" strike="noStrike" cap="none" normalizeH="0" baseline="0">
                <a:ln>
                  <a:noFill/>
                </a:ln>
                <a:effectLst/>
                <a:latin typeface="Söhne Mono"/>
              </a:rPr>
              <a:t>git add</a:t>
            </a:r>
            <a:r>
              <a:rPr kumimoji="0" lang="en-US" altLang="en-US" sz="6100" b="0" i="0" u="none" strike="noStrike" cap="none" normalizeH="0" baseline="0">
                <a:ln>
                  <a:noFill/>
                </a:ln>
                <a:effectLst/>
              </a:rPr>
              <a:t> </a:t>
            </a:r>
            <a:endParaRPr kumimoji="0" lang="en-US" altLang="en-US" sz="6100" b="0" i="0" u="none" strike="noStrike" cap="none" normalizeH="0" baseline="0">
              <a:ln>
                <a:noFill/>
              </a:ln>
              <a:effectLst/>
              <a:latin typeface="Arial" panose="020B0604020202020204" pitchFamily="34" charset="0"/>
            </a:endParaRPr>
          </a:p>
        </p:txBody>
      </p:sp>
      <p:cxnSp>
        <p:nvCxnSpPr>
          <p:cNvPr id="13" name="Straight Connector 12">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9" name="Rectangle 2">
            <a:extLst>
              <a:ext uri="{FF2B5EF4-FFF2-40B4-BE49-F238E27FC236}">
                <a16:creationId xmlns:a16="http://schemas.microsoft.com/office/drawing/2014/main" id="{B2DF5691-867E-E9DB-C001-E787F0CD5D0A}"/>
              </a:ext>
            </a:extLst>
          </p:cNvPr>
          <p:cNvGraphicFramePr>
            <a:graphicFrameLocks noGrp="1"/>
          </p:cNvGraphicFramePr>
          <p:nvPr>
            <p:ph idx="1"/>
            <p:extLst>
              <p:ext uri="{D42A27DB-BD31-4B8C-83A1-F6EECF244321}">
                <p14:modId xmlns:p14="http://schemas.microsoft.com/office/powerpoint/2010/main" val="777748245"/>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56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942ED79A-7C33-90BC-9504-C0AD0F14910C}"/>
              </a:ext>
            </a:extLst>
          </p:cNvPr>
          <p:cNvSpPr>
            <a:spLocks noGrp="1"/>
          </p:cNvSpPr>
          <p:nvPr>
            <p:ph type="title"/>
          </p:nvPr>
        </p:nvSpPr>
        <p:spPr>
          <a:xfrm>
            <a:off x="479394" y="1070800"/>
            <a:ext cx="3939688" cy="5583126"/>
          </a:xfrm>
        </p:spPr>
        <p:txBody>
          <a:bodyPr>
            <a:normAutofit/>
          </a:bodyPr>
          <a:lstStyle/>
          <a:p>
            <a:pPr algn="r"/>
            <a:r>
              <a:rPr lang="en-CA" sz="7200" b="0" i="0" dirty="0">
                <a:effectLst/>
                <a:latin typeface="Söhne"/>
              </a:rPr>
              <a:t>Getting Help</a:t>
            </a:r>
            <a:br>
              <a:rPr lang="en-CA" sz="7200" b="0" i="0" dirty="0">
                <a:effectLst/>
                <a:latin typeface="Söhne"/>
              </a:rPr>
            </a:br>
            <a:r>
              <a:rPr lang="en-US" sz="4800" dirty="0">
                <a:latin typeface="Söhne"/>
              </a:rPr>
              <a:t>git &lt;xxx&gt; -help </a:t>
            </a:r>
            <a:br>
              <a:rPr lang="en-CA" sz="3600" dirty="0"/>
            </a:br>
            <a:endParaRPr lang="en-CA" sz="7200" dirty="0"/>
          </a:p>
        </p:txBody>
      </p:sp>
      <p:cxnSp>
        <p:nvCxnSpPr>
          <p:cNvPr id="15" name="Straight Connector 1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Rectangle 1">
            <a:extLst>
              <a:ext uri="{FF2B5EF4-FFF2-40B4-BE49-F238E27FC236}">
                <a16:creationId xmlns:a16="http://schemas.microsoft.com/office/drawing/2014/main" id="{E99BF8BF-3459-21D9-7E3C-C8604E2F9C93}"/>
              </a:ext>
            </a:extLst>
          </p:cNvPr>
          <p:cNvGraphicFramePr>
            <a:graphicFrameLocks noGrp="1"/>
          </p:cNvGraphicFramePr>
          <p:nvPr>
            <p:ph idx="1"/>
            <p:extLst>
              <p:ext uri="{D42A27DB-BD31-4B8C-83A1-F6EECF244321}">
                <p14:modId xmlns:p14="http://schemas.microsoft.com/office/powerpoint/2010/main" val="2214495295"/>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3905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6970AAD9-9394-964C-D446-0D72336FA44E}"/>
              </a:ext>
            </a:extLst>
          </p:cNvPr>
          <p:cNvSpPr>
            <a:spLocks noGrp="1"/>
          </p:cNvSpPr>
          <p:nvPr>
            <p:ph type="title"/>
          </p:nvPr>
        </p:nvSpPr>
        <p:spPr>
          <a:xfrm>
            <a:off x="479394" y="1070800"/>
            <a:ext cx="3939688" cy="5583126"/>
          </a:xfrm>
        </p:spPr>
        <p:txBody>
          <a:bodyPr>
            <a:normAutofit/>
          </a:bodyPr>
          <a:lstStyle/>
          <a:p>
            <a:pPr algn="r"/>
            <a:r>
              <a:rPr lang="en-CA" sz="7200" b="0" i="0">
                <a:effectLst/>
                <a:latin typeface="Söhne"/>
              </a:rPr>
              <a:t>Git Workflow</a:t>
            </a:r>
            <a:endParaRPr lang="en-CA" sz="7200"/>
          </a:p>
        </p:txBody>
      </p:sp>
      <p:cxnSp>
        <p:nvCxnSpPr>
          <p:cNvPr id="30" name="Straight Connector 1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31" name="Rectangle 1">
            <a:extLst>
              <a:ext uri="{FF2B5EF4-FFF2-40B4-BE49-F238E27FC236}">
                <a16:creationId xmlns:a16="http://schemas.microsoft.com/office/drawing/2014/main" id="{25A80348-C338-43C1-B864-89A27DBCF8D5}"/>
              </a:ext>
            </a:extLst>
          </p:cNvPr>
          <p:cNvGraphicFramePr>
            <a:graphicFrameLocks noGrp="1"/>
          </p:cNvGraphicFramePr>
          <p:nvPr>
            <p:ph idx="1"/>
            <p:extLst>
              <p:ext uri="{D42A27DB-BD31-4B8C-83A1-F6EECF244321}">
                <p14:modId xmlns:p14="http://schemas.microsoft.com/office/powerpoint/2010/main" val="1789287375"/>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7843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89FBA239-7985-9BF4-A1A0-D4FEAD49BC1D}"/>
              </a:ext>
            </a:extLst>
          </p:cNvPr>
          <p:cNvSpPr>
            <a:spLocks noGrp="1"/>
          </p:cNvSpPr>
          <p:nvPr>
            <p:ph type="title"/>
          </p:nvPr>
        </p:nvSpPr>
        <p:spPr>
          <a:xfrm>
            <a:off x="479394" y="1070800"/>
            <a:ext cx="3939688" cy="5583126"/>
          </a:xfrm>
        </p:spPr>
        <p:txBody>
          <a:bodyPr>
            <a:normAutofit/>
          </a:bodyPr>
          <a:lstStyle/>
          <a:p>
            <a:pPr algn="r"/>
            <a:r>
              <a:rPr lang="en-CA" sz="7200" b="0" i="0" dirty="0">
                <a:effectLst/>
                <a:latin typeface="Söhne"/>
              </a:rPr>
              <a:t>Pushing to GitHub –git push</a:t>
            </a:r>
            <a:endParaRPr lang="en-CA" sz="7200" dirty="0"/>
          </a:p>
        </p:txBody>
      </p:sp>
      <p:cxnSp>
        <p:nvCxnSpPr>
          <p:cNvPr id="12" name="Straight Connector 1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Rectangle 1">
            <a:extLst>
              <a:ext uri="{FF2B5EF4-FFF2-40B4-BE49-F238E27FC236}">
                <a16:creationId xmlns:a16="http://schemas.microsoft.com/office/drawing/2014/main" id="{B8E8F477-C23B-0C38-C73C-48C0F9D91098}"/>
              </a:ext>
            </a:extLst>
          </p:cNvPr>
          <p:cNvGraphicFramePr>
            <a:graphicFrameLocks noGrp="1"/>
          </p:cNvGraphicFramePr>
          <p:nvPr>
            <p:ph idx="1"/>
            <p:extLst>
              <p:ext uri="{D42A27DB-BD31-4B8C-83A1-F6EECF244321}">
                <p14:modId xmlns:p14="http://schemas.microsoft.com/office/powerpoint/2010/main" val="3541157036"/>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9473136"/>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8051635BB926429B92226D2F61C843" ma:contentTypeVersion="7" ma:contentTypeDescription="Create a new document." ma:contentTypeScope="" ma:versionID="1655ca65940c1b09c6ecc537efd75071">
  <xsd:schema xmlns:xsd="http://www.w3.org/2001/XMLSchema" xmlns:xs="http://www.w3.org/2001/XMLSchema" xmlns:p="http://schemas.microsoft.com/office/2006/metadata/properties" xmlns:ns2="115076b4-66af-4dee-8790-63d1f78bafa4" targetNamespace="http://schemas.microsoft.com/office/2006/metadata/properties" ma:root="true" ma:fieldsID="c29b27e8374837b3b7b56218f6f6b17d" ns2:_="">
    <xsd:import namespace="115076b4-66af-4dee-8790-63d1f78bafa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5076b4-66af-4dee-8790-63d1f78baf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974A1BA-5263-4796-9B78-ADB10AF8E4EF}"/>
</file>

<file path=customXml/itemProps2.xml><?xml version="1.0" encoding="utf-8"?>
<ds:datastoreItem xmlns:ds="http://schemas.openxmlformats.org/officeDocument/2006/customXml" ds:itemID="{CA2E9FB8-BB6C-40D9-9606-7EA271C62906}"/>
</file>

<file path=customXml/itemProps3.xml><?xml version="1.0" encoding="utf-8"?>
<ds:datastoreItem xmlns:ds="http://schemas.openxmlformats.org/officeDocument/2006/customXml" ds:itemID="{94D8CC10-2B89-4733-A650-4AB03D02F8E6}"/>
</file>

<file path=docProps/app.xml><?xml version="1.0" encoding="utf-8"?>
<Properties xmlns="http://schemas.openxmlformats.org/officeDocument/2006/extended-properties" xmlns:vt="http://schemas.openxmlformats.org/officeDocument/2006/docPropsVTypes">
  <TotalTime>31</TotalTime>
  <Words>648</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Söhne</vt:lpstr>
      <vt:lpstr>Söhne Mono</vt:lpstr>
      <vt:lpstr>Univers</vt:lpstr>
      <vt:lpstr>GradientVTI</vt:lpstr>
      <vt:lpstr>Distributed version control</vt:lpstr>
      <vt:lpstr>Advantages of DVCS</vt:lpstr>
      <vt:lpstr>Understanding Basic Git Commands</vt:lpstr>
      <vt:lpstr>Introduction</vt:lpstr>
      <vt:lpstr>How to Use Git Commands</vt:lpstr>
      <vt:lpstr>Basic Commands - git add </vt:lpstr>
      <vt:lpstr>Getting Help git &lt;xxx&gt; -help  </vt:lpstr>
      <vt:lpstr>Git Workflow</vt:lpstr>
      <vt:lpstr>Pushing to GitHub –git push</vt:lpstr>
      <vt:lpstr>Fetching &amp; Merging from GitHub – git pull</vt:lpstr>
      <vt:lpstr>Working Collaboratively – git stash</vt:lpstr>
      <vt:lpstr>Viewing Repository History – git log</vt:lpstr>
      <vt:lpstr>A Typical Workflow (Demo)</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Basic Git Commands</dc:title>
  <dc:creator>James Thompson</dc:creator>
  <cp:lastModifiedBy>James Thompson</cp:lastModifiedBy>
  <cp:revision>1</cp:revision>
  <dcterms:created xsi:type="dcterms:W3CDTF">2023-09-05T13:41:25Z</dcterms:created>
  <dcterms:modified xsi:type="dcterms:W3CDTF">2023-09-05T14:13:04Z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0x010100E88051635BB926429B92226D2F61C843</vt:lpwstr>
  </property>
</Properties>
</file>