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4"/>
  </p:notesMasterIdLst>
  <p:sldIdLst>
    <p:sldId id="256" r:id="rId3"/>
    <p:sldId id="257" r:id="rId4"/>
    <p:sldId id="258" r:id="rId5"/>
    <p:sldId id="274" r:id="rId6"/>
    <p:sldId id="275" r:id="rId7"/>
    <p:sldId id="260" r:id="rId8"/>
    <p:sldId id="259" r:id="rId9"/>
    <p:sldId id="261" r:id="rId10"/>
    <p:sldId id="270" r:id="rId11"/>
    <p:sldId id="262" r:id="rId12"/>
    <p:sldId id="263" r:id="rId13"/>
    <p:sldId id="264" r:id="rId14"/>
    <p:sldId id="265" r:id="rId15"/>
    <p:sldId id="273" r:id="rId16"/>
    <p:sldId id="266" r:id="rId17"/>
    <p:sldId id="267" r:id="rId18"/>
    <p:sldId id="268" r:id="rId19"/>
    <p:sldId id="269" r:id="rId20"/>
    <p:sldId id="271" r:id="rId21"/>
    <p:sldId id="272"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80F36F-370E-42DE-BDD7-9A6DA9699F46}" v="5" dt="2023-09-08T12:59:09.5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33"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 Id="rId30" Type="http://schemas.microsoft.com/office/2015/10/relationships/revisionInfo" Target="revisionInfo.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Thompson" userId="d6be70ca-06ef-47e1-b21f-beec6d075b42" providerId="ADAL" clId="{4280F36F-370E-42DE-BDD7-9A6DA9699F46}"/>
    <pc:docChg chg="undo custSel addSld modSld sldOrd addMainMaster modMainMaster">
      <pc:chgData name="James Thompson" userId="d6be70ca-06ef-47e1-b21f-beec6d075b42" providerId="ADAL" clId="{4280F36F-370E-42DE-BDD7-9A6DA9699F46}" dt="2023-09-08T16:01:36.352" v="96"/>
      <pc:docMkLst>
        <pc:docMk/>
      </pc:docMkLst>
      <pc:sldChg chg="modSp mod">
        <pc:chgData name="James Thompson" userId="d6be70ca-06ef-47e1-b21f-beec6d075b42" providerId="ADAL" clId="{4280F36F-370E-42DE-BDD7-9A6DA9699F46}" dt="2023-09-08T12:58:58.877" v="90" actId="1076"/>
        <pc:sldMkLst>
          <pc:docMk/>
          <pc:sldMk cId="1175634288" sldId="256"/>
        </pc:sldMkLst>
        <pc:picChg chg="mod">
          <ac:chgData name="James Thompson" userId="d6be70ca-06ef-47e1-b21f-beec6d075b42" providerId="ADAL" clId="{4280F36F-370E-42DE-BDD7-9A6DA9699F46}" dt="2023-09-08T12:58:58.877" v="90" actId="1076"/>
          <ac:picMkLst>
            <pc:docMk/>
            <pc:sldMk cId="1175634288" sldId="256"/>
            <ac:picMk id="3" creationId="{4A9E1B1C-3582-8CF7-CE68-F88B48C7802D}"/>
          </ac:picMkLst>
        </pc:picChg>
      </pc:sldChg>
      <pc:sldChg chg="addSp delSp modSp mod">
        <pc:chgData name="James Thompson" userId="d6be70ca-06ef-47e1-b21f-beec6d075b42" providerId="ADAL" clId="{4280F36F-370E-42DE-BDD7-9A6DA9699F46}" dt="2023-09-07T12:52:38.110" v="46" actId="1076"/>
        <pc:sldMkLst>
          <pc:docMk/>
          <pc:sldMk cId="2092533503" sldId="259"/>
        </pc:sldMkLst>
        <pc:picChg chg="add del mod">
          <ac:chgData name="James Thompson" userId="d6be70ca-06ef-47e1-b21f-beec6d075b42" providerId="ADAL" clId="{4280F36F-370E-42DE-BDD7-9A6DA9699F46}" dt="2023-09-07T12:52:32.388" v="44" actId="478"/>
          <ac:picMkLst>
            <pc:docMk/>
            <pc:sldMk cId="2092533503" sldId="259"/>
            <ac:picMk id="5" creationId="{B7209E8A-DC1A-C5AC-4374-99DBB2530E11}"/>
          </ac:picMkLst>
        </pc:picChg>
        <pc:picChg chg="add mod">
          <ac:chgData name="James Thompson" userId="d6be70ca-06ef-47e1-b21f-beec6d075b42" providerId="ADAL" clId="{4280F36F-370E-42DE-BDD7-9A6DA9699F46}" dt="2023-09-07T12:52:38.110" v="46" actId="1076"/>
          <ac:picMkLst>
            <pc:docMk/>
            <pc:sldMk cId="2092533503" sldId="259"/>
            <ac:picMk id="6" creationId="{E21072F2-F7E3-3E09-B952-3E387D9D3D8D}"/>
          </ac:picMkLst>
        </pc:picChg>
      </pc:sldChg>
      <pc:sldChg chg="addSp modSp mod setBg">
        <pc:chgData name="James Thompson" userId="d6be70ca-06ef-47e1-b21f-beec6d075b42" providerId="ADAL" clId="{4280F36F-370E-42DE-BDD7-9A6DA9699F46}" dt="2023-09-05T19:41:23.303" v="2" actId="26606"/>
        <pc:sldMkLst>
          <pc:docMk/>
          <pc:sldMk cId="1538586602" sldId="264"/>
        </pc:sldMkLst>
        <pc:spChg chg="mod">
          <ac:chgData name="James Thompson" userId="d6be70ca-06ef-47e1-b21f-beec6d075b42" providerId="ADAL" clId="{4280F36F-370E-42DE-BDD7-9A6DA9699F46}" dt="2023-09-05T19:41:23.303" v="2" actId="26606"/>
          <ac:spMkLst>
            <pc:docMk/>
            <pc:sldMk cId="1538586602" sldId="264"/>
            <ac:spMk id="2" creationId="{99EF7946-C393-FF78-2A5F-298648A3D522}"/>
          </ac:spMkLst>
        </pc:spChg>
        <pc:spChg chg="mod">
          <ac:chgData name="James Thompson" userId="d6be70ca-06ef-47e1-b21f-beec6d075b42" providerId="ADAL" clId="{4280F36F-370E-42DE-BDD7-9A6DA9699F46}" dt="2023-09-05T19:41:23.303" v="2" actId="26606"/>
          <ac:spMkLst>
            <pc:docMk/>
            <pc:sldMk cId="1538586602" sldId="264"/>
            <ac:spMk id="3" creationId="{4B397428-FA4E-5004-AFFD-ED6ED4442FC3}"/>
          </ac:spMkLst>
        </pc:spChg>
        <pc:spChg chg="add">
          <ac:chgData name="James Thompson" userId="d6be70ca-06ef-47e1-b21f-beec6d075b42" providerId="ADAL" clId="{4280F36F-370E-42DE-BDD7-9A6DA9699F46}" dt="2023-09-05T19:41:23.303" v="2" actId="26606"/>
          <ac:spMkLst>
            <pc:docMk/>
            <pc:sldMk cId="1538586602" sldId="264"/>
            <ac:spMk id="9" creationId="{B937640E-EF7A-4A6C-A950-D12B7D5C923E}"/>
          </ac:spMkLst>
        </pc:spChg>
        <pc:spChg chg="add">
          <ac:chgData name="James Thompson" userId="d6be70ca-06ef-47e1-b21f-beec6d075b42" providerId="ADAL" clId="{4280F36F-370E-42DE-BDD7-9A6DA9699F46}" dt="2023-09-05T19:41:23.303" v="2" actId="26606"/>
          <ac:spMkLst>
            <pc:docMk/>
            <pc:sldMk cId="1538586602" sldId="264"/>
            <ac:spMk id="11" creationId="{76ADA084-C86B-4F3C-8077-6A8999CC4632}"/>
          </ac:spMkLst>
        </pc:spChg>
        <pc:picChg chg="add">
          <ac:chgData name="James Thompson" userId="d6be70ca-06ef-47e1-b21f-beec6d075b42" providerId="ADAL" clId="{4280F36F-370E-42DE-BDD7-9A6DA9699F46}" dt="2023-09-05T19:41:23.303" v="2" actId="26606"/>
          <ac:picMkLst>
            <pc:docMk/>
            <pc:sldMk cId="1538586602" sldId="264"/>
            <ac:picMk id="5" creationId="{14141997-D636-E368-9161-7E84FB5CB076}"/>
          </ac:picMkLst>
        </pc:picChg>
      </pc:sldChg>
      <pc:sldChg chg="modSp mod">
        <pc:chgData name="James Thompson" userId="d6be70ca-06ef-47e1-b21f-beec6d075b42" providerId="ADAL" clId="{4280F36F-370E-42DE-BDD7-9A6DA9699F46}" dt="2023-09-05T19:42:28.884" v="3" actId="255"/>
        <pc:sldMkLst>
          <pc:docMk/>
          <pc:sldMk cId="3354139" sldId="268"/>
        </pc:sldMkLst>
        <pc:spChg chg="mod">
          <ac:chgData name="James Thompson" userId="d6be70ca-06ef-47e1-b21f-beec6d075b42" providerId="ADAL" clId="{4280F36F-370E-42DE-BDD7-9A6DA9699F46}" dt="2023-09-05T19:42:28.884" v="3" actId="255"/>
          <ac:spMkLst>
            <pc:docMk/>
            <pc:sldMk cId="3354139" sldId="268"/>
            <ac:spMk id="18" creationId="{53260DEA-57E0-29D2-F82E-180CBE955E00}"/>
          </ac:spMkLst>
        </pc:spChg>
      </pc:sldChg>
      <pc:sldChg chg="ord">
        <pc:chgData name="James Thompson" userId="d6be70ca-06ef-47e1-b21f-beec6d075b42" providerId="ADAL" clId="{4280F36F-370E-42DE-BDD7-9A6DA9699F46}" dt="2023-09-08T16:01:36.352" v="96"/>
        <pc:sldMkLst>
          <pc:docMk/>
          <pc:sldMk cId="2733476796" sldId="270"/>
        </pc:sldMkLst>
      </pc:sldChg>
      <pc:sldChg chg="modSp add mod">
        <pc:chgData name="James Thompson" userId="d6be70ca-06ef-47e1-b21f-beec6d075b42" providerId="ADAL" clId="{4280F36F-370E-42DE-BDD7-9A6DA9699F46}" dt="2023-09-07T12:56:34.915" v="82" actId="20577"/>
        <pc:sldMkLst>
          <pc:docMk/>
          <pc:sldMk cId="61499613" sldId="273"/>
        </pc:sldMkLst>
        <pc:spChg chg="mod">
          <ac:chgData name="James Thompson" userId="d6be70ca-06ef-47e1-b21f-beec6d075b42" providerId="ADAL" clId="{4280F36F-370E-42DE-BDD7-9A6DA9699F46}" dt="2023-09-07T12:39:48.070" v="16" actId="20577"/>
          <ac:spMkLst>
            <pc:docMk/>
            <pc:sldMk cId="61499613" sldId="273"/>
            <ac:spMk id="2" creationId="{8A2CF7C4-E1ED-D3E6-B6A6-B93D3A01D1F3}"/>
          </ac:spMkLst>
        </pc:spChg>
        <pc:spChg chg="mod">
          <ac:chgData name="James Thompson" userId="d6be70ca-06ef-47e1-b21f-beec6d075b42" providerId="ADAL" clId="{4280F36F-370E-42DE-BDD7-9A6DA9699F46}" dt="2023-09-07T12:56:34.915" v="82" actId="20577"/>
          <ac:spMkLst>
            <pc:docMk/>
            <pc:sldMk cId="61499613" sldId="273"/>
            <ac:spMk id="3" creationId="{1EC7BF15-68B5-7055-2969-EE45C020E746}"/>
          </ac:spMkLst>
        </pc:spChg>
      </pc:sldChg>
      <pc:sldChg chg="modSp add">
        <pc:chgData name="James Thompson" userId="d6be70ca-06ef-47e1-b21f-beec6d075b42" providerId="ADAL" clId="{4280F36F-370E-42DE-BDD7-9A6DA9699F46}" dt="2023-09-07T12:42:12.217" v="33"/>
        <pc:sldMkLst>
          <pc:docMk/>
          <pc:sldMk cId="1580122216" sldId="274"/>
        </pc:sldMkLst>
        <pc:graphicFrameChg chg="mod">
          <ac:chgData name="James Thompson" userId="d6be70ca-06ef-47e1-b21f-beec6d075b42" providerId="ADAL" clId="{4280F36F-370E-42DE-BDD7-9A6DA9699F46}" dt="2023-09-07T12:42:12.217" v="33"/>
          <ac:graphicFrameMkLst>
            <pc:docMk/>
            <pc:sldMk cId="1580122216" sldId="274"/>
            <ac:graphicFrameMk id="13" creationId="{5EBCBCE8-4B60-80F3-6206-EF1ACD1C950A}"/>
          </ac:graphicFrameMkLst>
        </pc:graphicFrameChg>
      </pc:sldChg>
      <pc:sldChg chg="addSp delSp modSp add mod">
        <pc:chgData name="James Thompson" userId="d6be70ca-06ef-47e1-b21f-beec6d075b42" providerId="ADAL" clId="{4280F36F-370E-42DE-BDD7-9A6DA9699F46}" dt="2023-09-08T12:59:40.555" v="92" actId="1076"/>
        <pc:sldMkLst>
          <pc:docMk/>
          <pc:sldMk cId="1370668474" sldId="275"/>
        </pc:sldMkLst>
        <pc:spChg chg="mod">
          <ac:chgData name="James Thompson" userId="d6be70ca-06ef-47e1-b21f-beec6d075b42" providerId="ADAL" clId="{4280F36F-370E-42DE-BDD7-9A6DA9699F46}" dt="2023-09-08T12:59:37.204" v="91" actId="1076"/>
          <ac:spMkLst>
            <pc:docMk/>
            <pc:sldMk cId="1370668474" sldId="275"/>
            <ac:spMk id="2" creationId="{3DA53824-A5A8-9886-4FA8-81F26B3CE84C}"/>
          </ac:spMkLst>
        </pc:spChg>
        <pc:spChg chg="add del mod">
          <ac:chgData name="James Thompson" userId="d6be70ca-06ef-47e1-b21f-beec6d075b42" providerId="ADAL" clId="{4280F36F-370E-42DE-BDD7-9A6DA9699F46}" dt="2023-09-07T12:43:45.429" v="36" actId="22"/>
          <ac:spMkLst>
            <pc:docMk/>
            <pc:sldMk cId="1370668474" sldId="275"/>
            <ac:spMk id="4" creationId="{8766BFFC-4376-F700-65FC-A318564D6AC2}"/>
          </ac:spMkLst>
        </pc:spChg>
        <pc:graphicFrameChg chg="del">
          <ac:chgData name="James Thompson" userId="d6be70ca-06ef-47e1-b21f-beec6d075b42" providerId="ADAL" clId="{4280F36F-370E-42DE-BDD7-9A6DA9699F46}" dt="2023-09-07T12:43:42.691" v="35" actId="478"/>
          <ac:graphicFrameMkLst>
            <pc:docMk/>
            <pc:sldMk cId="1370668474" sldId="275"/>
            <ac:graphicFrameMk id="13" creationId="{5EBCBCE8-4B60-80F3-6206-EF1ACD1C950A}"/>
          </ac:graphicFrameMkLst>
        </pc:graphicFrameChg>
        <pc:picChg chg="add mod ord">
          <ac:chgData name="James Thompson" userId="d6be70ca-06ef-47e1-b21f-beec6d075b42" providerId="ADAL" clId="{4280F36F-370E-42DE-BDD7-9A6DA9699F46}" dt="2023-09-08T12:59:40.555" v="92" actId="1076"/>
          <ac:picMkLst>
            <pc:docMk/>
            <pc:sldMk cId="1370668474" sldId="275"/>
            <ac:picMk id="6" creationId="{3A494E47-C8DC-82D7-AD96-4420B692A6BC}"/>
          </ac:picMkLst>
        </pc:picChg>
      </pc:sldChg>
      <pc:sldChg chg="addSp delSp modSp add mod ord setBg delDesignElem">
        <pc:chgData name="James Thompson" userId="d6be70ca-06ef-47e1-b21f-beec6d075b42" providerId="ADAL" clId="{4280F36F-370E-42DE-BDD7-9A6DA9699F46}" dt="2023-09-08T12:58:01.408" v="87" actId="26606"/>
        <pc:sldMkLst>
          <pc:docMk/>
          <pc:sldMk cId="3059429449" sldId="276"/>
        </pc:sldMkLst>
        <pc:spChg chg="mod">
          <ac:chgData name="James Thompson" userId="d6be70ca-06ef-47e1-b21f-beec6d075b42" providerId="ADAL" clId="{4280F36F-370E-42DE-BDD7-9A6DA9699F46}" dt="2023-09-08T12:58:01.408" v="87" actId="26606"/>
          <ac:spMkLst>
            <pc:docMk/>
            <pc:sldMk cId="3059429449" sldId="276"/>
            <ac:spMk id="2" creationId="{3A31F281-755B-8CD0-CAFE-753513407EA9}"/>
          </ac:spMkLst>
        </pc:spChg>
        <pc:spChg chg="mod">
          <ac:chgData name="James Thompson" userId="d6be70ca-06ef-47e1-b21f-beec6d075b42" providerId="ADAL" clId="{4280F36F-370E-42DE-BDD7-9A6DA9699F46}" dt="2023-09-08T12:58:01.408" v="87" actId="26606"/>
          <ac:spMkLst>
            <pc:docMk/>
            <pc:sldMk cId="3059429449" sldId="276"/>
            <ac:spMk id="3" creationId="{2FAABB72-D61A-09FD-9819-1356C9464939}"/>
          </ac:spMkLst>
        </pc:spChg>
        <pc:spChg chg="mod">
          <ac:chgData name="James Thompson" userId="d6be70ca-06ef-47e1-b21f-beec6d075b42" providerId="ADAL" clId="{4280F36F-370E-42DE-BDD7-9A6DA9699F46}" dt="2023-09-08T12:58:01.408" v="87" actId="26606"/>
          <ac:spMkLst>
            <pc:docMk/>
            <pc:sldMk cId="3059429449" sldId="276"/>
            <ac:spMk id="4" creationId="{C74150E9-F003-47BA-A860-52E22BE1A4D8}"/>
          </ac:spMkLst>
        </pc:spChg>
        <pc:spChg chg="del">
          <ac:chgData name="James Thompson" userId="d6be70ca-06ef-47e1-b21f-beec6d075b42" providerId="ADAL" clId="{4280F36F-370E-42DE-BDD7-9A6DA9699F46}" dt="2023-09-08T12:56:53.764" v="84"/>
          <ac:spMkLst>
            <pc:docMk/>
            <pc:sldMk cId="3059429449" sldId="276"/>
            <ac:spMk id="10" creationId="{92B0CFF1-78D7-4A83-A95E-71F9E3831622}"/>
          </ac:spMkLst>
        </pc:spChg>
        <pc:spChg chg="add">
          <ac:chgData name="James Thompson" userId="d6be70ca-06ef-47e1-b21f-beec6d075b42" providerId="ADAL" clId="{4280F36F-370E-42DE-BDD7-9A6DA9699F46}" dt="2023-09-08T12:58:01.408" v="87" actId="26606"/>
          <ac:spMkLst>
            <pc:docMk/>
            <pc:sldMk cId="3059429449" sldId="276"/>
            <ac:spMk id="11" creationId="{B937640E-EF7A-4A6C-A950-D12B7D5C923E}"/>
          </ac:spMkLst>
        </pc:spChg>
        <pc:spChg chg="del">
          <ac:chgData name="James Thompson" userId="d6be70ca-06ef-47e1-b21f-beec6d075b42" providerId="ADAL" clId="{4280F36F-370E-42DE-BDD7-9A6DA9699F46}" dt="2023-09-08T12:56:53.764" v="84"/>
          <ac:spMkLst>
            <pc:docMk/>
            <pc:sldMk cId="3059429449" sldId="276"/>
            <ac:spMk id="12" creationId="{C34B9DE3-1715-4EE3-99FA-C9BC12F5DBA1}"/>
          </ac:spMkLst>
        </pc:spChg>
        <pc:spChg chg="add">
          <ac:chgData name="James Thompson" userId="d6be70ca-06ef-47e1-b21f-beec6d075b42" providerId="ADAL" clId="{4280F36F-370E-42DE-BDD7-9A6DA9699F46}" dt="2023-09-08T12:58:01.408" v="87" actId="26606"/>
          <ac:spMkLst>
            <pc:docMk/>
            <pc:sldMk cId="3059429449" sldId="276"/>
            <ac:spMk id="13" creationId="{76ADA084-C86B-4F3C-8077-6A8999CC4632}"/>
          </ac:spMkLst>
        </pc:spChg>
        <pc:picChg chg="mod ord">
          <ac:chgData name="James Thompson" userId="d6be70ca-06ef-47e1-b21f-beec6d075b42" providerId="ADAL" clId="{4280F36F-370E-42DE-BDD7-9A6DA9699F46}" dt="2023-09-08T12:58:01.408" v="87" actId="26606"/>
          <ac:picMkLst>
            <pc:docMk/>
            <pc:sldMk cId="3059429449" sldId="276"/>
            <ac:picMk id="6" creationId="{DD43E003-CDF0-BE9A-A253-B4B2C2BF1D1F}"/>
          </ac:picMkLst>
        </pc:picChg>
        <pc:cxnChg chg="del">
          <ac:chgData name="James Thompson" userId="d6be70ca-06ef-47e1-b21f-beec6d075b42" providerId="ADAL" clId="{4280F36F-370E-42DE-BDD7-9A6DA9699F46}" dt="2023-09-08T12:56:53.764" v="84"/>
          <ac:cxnSpMkLst>
            <pc:docMk/>
            <pc:sldMk cId="3059429449" sldId="276"/>
            <ac:cxnSpMk id="14" creationId="{6108BD3D-CFD0-4A15-ACF6-EBC254CD7CF1}"/>
          </ac:cxnSpMkLst>
        </pc:cxnChg>
        <pc:cxnChg chg="del">
          <ac:chgData name="James Thompson" userId="d6be70ca-06ef-47e1-b21f-beec6d075b42" providerId="ADAL" clId="{4280F36F-370E-42DE-BDD7-9A6DA9699F46}" dt="2023-09-08T12:56:53.764" v="84"/>
          <ac:cxnSpMkLst>
            <pc:docMk/>
            <pc:sldMk cId="3059429449" sldId="276"/>
            <ac:cxnSpMk id="16" creationId="{DB2019E5-6C31-4640-A135-6BBA7FFCF694}"/>
          </ac:cxnSpMkLst>
        </pc:cxnChg>
      </pc:sldChg>
      <pc:sldMasterChg chg="modSldLayout">
        <pc:chgData name="James Thompson" userId="d6be70ca-06ef-47e1-b21f-beec6d075b42" providerId="ADAL" clId="{4280F36F-370E-42DE-BDD7-9A6DA9699F46}" dt="2023-09-08T12:58:34.575" v="88"/>
        <pc:sldMasterMkLst>
          <pc:docMk/>
          <pc:sldMasterMk cId="235934137" sldId="2147483660"/>
        </pc:sldMasterMkLst>
        <pc:sldLayoutChg chg="modSp mod">
          <pc:chgData name="James Thompson" userId="d6be70ca-06ef-47e1-b21f-beec6d075b42" providerId="ADAL" clId="{4280F36F-370E-42DE-BDD7-9A6DA9699F46}" dt="2023-09-08T12:58:34.575" v="88"/>
          <pc:sldLayoutMkLst>
            <pc:docMk/>
            <pc:sldMasterMk cId="235934137" sldId="2147483660"/>
            <pc:sldLayoutMk cId="1559066271" sldId="2147483671"/>
          </pc:sldLayoutMkLst>
          <pc:spChg chg="mod">
            <ac:chgData name="James Thompson" userId="d6be70ca-06ef-47e1-b21f-beec6d075b42" providerId="ADAL" clId="{4280F36F-370E-42DE-BDD7-9A6DA9699F46}" dt="2023-09-08T12:58:34.575" v="88"/>
            <ac:spMkLst>
              <pc:docMk/>
              <pc:sldMasterMk cId="235934137" sldId="2147483660"/>
              <pc:sldLayoutMk cId="1559066271" sldId="2147483671"/>
              <ac:spMk id="5" creationId="{15EC99C8-515A-4FEA-9CD2-6D0BF46CF6E7}"/>
            </ac:spMkLst>
          </pc:spChg>
        </pc:sldLayoutChg>
      </pc:sldMasterChg>
      <pc:sldMasterChg chg="new mod addSldLayout">
        <pc:chgData name="James Thompson" userId="d6be70ca-06ef-47e1-b21f-beec6d075b42" providerId="ADAL" clId="{4280F36F-370E-42DE-BDD7-9A6DA9699F46}" dt="2023-09-08T12:58:38.390" v="89" actId="6938"/>
        <pc:sldMasterMkLst>
          <pc:docMk/>
          <pc:sldMasterMk cId="2263260205" sldId="2147483672"/>
        </pc:sldMasterMkLst>
        <pc:sldLayoutChg chg="new replId">
          <pc:chgData name="James Thompson" userId="d6be70ca-06ef-47e1-b21f-beec6d075b42" providerId="ADAL" clId="{4280F36F-370E-42DE-BDD7-9A6DA9699F46}" dt="2023-09-08T12:58:38.390" v="89" actId="6938"/>
          <pc:sldLayoutMkLst>
            <pc:docMk/>
            <pc:sldMasterMk cId="2263260205" sldId="2147483672"/>
            <pc:sldLayoutMk cId="2883859987" sldId="2147483673"/>
          </pc:sldLayoutMkLst>
        </pc:sldLayoutChg>
        <pc:sldLayoutChg chg="new replId">
          <pc:chgData name="James Thompson" userId="d6be70ca-06ef-47e1-b21f-beec6d075b42" providerId="ADAL" clId="{4280F36F-370E-42DE-BDD7-9A6DA9699F46}" dt="2023-09-08T12:58:38.390" v="89" actId="6938"/>
          <pc:sldLayoutMkLst>
            <pc:docMk/>
            <pc:sldMasterMk cId="2263260205" sldId="2147483672"/>
            <pc:sldLayoutMk cId="1767645107" sldId="2147483674"/>
          </pc:sldLayoutMkLst>
        </pc:sldLayoutChg>
        <pc:sldLayoutChg chg="new replId">
          <pc:chgData name="James Thompson" userId="d6be70ca-06ef-47e1-b21f-beec6d075b42" providerId="ADAL" clId="{4280F36F-370E-42DE-BDD7-9A6DA9699F46}" dt="2023-09-08T12:58:38.390" v="89" actId="6938"/>
          <pc:sldLayoutMkLst>
            <pc:docMk/>
            <pc:sldMasterMk cId="2263260205" sldId="2147483672"/>
            <pc:sldLayoutMk cId="4050273287" sldId="2147483675"/>
          </pc:sldLayoutMkLst>
        </pc:sldLayoutChg>
        <pc:sldLayoutChg chg="new replId">
          <pc:chgData name="James Thompson" userId="d6be70ca-06ef-47e1-b21f-beec6d075b42" providerId="ADAL" clId="{4280F36F-370E-42DE-BDD7-9A6DA9699F46}" dt="2023-09-08T12:58:38.390" v="89" actId="6938"/>
          <pc:sldLayoutMkLst>
            <pc:docMk/>
            <pc:sldMasterMk cId="2263260205" sldId="2147483672"/>
            <pc:sldLayoutMk cId="3082709711" sldId="2147483676"/>
          </pc:sldLayoutMkLst>
        </pc:sldLayoutChg>
        <pc:sldLayoutChg chg="new replId">
          <pc:chgData name="James Thompson" userId="d6be70ca-06ef-47e1-b21f-beec6d075b42" providerId="ADAL" clId="{4280F36F-370E-42DE-BDD7-9A6DA9699F46}" dt="2023-09-08T12:58:38.390" v="89" actId="6938"/>
          <pc:sldLayoutMkLst>
            <pc:docMk/>
            <pc:sldMasterMk cId="2263260205" sldId="2147483672"/>
            <pc:sldLayoutMk cId="3841854295" sldId="2147483677"/>
          </pc:sldLayoutMkLst>
        </pc:sldLayoutChg>
        <pc:sldLayoutChg chg="new replId">
          <pc:chgData name="James Thompson" userId="d6be70ca-06ef-47e1-b21f-beec6d075b42" providerId="ADAL" clId="{4280F36F-370E-42DE-BDD7-9A6DA9699F46}" dt="2023-09-08T12:58:38.390" v="89" actId="6938"/>
          <pc:sldLayoutMkLst>
            <pc:docMk/>
            <pc:sldMasterMk cId="2263260205" sldId="2147483672"/>
            <pc:sldLayoutMk cId="1982272588" sldId="2147483678"/>
          </pc:sldLayoutMkLst>
        </pc:sldLayoutChg>
        <pc:sldLayoutChg chg="new replId">
          <pc:chgData name="James Thompson" userId="d6be70ca-06ef-47e1-b21f-beec6d075b42" providerId="ADAL" clId="{4280F36F-370E-42DE-BDD7-9A6DA9699F46}" dt="2023-09-08T12:58:38.390" v="89" actId="6938"/>
          <pc:sldLayoutMkLst>
            <pc:docMk/>
            <pc:sldMasterMk cId="2263260205" sldId="2147483672"/>
            <pc:sldLayoutMk cId="551403150" sldId="2147483679"/>
          </pc:sldLayoutMkLst>
        </pc:sldLayoutChg>
        <pc:sldLayoutChg chg="new replId">
          <pc:chgData name="James Thompson" userId="d6be70ca-06ef-47e1-b21f-beec6d075b42" providerId="ADAL" clId="{4280F36F-370E-42DE-BDD7-9A6DA9699F46}" dt="2023-09-08T12:58:38.390" v="89" actId="6938"/>
          <pc:sldLayoutMkLst>
            <pc:docMk/>
            <pc:sldMasterMk cId="2263260205" sldId="2147483672"/>
            <pc:sldLayoutMk cId="1597507909" sldId="2147483680"/>
          </pc:sldLayoutMkLst>
        </pc:sldLayoutChg>
        <pc:sldLayoutChg chg="new replId">
          <pc:chgData name="James Thompson" userId="d6be70ca-06ef-47e1-b21f-beec6d075b42" providerId="ADAL" clId="{4280F36F-370E-42DE-BDD7-9A6DA9699F46}" dt="2023-09-08T12:58:38.390" v="89" actId="6938"/>
          <pc:sldLayoutMkLst>
            <pc:docMk/>
            <pc:sldMasterMk cId="2263260205" sldId="2147483672"/>
            <pc:sldLayoutMk cId="1004640440" sldId="2147483681"/>
          </pc:sldLayoutMkLst>
        </pc:sldLayoutChg>
        <pc:sldLayoutChg chg="new replId">
          <pc:chgData name="James Thompson" userId="d6be70ca-06ef-47e1-b21f-beec6d075b42" providerId="ADAL" clId="{4280F36F-370E-42DE-BDD7-9A6DA9699F46}" dt="2023-09-08T12:58:38.390" v="89" actId="6938"/>
          <pc:sldLayoutMkLst>
            <pc:docMk/>
            <pc:sldMasterMk cId="2263260205" sldId="2147483672"/>
            <pc:sldLayoutMk cId="2801405588" sldId="2147483682"/>
          </pc:sldLayoutMkLst>
        </pc:sldLayoutChg>
        <pc:sldLayoutChg chg="new replId">
          <pc:chgData name="James Thompson" userId="d6be70ca-06ef-47e1-b21f-beec6d075b42" providerId="ADAL" clId="{4280F36F-370E-42DE-BDD7-9A6DA9699F46}" dt="2023-09-08T12:58:38.390" v="89" actId="6938"/>
          <pc:sldLayoutMkLst>
            <pc:docMk/>
            <pc:sldMasterMk cId="2263260205" sldId="2147483672"/>
            <pc:sldLayoutMk cId="3642442064" sldId="2147483683"/>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ata2.xml.rels><?xml version="1.0" encoding="UTF-8" standalone="yes"?>
<Relationships xmlns="http://schemas.openxmlformats.org/package/2006/relationships"><Relationship Id="rId1" Type="http://schemas.openxmlformats.org/officeDocument/2006/relationships/image" Target="../media/image1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EFB67A-D53D-4DA6-A47D-1B281B9AD46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7F2200D-39FD-4A8B-9128-344BE8C57C37}">
      <dgm:prSet/>
      <dgm:spPr/>
      <dgm:t>
        <a:bodyPr/>
        <a:lstStyle/>
        <a:p>
          <a:pPr>
            <a:lnSpc>
              <a:spcPct val="100000"/>
            </a:lnSpc>
          </a:pPr>
          <a:r>
            <a:rPr lang="en-US"/>
            <a:t>Load LinqPad 7.</a:t>
          </a:r>
        </a:p>
      </dgm:t>
    </dgm:pt>
    <dgm:pt modelId="{B68ECCA2-C414-4AB4-81D0-C28C68E2AB23}" type="parTrans" cxnId="{48A6EA2D-B638-4726-B63E-FA25F0DED11F}">
      <dgm:prSet/>
      <dgm:spPr/>
      <dgm:t>
        <a:bodyPr/>
        <a:lstStyle/>
        <a:p>
          <a:endParaRPr lang="en-US"/>
        </a:p>
      </dgm:t>
    </dgm:pt>
    <dgm:pt modelId="{A6093D35-A2E7-44BA-A49C-4A043A246EBC}" type="sibTrans" cxnId="{48A6EA2D-B638-4726-B63E-FA25F0DED11F}">
      <dgm:prSet/>
      <dgm:spPr/>
      <dgm:t>
        <a:bodyPr/>
        <a:lstStyle/>
        <a:p>
          <a:endParaRPr lang="en-US"/>
        </a:p>
      </dgm:t>
    </dgm:pt>
    <dgm:pt modelId="{DECC594D-66BF-41CF-9671-A0636EFCCD40}">
      <dgm:prSet/>
      <dgm:spPr/>
      <dgm:t>
        <a:bodyPr/>
        <a:lstStyle/>
        <a:p>
          <a:pPr>
            <a:lnSpc>
              <a:spcPct val="100000"/>
            </a:lnSpc>
          </a:pPr>
          <a:r>
            <a:rPr lang="en-US"/>
            <a:t>Click "Add Connection".</a:t>
          </a:r>
        </a:p>
      </dgm:t>
    </dgm:pt>
    <dgm:pt modelId="{81409006-9791-4A8E-8CEB-22E494F22344}" type="parTrans" cxnId="{EA997214-FD05-4B1B-9E09-F502D7553574}">
      <dgm:prSet/>
      <dgm:spPr/>
      <dgm:t>
        <a:bodyPr/>
        <a:lstStyle/>
        <a:p>
          <a:endParaRPr lang="en-US"/>
        </a:p>
      </dgm:t>
    </dgm:pt>
    <dgm:pt modelId="{5D1BAADC-2AFB-4E7E-9693-337F0CFE4E76}" type="sibTrans" cxnId="{EA997214-FD05-4B1B-9E09-F502D7553574}">
      <dgm:prSet/>
      <dgm:spPr/>
      <dgm:t>
        <a:bodyPr/>
        <a:lstStyle/>
        <a:p>
          <a:endParaRPr lang="en-US"/>
        </a:p>
      </dgm:t>
    </dgm:pt>
    <dgm:pt modelId="{715CF307-05D3-40C9-80F6-11E12A635624}">
      <dgm:prSet/>
      <dgm:spPr/>
      <dgm:t>
        <a:bodyPr/>
        <a:lstStyle/>
        <a:p>
          <a:pPr>
            <a:lnSpc>
              <a:spcPct val="100000"/>
            </a:lnSpc>
          </a:pPr>
          <a:r>
            <a:rPr lang="en-US"/>
            <a:t>Leave default settings (LINQ to SQL &amp; LINQPad Driver).</a:t>
          </a:r>
        </a:p>
      </dgm:t>
    </dgm:pt>
    <dgm:pt modelId="{A39F5C0D-76EB-4B99-BA2F-81AC243EA9F0}" type="parTrans" cxnId="{DCC4C7A4-40D3-47CC-911B-F06BE3FB23AF}">
      <dgm:prSet/>
      <dgm:spPr/>
      <dgm:t>
        <a:bodyPr/>
        <a:lstStyle/>
        <a:p>
          <a:endParaRPr lang="en-US"/>
        </a:p>
      </dgm:t>
    </dgm:pt>
    <dgm:pt modelId="{B3ED0851-2044-43EF-8A67-374C44C58C48}" type="sibTrans" cxnId="{DCC4C7A4-40D3-47CC-911B-F06BE3FB23AF}">
      <dgm:prSet/>
      <dgm:spPr/>
      <dgm:t>
        <a:bodyPr/>
        <a:lstStyle/>
        <a:p>
          <a:endParaRPr lang="en-US"/>
        </a:p>
      </dgm:t>
    </dgm:pt>
    <dgm:pt modelId="{8C7ADF67-FEEB-4E70-8460-40ED781D88A6}">
      <dgm:prSet/>
      <dgm:spPr/>
      <dgm:t>
        <a:bodyPr/>
        <a:lstStyle/>
        <a:p>
          <a:pPr>
            <a:lnSpc>
              <a:spcPct val="100000"/>
            </a:lnSpc>
          </a:pPr>
          <a:r>
            <a:rPr lang="en-US"/>
            <a:t>Set Server to “.”</a:t>
          </a:r>
        </a:p>
      </dgm:t>
    </dgm:pt>
    <dgm:pt modelId="{43328252-6D70-4E4B-B486-DF828658A0AD}" type="parTrans" cxnId="{6BA6928A-7C9F-4655-A216-22F89F3702E0}">
      <dgm:prSet/>
      <dgm:spPr/>
      <dgm:t>
        <a:bodyPr/>
        <a:lstStyle/>
        <a:p>
          <a:endParaRPr lang="en-US"/>
        </a:p>
      </dgm:t>
    </dgm:pt>
    <dgm:pt modelId="{7B8B3BDC-FF0E-4B1C-9587-5BB0D4C6153C}" type="sibTrans" cxnId="{6BA6928A-7C9F-4655-A216-22F89F3702E0}">
      <dgm:prSet/>
      <dgm:spPr/>
      <dgm:t>
        <a:bodyPr/>
        <a:lstStyle/>
        <a:p>
          <a:endParaRPr lang="en-US"/>
        </a:p>
      </dgm:t>
    </dgm:pt>
    <dgm:pt modelId="{65FF0560-E358-42B2-96CC-542A005563BE}">
      <dgm:prSet/>
      <dgm:spPr/>
      <dgm:t>
        <a:bodyPr/>
        <a:lstStyle/>
        <a:p>
          <a:pPr>
            <a:lnSpc>
              <a:spcPct val="100000"/>
            </a:lnSpc>
          </a:pPr>
          <a:r>
            <a:rPr lang="en-US"/>
            <a:t>Specify new or existing database -&gt; ChinookSept2018</a:t>
          </a:r>
        </a:p>
      </dgm:t>
    </dgm:pt>
    <dgm:pt modelId="{93651B31-95AE-4B35-98C7-2F5F972792B3}" type="parTrans" cxnId="{EB93E4D0-1EFB-4E70-BE5A-730A39E96CCB}">
      <dgm:prSet/>
      <dgm:spPr/>
      <dgm:t>
        <a:bodyPr/>
        <a:lstStyle/>
        <a:p>
          <a:endParaRPr lang="en-US"/>
        </a:p>
      </dgm:t>
    </dgm:pt>
    <dgm:pt modelId="{AAEABE44-D587-4667-9746-6A4BAA79F18B}" type="sibTrans" cxnId="{EB93E4D0-1EFB-4E70-BE5A-730A39E96CCB}">
      <dgm:prSet/>
      <dgm:spPr/>
      <dgm:t>
        <a:bodyPr/>
        <a:lstStyle/>
        <a:p>
          <a:endParaRPr lang="en-US"/>
        </a:p>
      </dgm:t>
    </dgm:pt>
    <dgm:pt modelId="{E0DC6A51-0EDF-45DA-9A09-D8F4C3239212}">
      <dgm:prSet/>
      <dgm:spPr/>
      <dgm:t>
        <a:bodyPr/>
        <a:lstStyle/>
        <a:p>
          <a:pPr>
            <a:lnSpc>
              <a:spcPct val="100000"/>
            </a:lnSpc>
          </a:pPr>
          <a:r>
            <a:rPr lang="en-US"/>
            <a:t>Test connection for success.</a:t>
          </a:r>
        </a:p>
      </dgm:t>
    </dgm:pt>
    <dgm:pt modelId="{001F6549-F592-46DA-AA93-78599E2713E7}" type="parTrans" cxnId="{D2E4C327-EF37-4EDB-B249-C1F845EF77E0}">
      <dgm:prSet/>
      <dgm:spPr/>
      <dgm:t>
        <a:bodyPr/>
        <a:lstStyle/>
        <a:p>
          <a:endParaRPr lang="en-US"/>
        </a:p>
      </dgm:t>
    </dgm:pt>
    <dgm:pt modelId="{1B7F752F-5C55-48A7-9EAD-8BCBF5369B3F}" type="sibTrans" cxnId="{D2E4C327-EF37-4EDB-B249-C1F845EF77E0}">
      <dgm:prSet/>
      <dgm:spPr/>
      <dgm:t>
        <a:bodyPr/>
        <a:lstStyle/>
        <a:p>
          <a:endParaRPr lang="en-US"/>
        </a:p>
      </dgm:t>
    </dgm:pt>
    <dgm:pt modelId="{79AB92EE-A7E7-47DD-B405-A95E214D3C97}">
      <dgm:prSet/>
      <dgm:spPr/>
      <dgm:t>
        <a:bodyPr/>
        <a:lstStyle/>
        <a:p>
          <a:pPr>
            <a:lnSpc>
              <a:spcPct val="100000"/>
            </a:lnSpc>
          </a:pPr>
          <a:r>
            <a:rPr lang="en-US"/>
            <a:t>Customize preferences (e.g., Show Line Numbers, Word Wrap, Themes).</a:t>
          </a:r>
        </a:p>
      </dgm:t>
    </dgm:pt>
    <dgm:pt modelId="{1CF4B986-A44A-467D-8787-D6052BD50854}" type="parTrans" cxnId="{DAA6B9D6-B072-4C01-ABEE-A9130B68AC1C}">
      <dgm:prSet/>
      <dgm:spPr/>
      <dgm:t>
        <a:bodyPr/>
        <a:lstStyle/>
        <a:p>
          <a:endParaRPr lang="en-US"/>
        </a:p>
      </dgm:t>
    </dgm:pt>
    <dgm:pt modelId="{4A59E53C-FA14-432F-9C3A-F1E7CFA85C56}" type="sibTrans" cxnId="{DAA6B9D6-B072-4C01-ABEE-A9130B68AC1C}">
      <dgm:prSet/>
      <dgm:spPr/>
      <dgm:t>
        <a:bodyPr/>
        <a:lstStyle/>
        <a:p>
          <a:endParaRPr lang="en-US"/>
        </a:p>
      </dgm:t>
    </dgm:pt>
    <dgm:pt modelId="{0137F810-8CB1-41DF-AEAE-6C48D4B30E4E}" type="pres">
      <dgm:prSet presAssocID="{CEEFB67A-D53D-4DA6-A47D-1B281B9AD46C}" presName="root" presStyleCnt="0">
        <dgm:presLayoutVars>
          <dgm:dir/>
          <dgm:resizeHandles val="exact"/>
        </dgm:presLayoutVars>
      </dgm:prSet>
      <dgm:spPr/>
    </dgm:pt>
    <dgm:pt modelId="{8E9959A9-A45C-4BAE-97E5-DA0589F4724B}" type="pres">
      <dgm:prSet presAssocID="{27F2200D-39FD-4A8B-9128-344BE8C57C37}" presName="compNode" presStyleCnt="0"/>
      <dgm:spPr/>
    </dgm:pt>
    <dgm:pt modelId="{4B0D770F-9CAE-447E-A66D-311CD8AAF620}" type="pres">
      <dgm:prSet presAssocID="{27F2200D-39FD-4A8B-9128-344BE8C57C37}"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ading"/>
        </a:ext>
      </dgm:extLst>
    </dgm:pt>
    <dgm:pt modelId="{6200B90E-E6BC-4DD0-8BF0-637D0900BF04}" type="pres">
      <dgm:prSet presAssocID="{27F2200D-39FD-4A8B-9128-344BE8C57C37}" presName="spaceRect" presStyleCnt="0"/>
      <dgm:spPr/>
    </dgm:pt>
    <dgm:pt modelId="{493429BD-F49A-41D5-B75A-E6C3C5457E69}" type="pres">
      <dgm:prSet presAssocID="{27F2200D-39FD-4A8B-9128-344BE8C57C37}" presName="textRect" presStyleLbl="revTx" presStyleIdx="0" presStyleCnt="7">
        <dgm:presLayoutVars>
          <dgm:chMax val="1"/>
          <dgm:chPref val="1"/>
        </dgm:presLayoutVars>
      </dgm:prSet>
      <dgm:spPr/>
    </dgm:pt>
    <dgm:pt modelId="{4E3EE380-8812-4607-800B-1CA12816AC9B}" type="pres">
      <dgm:prSet presAssocID="{A6093D35-A2E7-44BA-A49C-4A043A246EBC}" presName="sibTrans" presStyleCnt="0"/>
      <dgm:spPr/>
    </dgm:pt>
    <dgm:pt modelId="{F103E1C2-5740-4E07-8CBC-14311C0D6BBD}" type="pres">
      <dgm:prSet presAssocID="{DECC594D-66BF-41CF-9671-A0636EFCCD40}" presName="compNode" presStyleCnt="0"/>
      <dgm:spPr/>
    </dgm:pt>
    <dgm:pt modelId="{F0BFFA14-68CE-4523-9838-348A560E85F0}" type="pres">
      <dgm:prSet presAssocID="{DECC594D-66BF-41CF-9671-A0636EFCCD40}"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dd"/>
        </a:ext>
      </dgm:extLst>
    </dgm:pt>
    <dgm:pt modelId="{216AE10C-0C89-43BE-BA36-52F5295F7F51}" type="pres">
      <dgm:prSet presAssocID="{DECC594D-66BF-41CF-9671-A0636EFCCD40}" presName="spaceRect" presStyleCnt="0"/>
      <dgm:spPr/>
    </dgm:pt>
    <dgm:pt modelId="{77D30FE1-E95E-47AF-A97B-AD998AB629A4}" type="pres">
      <dgm:prSet presAssocID="{DECC594D-66BF-41CF-9671-A0636EFCCD40}" presName="textRect" presStyleLbl="revTx" presStyleIdx="1" presStyleCnt="7">
        <dgm:presLayoutVars>
          <dgm:chMax val="1"/>
          <dgm:chPref val="1"/>
        </dgm:presLayoutVars>
      </dgm:prSet>
      <dgm:spPr/>
    </dgm:pt>
    <dgm:pt modelId="{1F7B3D93-436E-4125-A5D5-97DA5FB7AC7B}" type="pres">
      <dgm:prSet presAssocID="{5D1BAADC-2AFB-4E7E-9693-337F0CFE4E76}" presName="sibTrans" presStyleCnt="0"/>
      <dgm:spPr/>
    </dgm:pt>
    <dgm:pt modelId="{F87F7989-30D8-4E1D-99A7-F2F629022614}" type="pres">
      <dgm:prSet presAssocID="{715CF307-05D3-40C9-80F6-11E12A635624}" presName="compNode" presStyleCnt="0"/>
      <dgm:spPr/>
    </dgm:pt>
    <dgm:pt modelId="{53551CBF-5052-4D33-8CB0-56178FBDA17D}" type="pres">
      <dgm:prSet presAssocID="{715CF307-05D3-40C9-80F6-11E12A635624}"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902AFDDE-F00C-49E3-95F5-45689B9E3C39}" type="pres">
      <dgm:prSet presAssocID="{715CF307-05D3-40C9-80F6-11E12A635624}" presName="spaceRect" presStyleCnt="0"/>
      <dgm:spPr/>
    </dgm:pt>
    <dgm:pt modelId="{59A3D2AC-6D52-4DBA-B052-36AB50774463}" type="pres">
      <dgm:prSet presAssocID="{715CF307-05D3-40C9-80F6-11E12A635624}" presName="textRect" presStyleLbl="revTx" presStyleIdx="2" presStyleCnt="7">
        <dgm:presLayoutVars>
          <dgm:chMax val="1"/>
          <dgm:chPref val="1"/>
        </dgm:presLayoutVars>
      </dgm:prSet>
      <dgm:spPr/>
    </dgm:pt>
    <dgm:pt modelId="{060B1D83-DC8E-464B-A77F-6209A322E1B1}" type="pres">
      <dgm:prSet presAssocID="{B3ED0851-2044-43EF-8A67-374C44C58C48}" presName="sibTrans" presStyleCnt="0"/>
      <dgm:spPr/>
    </dgm:pt>
    <dgm:pt modelId="{50480550-E8A2-4546-BB43-EEA2CC56DEB9}" type="pres">
      <dgm:prSet presAssocID="{8C7ADF67-FEEB-4E70-8460-40ED781D88A6}" presName="compNode" presStyleCnt="0"/>
      <dgm:spPr/>
    </dgm:pt>
    <dgm:pt modelId="{2DCA9C7A-7638-4A28-922C-77E995BDFA64}" type="pres">
      <dgm:prSet presAssocID="{8C7ADF67-FEEB-4E70-8460-40ED781D88A6}"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erver"/>
        </a:ext>
      </dgm:extLst>
    </dgm:pt>
    <dgm:pt modelId="{C571116C-08AE-48D7-B87D-D1D7DC36A331}" type="pres">
      <dgm:prSet presAssocID="{8C7ADF67-FEEB-4E70-8460-40ED781D88A6}" presName="spaceRect" presStyleCnt="0"/>
      <dgm:spPr/>
    </dgm:pt>
    <dgm:pt modelId="{FC55711E-35A1-489D-986F-3E1C9E59B319}" type="pres">
      <dgm:prSet presAssocID="{8C7ADF67-FEEB-4E70-8460-40ED781D88A6}" presName="textRect" presStyleLbl="revTx" presStyleIdx="3" presStyleCnt="7">
        <dgm:presLayoutVars>
          <dgm:chMax val="1"/>
          <dgm:chPref val="1"/>
        </dgm:presLayoutVars>
      </dgm:prSet>
      <dgm:spPr/>
    </dgm:pt>
    <dgm:pt modelId="{94F9C9C6-85BE-4772-8076-9EC969B5E131}" type="pres">
      <dgm:prSet presAssocID="{7B8B3BDC-FF0E-4B1C-9587-5BB0D4C6153C}" presName="sibTrans" presStyleCnt="0"/>
      <dgm:spPr/>
    </dgm:pt>
    <dgm:pt modelId="{3D76173C-56CC-4177-B8F3-F88EC854ECB5}" type="pres">
      <dgm:prSet presAssocID="{65FF0560-E358-42B2-96CC-542A005563BE}" presName="compNode" presStyleCnt="0"/>
      <dgm:spPr/>
    </dgm:pt>
    <dgm:pt modelId="{E4D2459F-7EA1-4AEF-9B33-10A61FC7A1D2}" type="pres">
      <dgm:prSet presAssocID="{65FF0560-E358-42B2-96CC-542A005563BE}"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Refresh"/>
        </a:ext>
      </dgm:extLst>
    </dgm:pt>
    <dgm:pt modelId="{32546EEA-0424-4637-B40E-3314A2B5B238}" type="pres">
      <dgm:prSet presAssocID="{65FF0560-E358-42B2-96CC-542A005563BE}" presName="spaceRect" presStyleCnt="0"/>
      <dgm:spPr/>
    </dgm:pt>
    <dgm:pt modelId="{37D375CD-65FC-48E9-A1AE-C9DB52C46D63}" type="pres">
      <dgm:prSet presAssocID="{65FF0560-E358-42B2-96CC-542A005563BE}" presName="textRect" presStyleLbl="revTx" presStyleIdx="4" presStyleCnt="7">
        <dgm:presLayoutVars>
          <dgm:chMax val="1"/>
          <dgm:chPref val="1"/>
        </dgm:presLayoutVars>
      </dgm:prSet>
      <dgm:spPr/>
    </dgm:pt>
    <dgm:pt modelId="{08085407-1E10-4E26-BE26-AF13E646D142}" type="pres">
      <dgm:prSet presAssocID="{AAEABE44-D587-4667-9746-6A4BAA79F18B}" presName="sibTrans" presStyleCnt="0"/>
      <dgm:spPr/>
    </dgm:pt>
    <dgm:pt modelId="{5A8AB54E-1050-4A02-AC22-B5587D3EA363}" type="pres">
      <dgm:prSet presAssocID="{E0DC6A51-0EDF-45DA-9A09-D8F4C3239212}" presName="compNode" presStyleCnt="0"/>
      <dgm:spPr/>
    </dgm:pt>
    <dgm:pt modelId="{3A8BF150-ADEF-474C-BEFA-979842807A92}" type="pres">
      <dgm:prSet presAssocID="{E0DC6A51-0EDF-45DA-9A09-D8F4C3239212}"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Test tubes"/>
        </a:ext>
      </dgm:extLst>
    </dgm:pt>
    <dgm:pt modelId="{E51E58C1-6E5D-4687-998A-2E82732E003C}" type="pres">
      <dgm:prSet presAssocID="{E0DC6A51-0EDF-45DA-9A09-D8F4C3239212}" presName="spaceRect" presStyleCnt="0"/>
      <dgm:spPr/>
    </dgm:pt>
    <dgm:pt modelId="{7A490F5D-6E65-4DFB-8E9C-87ABD1EBA82E}" type="pres">
      <dgm:prSet presAssocID="{E0DC6A51-0EDF-45DA-9A09-D8F4C3239212}" presName="textRect" presStyleLbl="revTx" presStyleIdx="5" presStyleCnt="7">
        <dgm:presLayoutVars>
          <dgm:chMax val="1"/>
          <dgm:chPref val="1"/>
        </dgm:presLayoutVars>
      </dgm:prSet>
      <dgm:spPr/>
    </dgm:pt>
    <dgm:pt modelId="{C8BF277B-86A7-4578-8C0B-084A67D95EEA}" type="pres">
      <dgm:prSet presAssocID="{1B7F752F-5C55-48A7-9EAD-8BCBF5369B3F}" presName="sibTrans" presStyleCnt="0"/>
      <dgm:spPr/>
    </dgm:pt>
    <dgm:pt modelId="{8447ACAE-D9C1-4F6B-AE94-6522983D1EC5}" type="pres">
      <dgm:prSet presAssocID="{79AB92EE-A7E7-47DD-B405-A95E214D3C97}" presName="compNode" presStyleCnt="0"/>
      <dgm:spPr/>
    </dgm:pt>
    <dgm:pt modelId="{BCB8283F-05B0-48B7-95AF-461C40577639}" type="pres">
      <dgm:prSet presAssocID="{79AB92EE-A7E7-47DD-B405-A95E214D3C97}"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Arrow Circle"/>
        </a:ext>
      </dgm:extLst>
    </dgm:pt>
    <dgm:pt modelId="{2BE67480-4884-4F02-AE20-750194224506}" type="pres">
      <dgm:prSet presAssocID="{79AB92EE-A7E7-47DD-B405-A95E214D3C97}" presName="spaceRect" presStyleCnt="0"/>
      <dgm:spPr/>
    </dgm:pt>
    <dgm:pt modelId="{B2A0192F-0B17-4179-8DA2-6F409BB82956}" type="pres">
      <dgm:prSet presAssocID="{79AB92EE-A7E7-47DD-B405-A95E214D3C97}" presName="textRect" presStyleLbl="revTx" presStyleIdx="6" presStyleCnt="7">
        <dgm:presLayoutVars>
          <dgm:chMax val="1"/>
          <dgm:chPref val="1"/>
        </dgm:presLayoutVars>
      </dgm:prSet>
      <dgm:spPr/>
    </dgm:pt>
  </dgm:ptLst>
  <dgm:cxnLst>
    <dgm:cxn modelId="{EA997214-FD05-4B1B-9E09-F502D7553574}" srcId="{CEEFB67A-D53D-4DA6-A47D-1B281B9AD46C}" destId="{DECC594D-66BF-41CF-9671-A0636EFCCD40}" srcOrd="1" destOrd="0" parTransId="{81409006-9791-4A8E-8CEB-22E494F22344}" sibTransId="{5D1BAADC-2AFB-4E7E-9693-337F0CFE4E76}"/>
    <dgm:cxn modelId="{01593215-9F4D-4A0A-BF5D-9AA6BD2E2988}" type="presOf" srcId="{DECC594D-66BF-41CF-9671-A0636EFCCD40}" destId="{77D30FE1-E95E-47AF-A97B-AD998AB629A4}" srcOrd="0" destOrd="0" presId="urn:microsoft.com/office/officeart/2018/2/layout/IconLabelList"/>
    <dgm:cxn modelId="{28E2861B-691B-4949-9475-BD1734AF17CE}" type="presOf" srcId="{79AB92EE-A7E7-47DD-B405-A95E214D3C97}" destId="{B2A0192F-0B17-4179-8DA2-6F409BB82956}" srcOrd="0" destOrd="0" presId="urn:microsoft.com/office/officeart/2018/2/layout/IconLabelList"/>
    <dgm:cxn modelId="{9EACEB1C-89E2-44E2-B4BE-B342B7D130D0}" type="presOf" srcId="{E0DC6A51-0EDF-45DA-9A09-D8F4C3239212}" destId="{7A490F5D-6E65-4DFB-8E9C-87ABD1EBA82E}" srcOrd="0" destOrd="0" presId="urn:microsoft.com/office/officeart/2018/2/layout/IconLabelList"/>
    <dgm:cxn modelId="{D2E4C327-EF37-4EDB-B249-C1F845EF77E0}" srcId="{CEEFB67A-D53D-4DA6-A47D-1B281B9AD46C}" destId="{E0DC6A51-0EDF-45DA-9A09-D8F4C3239212}" srcOrd="5" destOrd="0" parTransId="{001F6549-F592-46DA-AA93-78599E2713E7}" sibTransId="{1B7F752F-5C55-48A7-9EAD-8BCBF5369B3F}"/>
    <dgm:cxn modelId="{48A6EA2D-B638-4726-B63E-FA25F0DED11F}" srcId="{CEEFB67A-D53D-4DA6-A47D-1B281B9AD46C}" destId="{27F2200D-39FD-4A8B-9128-344BE8C57C37}" srcOrd="0" destOrd="0" parTransId="{B68ECCA2-C414-4AB4-81D0-C28C68E2AB23}" sibTransId="{A6093D35-A2E7-44BA-A49C-4A043A246EBC}"/>
    <dgm:cxn modelId="{4412F732-6048-4779-AD71-0CC32488CF44}" type="presOf" srcId="{27F2200D-39FD-4A8B-9128-344BE8C57C37}" destId="{493429BD-F49A-41D5-B75A-E6C3C5457E69}" srcOrd="0" destOrd="0" presId="urn:microsoft.com/office/officeart/2018/2/layout/IconLabelList"/>
    <dgm:cxn modelId="{EE41548A-EFDE-4DB3-A72C-ADB8A9DC06DC}" type="presOf" srcId="{65FF0560-E358-42B2-96CC-542A005563BE}" destId="{37D375CD-65FC-48E9-A1AE-C9DB52C46D63}" srcOrd="0" destOrd="0" presId="urn:microsoft.com/office/officeart/2018/2/layout/IconLabelList"/>
    <dgm:cxn modelId="{6BA6928A-7C9F-4655-A216-22F89F3702E0}" srcId="{CEEFB67A-D53D-4DA6-A47D-1B281B9AD46C}" destId="{8C7ADF67-FEEB-4E70-8460-40ED781D88A6}" srcOrd="3" destOrd="0" parTransId="{43328252-6D70-4E4B-B486-DF828658A0AD}" sibTransId="{7B8B3BDC-FF0E-4B1C-9587-5BB0D4C6153C}"/>
    <dgm:cxn modelId="{814D7792-5EEC-45D7-B411-2D7BB5377773}" type="presOf" srcId="{CEEFB67A-D53D-4DA6-A47D-1B281B9AD46C}" destId="{0137F810-8CB1-41DF-AEAE-6C48D4B30E4E}" srcOrd="0" destOrd="0" presId="urn:microsoft.com/office/officeart/2018/2/layout/IconLabelList"/>
    <dgm:cxn modelId="{03765F9C-B2A5-40C7-864B-9A0E2B18DB88}" type="presOf" srcId="{8C7ADF67-FEEB-4E70-8460-40ED781D88A6}" destId="{FC55711E-35A1-489D-986F-3E1C9E59B319}" srcOrd="0" destOrd="0" presId="urn:microsoft.com/office/officeart/2018/2/layout/IconLabelList"/>
    <dgm:cxn modelId="{DCC4C7A4-40D3-47CC-911B-F06BE3FB23AF}" srcId="{CEEFB67A-D53D-4DA6-A47D-1B281B9AD46C}" destId="{715CF307-05D3-40C9-80F6-11E12A635624}" srcOrd="2" destOrd="0" parTransId="{A39F5C0D-76EB-4B99-BA2F-81AC243EA9F0}" sibTransId="{B3ED0851-2044-43EF-8A67-374C44C58C48}"/>
    <dgm:cxn modelId="{E84DE9A8-0C26-4888-BBF0-E0BD79D3591D}" type="presOf" srcId="{715CF307-05D3-40C9-80F6-11E12A635624}" destId="{59A3D2AC-6D52-4DBA-B052-36AB50774463}" srcOrd="0" destOrd="0" presId="urn:microsoft.com/office/officeart/2018/2/layout/IconLabelList"/>
    <dgm:cxn modelId="{EB93E4D0-1EFB-4E70-BE5A-730A39E96CCB}" srcId="{CEEFB67A-D53D-4DA6-A47D-1B281B9AD46C}" destId="{65FF0560-E358-42B2-96CC-542A005563BE}" srcOrd="4" destOrd="0" parTransId="{93651B31-95AE-4B35-98C7-2F5F972792B3}" sibTransId="{AAEABE44-D587-4667-9746-6A4BAA79F18B}"/>
    <dgm:cxn modelId="{DAA6B9D6-B072-4C01-ABEE-A9130B68AC1C}" srcId="{CEEFB67A-D53D-4DA6-A47D-1B281B9AD46C}" destId="{79AB92EE-A7E7-47DD-B405-A95E214D3C97}" srcOrd="6" destOrd="0" parTransId="{1CF4B986-A44A-467D-8787-D6052BD50854}" sibTransId="{4A59E53C-FA14-432F-9C3A-F1E7CFA85C56}"/>
    <dgm:cxn modelId="{A16F09EC-A8B0-46C6-91B9-45D84531405F}" type="presParOf" srcId="{0137F810-8CB1-41DF-AEAE-6C48D4B30E4E}" destId="{8E9959A9-A45C-4BAE-97E5-DA0589F4724B}" srcOrd="0" destOrd="0" presId="urn:microsoft.com/office/officeart/2018/2/layout/IconLabelList"/>
    <dgm:cxn modelId="{5341B5A0-32F9-4228-A9A3-A7F32270EA07}" type="presParOf" srcId="{8E9959A9-A45C-4BAE-97E5-DA0589F4724B}" destId="{4B0D770F-9CAE-447E-A66D-311CD8AAF620}" srcOrd="0" destOrd="0" presId="urn:microsoft.com/office/officeart/2018/2/layout/IconLabelList"/>
    <dgm:cxn modelId="{A5A71EA9-1C05-47BF-BC55-08B7E39EE8E9}" type="presParOf" srcId="{8E9959A9-A45C-4BAE-97E5-DA0589F4724B}" destId="{6200B90E-E6BC-4DD0-8BF0-637D0900BF04}" srcOrd="1" destOrd="0" presId="urn:microsoft.com/office/officeart/2018/2/layout/IconLabelList"/>
    <dgm:cxn modelId="{45A635B0-BACA-44C5-AF56-ACA69C15FD7F}" type="presParOf" srcId="{8E9959A9-A45C-4BAE-97E5-DA0589F4724B}" destId="{493429BD-F49A-41D5-B75A-E6C3C5457E69}" srcOrd="2" destOrd="0" presId="urn:microsoft.com/office/officeart/2018/2/layout/IconLabelList"/>
    <dgm:cxn modelId="{E8479362-0488-442D-8C0F-15D68B294C35}" type="presParOf" srcId="{0137F810-8CB1-41DF-AEAE-6C48D4B30E4E}" destId="{4E3EE380-8812-4607-800B-1CA12816AC9B}" srcOrd="1" destOrd="0" presId="urn:microsoft.com/office/officeart/2018/2/layout/IconLabelList"/>
    <dgm:cxn modelId="{7470F8F4-612D-454A-AB86-45A67F0101FE}" type="presParOf" srcId="{0137F810-8CB1-41DF-AEAE-6C48D4B30E4E}" destId="{F103E1C2-5740-4E07-8CBC-14311C0D6BBD}" srcOrd="2" destOrd="0" presId="urn:microsoft.com/office/officeart/2018/2/layout/IconLabelList"/>
    <dgm:cxn modelId="{E4678F60-978D-4FC6-A6C3-01EA59DA1932}" type="presParOf" srcId="{F103E1C2-5740-4E07-8CBC-14311C0D6BBD}" destId="{F0BFFA14-68CE-4523-9838-348A560E85F0}" srcOrd="0" destOrd="0" presId="urn:microsoft.com/office/officeart/2018/2/layout/IconLabelList"/>
    <dgm:cxn modelId="{5A1E2462-748D-4763-BA2F-54CCF5FC273E}" type="presParOf" srcId="{F103E1C2-5740-4E07-8CBC-14311C0D6BBD}" destId="{216AE10C-0C89-43BE-BA36-52F5295F7F51}" srcOrd="1" destOrd="0" presId="urn:microsoft.com/office/officeart/2018/2/layout/IconLabelList"/>
    <dgm:cxn modelId="{DB242DC0-A303-4F96-82ED-32BAAF4F35B0}" type="presParOf" srcId="{F103E1C2-5740-4E07-8CBC-14311C0D6BBD}" destId="{77D30FE1-E95E-47AF-A97B-AD998AB629A4}" srcOrd="2" destOrd="0" presId="urn:microsoft.com/office/officeart/2018/2/layout/IconLabelList"/>
    <dgm:cxn modelId="{A4DE3600-6488-4DDD-8B78-E23CACD1D75F}" type="presParOf" srcId="{0137F810-8CB1-41DF-AEAE-6C48D4B30E4E}" destId="{1F7B3D93-436E-4125-A5D5-97DA5FB7AC7B}" srcOrd="3" destOrd="0" presId="urn:microsoft.com/office/officeart/2018/2/layout/IconLabelList"/>
    <dgm:cxn modelId="{08922587-3F14-40F3-ACA6-5D5343998CEF}" type="presParOf" srcId="{0137F810-8CB1-41DF-AEAE-6C48D4B30E4E}" destId="{F87F7989-30D8-4E1D-99A7-F2F629022614}" srcOrd="4" destOrd="0" presId="urn:microsoft.com/office/officeart/2018/2/layout/IconLabelList"/>
    <dgm:cxn modelId="{5872113C-8511-466F-848C-4D238AB149B7}" type="presParOf" srcId="{F87F7989-30D8-4E1D-99A7-F2F629022614}" destId="{53551CBF-5052-4D33-8CB0-56178FBDA17D}" srcOrd="0" destOrd="0" presId="urn:microsoft.com/office/officeart/2018/2/layout/IconLabelList"/>
    <dgm:cxn modelId="{6CB480BC-BCA8-44FB-AB07-7AFB44EC126A}" type="presParOf" srcId="{F87F7989-30D8-4E1D-99A7-F2F629022614}" destId="{902AFDDE-F00C-49E3-95F5-45689B9E3C39}" srcOrd="1" destOrd="0" presId="urn:microsoft.com/office/officeart/2018/2/layout/IconLabelList"/>
    <dgm:cxn modelId="{4391A06A-D4A8-4CB4-AAE8-D40343648DE3}" type="presParOf" srcId="{F87F7989-30D8-4E1D-99A7-F2F629022614}" destId="{59A3D2AC-6D52-4DBA-B052-36AB50774463}" srcOrd="2" destOrd="0" presId="urn:microsoft.com/office/officeart/2018/2/layout/IconLabelList"/>
    <dgm:cxn modelId="{F9077645-39D9-421E-B410-41E03CECB4D3}" type="presParOf" srcId="{0137F810-8CB1-41DF-AEAE-6C48D4B30E4E}" destId="{060B1D83-DC8E-464B-A77F-6209A322E1B1}" srcOrd="5" destOrd="0" presId="urn:microsoft.com/office/officeart/2018/2/layout/IconLabelList"/>
    <dgm:cxn modelId="{F9A5976C-221E-45F3-9098-B21E48C46596}" type="presParOf" srcId="{0137F810-8CB1-41DF-AEAE-6C48D4B30E4E}" destId="{50480550-E8A2-4546-BB43-EEA2CC56DEB9}" srcOrd="6" destOrd="0" presId="urn:microsoft.com/office/officeart/2018/2/layout/IconLabelList"/>
    <dgm:cxn modelId="{F00E8C3A-F0CD-4D41-AA6C-B1A08A0CE92F}" type="presParOf" srcId="{50480550-E8A2-4546-BB43-EEA2CC56DEB9}" destId="{2DCA9C7A-7638-4A28-922C-77E995BDFA64}" srcOrd="0" destOrd="0" presId="urn:microsoft.com/office/officeart/2018/2/layout/IconLabelList"/>
    <dgm:cxn modelId="{EBD36EE0-90B8-45C7-B176-D926270F37E9}" type="presParOf" srcId="{50480550-E8A2-4546-BB43-EEA2CC56DEB9}" destId="{C571116C-08AE-48D7-B87D-D1D7DC36A331}" srcOrd="1" destOrd="0" presId="urn:microsoft.com/office/officeart/2018/2/layout/IconLabelList"/>
    <dgm:cxn modelId="{3CAA5A3B-2130-49C7-8391-0B16E1DCE9AA}" type="presParOf" srcId="{50480550-E8A2-4546-BB43-EEA2CC56DEB9}" destId="{FC55711E-35A1-489D-986F-3E1C9E59B319}" srcOrd="2" destOrd="0" presId="urn:microsoft.com/office/officeart/2018/2/layout/IconLabelList"/>
    <dgm:cxn modelId="{84879D69-68CA-40B3-AFCC-48561B0917C2}" type="presParOf" srcId="{0137F810-8CB1-41DF-AEAE-6C48D4B30E4E}" destId="{94F9C9C6-85BE-4772-8076-9EC969B5E131}" srcOrd="7" destOrd="0" presId="urn:microsoft.com/office/officeart/2018/2/layout/IconLabelList"/>
    <dgm:cxn modelId="{D574B1E2-BE1E-4042-BC47-AC231CF06CC6}" type="presParOf" srcId="{0137F810-8CB1-41DF-AEAE-6C48D4B30E4E}" destId="{3D76173C-56CC-4177-B8F3-F88EC854ECB5}" srcOrd="8" destOrd="0" presId="urn:microsoft.com/office/officeart/2018/2/layout/IconLabelList"/>
    <dgm:cxn modelId="{F36F612C-F26D-47E3-840E-714B124007C1}" type="presParOf" srcId="{3D76173C-56CC-4177-B8F3-F88EC854ECB5}" destId="{E4D2459F-7EA1-4AEF-9B33-10A61FC7A1D2}" srcOrd="0" destOrd="0" presId="urn:microsoft.com/office/officeart/2018/2/layout/IconLabelList"/>
    <dgm:cxn modelId="{52AB26A9-2935-4C09-9071-63302A3778CE}" type="presParOf" srcId="{3D76173C-56CC-4177-B8F3-F88EC854ECB5}" destId="{32546EEA-0424-4637-B40E-3314A2B5B238}" srcOrd="1" destOrd="0" presId="urn:microsoft.com/office/officeart/2018/2/layout/IconLabelList"/>
    <dgm:cxn modelId="{97CB6227-E2CA-4B82-B475-8C1A90C46B3D}" type="presParOf" srcId="{3D76173C-56CC-4177-B8F3-F88EC854ECB5}" destId="{37D375CD-65FC-48E9-A1AE-C9DB52C46D63}" srcOrd="2" destOrd="0" presId="urn:microsoft.com/office/officeart/2018/2/layout/IconLabelList"/>
    <dgm:cxn modelId="{FE3A16EF-3106-480C-87B2-0D31BCAAE065}" type="presParOf" srcId="{0137F810-8CB1-41DF-AEAE-6C48D4B30E4E}" destId="{08085407-1E10-4E26-BE26-AF13E646D142}" srcOrd="9" destOrd="0" presId="urn:microsoft.com/office/officeart/2018/2/layout/IconLabelList"/>
    <dgm:cxn modelId="{C08CA268-E539-4B6C-B974-F90494AFDD04}" type="presParOf" srcId="{0137F810-8CB1-41DF-AEAE-6C48D4B30E4E}" destId="{5A8AB54E-1050-4A02-AC22-B5587D3EA363}" srcOrd="10" destOrd="0" presId="urn:microsoft.com/office/officeart/2018/2/layout/IconLabelList"/>
    <dgm:cxn modelId="{0D7FA078-D0B9-48DF-96C4-4741754936E8}" type="presParOf" srcId="{5A8AB54E-1050-4A02-AC22-B5587D3EA363}" destId="{3A8BF150-ADEF-474C-BEFA-979842807A92}" srcOrd="0" destOrd="0" presId="urn:microsoft.com/office/officeart/2018/2/layout/IconLabelList"/>
    <dgm:cxn modelId="{121CFEDF-28FB-4D1A-9B3B-6C6450E4C566}" type="presParOf" srcId="{5A8AB54E-1050-4A02-AC22-B5587D3EA363}" destId="{E51E58C1-6E5D-4687-998A-2E82732E003C}" srcOrd="1" destOrd="0" presId="urn:microsoft.com/office/officeart/2018/2/layout/IconLabelList"/>
    <dgm:cxn modelId="{C525FE0B-765D-4329-8134-0E2736550644}" type="presParOf" srcId="{5A8AB54E-1050-4A02-AC22-B5587D3EA363}" destId="{7A490F5D-6E65-4DFB-8E9C-87ABD1EBA82E}" srcOrd="2" destOrd="0" presId="urn:microsoft.com/office/officeart/2018/2/layout/IconLabelList"/>
    <dgm:cxn modelId="{0F7D2FA5-51CE-47AF-BBA9-53F20D8A292B}" type="presParOf" srcId="{0137F810-8CB1-41DF-AEAE-6C48D4B30E4E}" destId="{C8BF277B-86A7-4578-8C0B-084A67D95EEA}" srcOrd="11" destOrd="0" presId="urn:microsoft.com/office/officeart/2018/2/layout/IconLabelList"/>
    <dgm:cxn modelId="{D336DE64-5E25-48C9-8B6C-278DCF3D9FAF}" type="presParOf" srcId="{0137F810-8CB1-41DF-AEAE-6C48D4B30E4E}" destId="{8447ACAE-D9C1-4F6B-AE94-6522983D1EC5}" srcOrd="12" destOrd="0" presId="urn:microsoft.com/office/officeart/2018/2/layout/IconLabelList"/>
    <dgm:cxn modelId="{C58F4BBE-F878-4C7D-8697-629833752336}" type="presParOf" srcId="{8447ACAE-D9C1-4F6B-AE94-6522983D1EC5}" destId="{BCB8283F-05B0-48B7-95AF-461C40577639}" srcOrd="0" destOrd="0" presId="urn:microsoft.com/office/officeart/2018/2/layout/IconLabelList"/>
    <dgm:cxn modelId="{EBCFB8CA-8F87-4605-B71E-A4AC847B5F73}" type="presParOf" srcId="{8447ACAE-D9C1-4F6B-AE94-6522983D1EC5}" destId="{2BE67480-4884-4F02-AE20-750194224506}" srcOrd="1" destOrd="0" presId="urn:microsoft.com/office/officeart/2018/2/layout/IconLabelList"/>
    <dgm:cxn modelId="{321854C2-0CAC-4413-A712-41805169BCD8}" type="presParOf" srcId="{8447ACAE-D9C1-4F6B-AE94-6522983D1EC5}" destId="{B2A0192F-0B17-4179-8DA2-6F409BB8295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EFB67A-D53D-4DA6-A47D-1B281B9AD46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137F810-8CB1-41DF-AEAE-6C48D4B30E4E}" type="pres">
      <dgm:prSet presAssocID="{CEEFB67A-D53D-4DA6-A47D-1B281B9AD46C}" presName="root" presStyleCnt="0">
        <dgm:presLayoutVars>
          <dgm:dir/>
          <dgm:resizeHandles val="exact"/>
        </dgm:presLayoutVars>
      </dgm:prSet>
      <dgm:spPr/>
    </dgm:pt>
  </dgm:ptLst>
  <dgm:cxnLst>
    <dgm:cxn modelId="{814D7792-5EEC-45D7-B411-2D7BB5377773}" type="presOf" srcId="{CEEFB67A-D53D-4DA6-A47D-1B281B9AD46C}" destId="{0137F810-8CB1-41DF-AEAE-6C48D4B30E4E}" srcOrd="0" destOrd="0" presId="urn:microsoft.com/office/officeart/2018/2/layout/IconLabelList"/>
  </dgm:cxnLst>
  <dgm:bg>
    <a:blipFill>
      <a:blip xmlns:r="http://schemas.openxmlformats.org/officeDocument/2006/relationships" r:embed="rId1">
        <a:extLst>
          <a:ext uri="{28A0092B-C50C-407E-A947-70E740481C1C}">
            <a14:useLocalDpi xmlns:a14="http://schemas.microsoft.com/office/drawing/2010/main" val="0"/>
          </a:ext>
        </a:extLst>
      </a:blip>
      <a:stretch>
        <a:fillRect/>
      </a:stretch>
    </a:blip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44A2B6D-4EE5-48CF-BA9E-BB70FF8B6BA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4B3EE5F-031B-4AE2-BB69-FD94C22F5185}">
      <dgm:prSet/>
      <dgm:spPr/>
      <dgm:t>
        <a:bodyPr/>
        <a:lstStyle/>
        <a:p>
          <a:r>
            <a:rPr lang="en-US" b="0" i="0"/>
            <a:t>Use </a:t>
          </a:r>
          <a:r>
            <a:rPr lang="en-US" b="1" i="0"/>
            <a:t>//</a:t>
          </a:r>
          <a:r>
            <a:rPr lang="en-US" b="0" i="0"/>
            <a:t> for single line comments</a:t>
          </a:r>
          <a:endParaRPr lang="en-US"/>
        </a:p>
      </dgm:t>
    </dgm:pt>
    <dgm:pt modelId="{AC42321B-7B0C-4F33-8F34-0C16CB485024}" type="parTrans" cxnId="{047624B2-381F-4D9E-B96D-2A736D41ED0F}">
      <dgm:prSet/>
      <dgm:spPr/>
      <dgm:t>
        <a:bodyPr/>
        <a:lstStyle/>
        <a:p>
          <a:endParaRPr lang="en-US"/>
        </a:p>
      </dgm:t>
    </dgm:pt>
    <dgm:pt modelId="{633FEAA4-32C8-4D67-826E-9AAFB5B202EE}" type="sibTrans" cxnId="{047624B2-381F-4D9E-B96D-2A736D41ED0F}">
      <dgm:prSet/>
      <dgm:spPr/>
      <dgm:t>
        <a:bodyPr/>
        <a:lstStyle/>
        <a:p>
          <a:endParaRPr lang="en-US"/>
        </a:p>
      </dgm:t>
    </dgm:pt>
    <dgm:pt modelId="{56679477-596B-4938-879C-0D462177EBEC}">
      <dgm:prSet/>
      <dgm:spPr/>
      <dgm:t>
        <a:bodyPr/>
        <a:lstStyle/>
        <a:p>
          <a:r>
            <a:rPr lang="en-US" b="1" i="0"/>
            <a:t>Ctrl+K, Ctrl+C</a:t>
          </a:r>
          <a:r>
            <a:rPr lang="en-US" b="0" i="0"/>
            <a:t> to comment</a:t>
          </a:r>
          <a:endParaRPr lang="en-US"/>
        </a:p>
      </dgm:t>
    </dgm:pt>
    <dgm:pt modelId="{C5BABD4E-F0F5-4222-9F32-0FA0891CDEBC}" type="parTrans" cxnId="{D18D157F-7348-4CAD-8A16-955DFDC50E9B}">
      <dgm:prSet/>
      <dgm:spPr/>
      <dgm:t>
        <a:bodyPr/>
        <a:lstStyle/>
        <a:p>
          <a:endParaRPr lang="en-US"/>
        </a:p>
      </dgm:t>
    </dgm:pt>
    <dgm:pt modelId="{311C21E1-F1B8-4F36-A532-6FD386395E04}" type="sibTrans" cxnId="{D18D157F-7348-4CAD-8A16-955DFDC50E9B}">
      <dgm:prSet/>
      <dgm:spPr/>
      <dgm:t>
        <a:bodyPr/>
        <a:lstStyle/>
        <a:p>
          <a:endParaRPr lang="en-US"/>
        </a:p>
      </dgm:t>
    </dgm:pt>
    <dgm:pt modelId="{83C82746-9C72-4190-972A-DE0169B7E3EB}">
      <dgm:prSet/>
      <dgm:spPr/>
      <dgm:t>
        <a:bodyPr/>
        <a:lstStyle/>
        <a:p>
          <a:r>
            <a:rPr lang="en-US" b="1" i="0"/>
            <a:t>Ctrl+K, Ctrl+U</a:t>
          </a:r>
          <a:r>
            <a:rPr lang="en-US" b="0" i="0"/>
            <a:t> to uncomment</a:t>
          </a:r>
          <a:endParaRPr lang="en-US"/>
        </a:p>
      </dgm:t>
    </dgm:pt>
    <dgm:pt modelId="{6222164C-6234-4397-8302-E9323D0040B7}" type="parTrans" cxnId="{C902232C-2643-4C3D-BD12-DBFE1E499931}">
      <dgm:prSet/>
      <dgm:spPr/>
      <dgm:t>
        <a:bodyPr/>
        <a:lstStyle/>
        <a:p>
          <a:endParaRPr lang="en-US"/>
        </a:p>
      </dgm:t>
    </dgm:pt>
    <dgm:pt modelId="{35E993C6-C9DE-4A3F-AFDA-6FA5A37EB018}" type="sibTrans" cxnId="{C902232C-2643-4C3D-BD12-DBFE1E499931}">
      <dgm:prSet/>
      <dgm:spPr/>
      <dgm:t>
        <a:bodyPr/>
        <a:lstStyle/>
        <a:p>
          <a:endParaRPr lang="en-US"/>
        </a:p>
      </dgm:t>
    </dgm:pt>
    <dgm:pt modelId="{247E4B19-5E6E-4C13-BBBB-4AF78A19DF7F}">
      <dgm:prSet/>
      <dgm:spPr/>
      <dgm:t>
        <a:bodyPr/>
        <a:lstStyle/>
        <a:p>
          <a:r>
            <a:rPr lang="en-US" b="1" i="0"/>
            <a:t>Ctrl+/</a:t>
          </a:r>
          <a:r>
            <a:rPr lang="en-US" b="0" i="0"/>
            <a:t> toggles comment on and off</a:t>
          </a:r>
          <a:endParaRPr lang="en-US"/>
        </a:p>
      </dgm:t>
    </dgm:pt>
    <dgm:pt modelId="{E6A842BD-3B28-4632-B5E3-CA7B58456922}" type="parTrans" cxnId="{18C3B8EA-0946-402E-AA12-A4EFED6C71AE}">
      <dgm:prSet/>
      <dgm:spPr/>
      <dgm:t>
        <a:bodyPr/>
        <a:lstStyle/>
        <a:p>
          <a:endParaRPr lang="en-US"/>
        </a:p>
      </dgm:t>
    </dgm:pt>
    <dgm:pt modelId="{8525FCCA-D89C-49C6-9576-E106DB140C08}" type="sibTrans" cxnId="{18C3B8EA-0946-402E-AA12-A4EFED6C71AE}">
      <dgm:prSet/>
      <dgm:spPr/>
      <dgm:t>
        <a:bodyPr/>
        <a:lstStyle/>
        <a:p>
          <a:endParaRPr lang="en-US"/>
        </a:p>
      </dgm:t>
    </dgm:pt>
    <dgm:pt modelId="{A83C35CD-19E0-429B-AADD-9AF19B49DD9B}" type="pres">
      <dgm:prSet presAssocID="{944A2B6D-4EE5-48CF-BA9E-BB70FF8B6BA5}" presName="linear" presStyleCnt="0">
        <dgm:presLayoutVars>
          <dgm:animLvl val="lvl"/>
          <dgm:resizeHandles val="exact"/>
        </dgm:presLayoutVars>
      </dgm:prSet>
      <dgm:spPr/>
    </dgm:pt>
    <dgm:pt modelId="{443B0473-061F-4038-B818-C13EFAD2ECAC}" type="pres">
      <dgm:prSet presAssocID="{24B3EE5F-031B-4AE2-BB69-FD94C22F5185}" presName="parentText" presStyleLbl="node1" presStyleIdx="0" presStyleCnt="4">
        <dgm:presLayoutVars>
          <dgm:chMax val="0"/>
          <dgm:bulletEnabled val="1"/>
        </dgm:presLayoutVars>
      </dgm:prSet>
      <dgm:spPr/>
    </dgm:pt>
    <dgm:pt modelId="{79409CA6-3701-4A2E-9903-8E54163917FF}" type="pres">
      <dgm:prSet presAssocID="{633FEAA4-32C8-4D67-826E-9AAFB5B202EE}" presName="spacer" presStyleCnt="0"/>
      <dgm:spPr/>
    </dgm:pt>
    <dgm:pt modelId="{AF237EEE-CD70-45A4-B68C-1C38B2166D31}" type="pres">
      <dgm:prSet presAssocID="{56679477-596B-4938-879C-0D462177EBEC}" presName="parentText" presStyleLbl="node1" presStyleIdx="1" presStyleCnt="4">
        <dgm:presLayoutVars>
          <dgm:chMax val="0"/>
          <dgm:bulletEnabled val="1"/>
        </dgm:presLayoutVars>
      </dgm:prSet>
      <dgm:spPr/>
    </dgm:pt>
    <dgm:pt modelId="{AD84A1B8-9488-4C6A-8E1B-BE95C9B1ABE1}" type="pres">
      <dgm:prSet presAssocID="{311C21E1-F1B8-4F36-A532-6FD386395E04}" presName="spacer" presStyleCnt="0"/>
      <dgm:spPr/>
    </dgm:pt>
    <dgm:pt modelId="{E24009AB-B179-4B5D-B16C-B9AF0E06C3E9}" type="pres">
      <dgm:prSet presAssocID="{83C82746-9C72-4190-972A-DE0169B7E3EB}" presName="parentText" presStyleLbl="node1" presStyleIdx="2" presStyleCnt="4">
        <dgm:presLayoutVars>
          <dgm:chMax val="0"/>
          <dgm:bulletEnabled val="1"/>
        </dgm:presLayoutVars>
      </dgm:prSet>
      <dgm:spPr/>
    </dgm:pt>
    <dgm:pt modelId="{4FDF18A9-DE04-4688-AE65-0ACC6BE01B13}" type="pres">
      <dgm:prSet presAssocID="{35E993C6-C9DE-4A3F-AFDA-6FA5A37EB018}" presName="spacer" presStyleCnt="0"/>
      <dgm:spPr/>
    </dgm:pt>
    <dgm:pt modelId="{4B784877-E473-4019-9BD2-CA5B289DFE12}" type="pres">
      <dgm:prSet presAssocID="{247E4B19-5E6E-4C13-BBBB-4AF78A19DF7F}" presName="parentText" presStyleLbl="node1" presStyleIdx="3" presStyleCnt="4">
        <dgm:presLayoutVars>
          <dgm:chMax val="0"/>
          <dgm:bulletEnabled val="1"/>
        </dgm:presLayoutVars>
      </dgm:prSet>
      <dgm:spPr/>
    </dgm:pt>
  </dgm:ptLst>
  <dgm:cxnLst>
    <dgm:cxn modelId="{C902232C-2643-4C3D-BD12-DBFE1E499931}" srcId="{944A2B6D-4EE5-48CF-BA9E-BB70FF8B6BA5}" destId="{83C82746-9C72-4190-972A-DE0169B7E3EB}" srcOrd="2" destOrd="0" parTransId="{6222164C-6234-4397-8302-E9323D0040B7}" sibTransId="{35E993C6-C9DE-4A3F-AFDA-6FA5A37EB018}"/>
    <dgm:cxn modelId="{3E4AE131-74E2-4484-90A0-2BD214D08FF1}" type="presOf" srcId="{24B3EE5F-031B-4AE2-BB69-FD94C22F5185}" destId="{443B0473-061F-4038-B818-C13EFAD2ECAC}" srcOrd="0" destOrd="0" presId="urn:microsoft.com/office/officeart/2005/8/layout/vList2"/>
    <dgm:cxn modelId="{77869B4D-1D16-4753-AB78-310DD94863C5}" type="presOf" srcId="{56679477-596B-4938-879C-0D462177EBEC}" destId="{AF237EEE-CD70-45A4-B68C-1C38B2166D31}" srcOrd="0" destOrd="0" presId="urn:microsoft.com/office/officeart/2005/8/layout/vList2"/>
    <dgm:cxn modelId="{D18D157F-7348-4CAD-8A16-955DFDC50E9B}" srcId="{944A2B6D-4EE5-48CF-BA9E-BB70FF8B6BA5}" destId="{56679477-596B-4938-879C-0D462177EBEC}" srcOrd="1" destOrd="0" parTransId="{C5BABD4E-F0F5-4222-9F32-0FA0891CDEBC}" sibTransId="{311C21E1-F1B8-4F36-A532-6FD386395E04}"/>
    <dgm:cxn modelId="{F63FE48E-2AED-4ECD-8921-15C466039C3F}" type="presOf" srcId="{247E4B19-5E6E-4C13-BBBB-4AF78A19DF7F}" destId="{4B784877-E473-4019-9BD2-CA5B289DFE12}" srcOrd="0" destOrd="0" presId="urn:microsoft.com/office/officeart/2005/8/layout/vList2"/>
    <dgm:cxn modelId="{4EC0109D-6EB6-480F-A113-A5A0334AF27D}" type="presOf" srcId="{83C82746-9C72-4190-972A-DE0169B7E3EB}" destId="{E24009AB-B179-4B5D-B16C-B9AF0E06C3E9}" srcOrd="0" destOrd="0" presId="urn:microsoft.com/office/officeart/2005/8/layout/vList2"/>
    <dgm:cxn modelId="{047624B2-381F-4D9E-B96D-2A736D41ED0F}" srcId="{944A2B6D-4EE5-48CF-BA9E-BB70FF8B6BA5}" destId="{24B3EE5F-031B-4AE2-BB69-FD94C22F5185}" srcOrd="0" destOrd="0" parTransId="{AC42321B-7B0C-4F33-8F34-0C16CB485024}" sibTransId="{633FEAA4-32C8-4D67-826E-9AAFB5B202EE}"/>
    <dgm:cxn modelId="{028727DF-0025-4D93-A886-B631C1E3D01E}" type="presOf" srcId="{944A2B6D-4EE5-48CF-BA9E-BB70FF8B6BA5}" destId="{A83C35CD-19E0-429B-AADD-9AF19B49DD9B}" srcOrd="0" destOrd="0" presId="urn:microsoft.com/office/officeart/2005/8/layout/vList2"/>
    <dgm:cxn modelId="{18C3B8EA-0946-402E-AA12-A4EFED6C71AE}" srcId="{944A2B6D-4EE5-48CF-BA9E-BB70FF8B6BA5}" destId="{247E4B19-5E6E-4C13-BBBB-4AF78A19DF7F}" srcOrd="3" destOrd="0" parTransId="{E6A842BD-3B28-4632-B5E3-CA7B58456922}" sibTransId="{8525FCCA-D89C-49C6-9576-E106DB140C08}"/>
    <dgm:cxn modelId="{E8482EF6-6769-4EAE-BFF7-61C3E4B1B561}" type="presParOf" srcId="{A83C35CD-19E0-429B-AADD-9AF19B49DD9B}" destId="{443B0473-061F-4038-B818-C13EFAD2ECAC}" srcOrd="0" destOrd="0" presId="urn:microsoft.com/office/officeart/2005/8/layout/vList2"/>
    <dgm:cxn modelId="{18E31185-DAC0-430C-855A-4EB70BA6323A}" type="presParOf" srcId="{A83C35CD-19E0-429B-AADD-9AF19B49DD9B}" destId="{79409CA6-3701-4A2E-9903-8E54163917FF}" srcOrd="1" destOrd="0" presId="urn:microsoft.com/office/officeart/2005/8/layout/vList2"/>
    <dgm:cxn modelId="{C17BEF20-22A1-4674-8FAC-8EF0550A8010}" type="presParOf" srcId="{A83C35CD-19E0-429B-AADD-9AF19B49DD9B}" destId="{AF237EEE-CD70-45A4-B68C-1C38B2166D31}" srcOrd="2" destOrd="0" presId="urn:microsoft.com/office/officeart/2005/8/layout/vList2"/>
    <dgm:cxn modelId="{9A9EEAAF-E856-45B9-B675-B20EDE2C9E2D}" type="presParOf" srcId="{A83C35CD-19E0-429B-AADD-9AF19B49DD9B}" destId="{AD84A1B8-9488-4C6A-8E1B-BE95C9B1ABE1}" srcOrd="3" destOrd="0" presId="urn:microsoft.com/office/officeart/2005/8/layout/vList2"/>
    <dgm:cxn modelId="{71B254AD-AFA3-47DC-BD64-EC713E82C839}" type="presParOf" srcId="{A83C35CD-19E0-429B-AADD-9AF19B49DD9B}" destId="{E24009AB-B179-4B5D-B16C-B9AF0E06C3E9}" srcOrd="4" destOrd="0" presId="urn:microsoft.com/office/officeart/2005/8/layout/vList2"/>
    <dgm:cxn modelId="{A731493C-BD5A-4D7A-8B9F-30A5311D7A72}" type="presParOf" srcId="{A83C35CD-19E0-429B-AADD-9AF19B49DD9B}" destId="{4FDF18A9-DE04-4688-AE65-0ACC6BE01B13}" srcOrd="5" destOrd="0" presId="urn:microsoft.com/office/officeart/2005/8/layout/vList2"/>
    <dgm:cxn modelId="{1985E94C-678D-4093-B177-9A7E93AE5581}" type="presParOf" srcId="{A83C35CD-19E0-429B-AADD-9AF19B49DD9B}" destId="{4B784877-E473-4019-9BD2-CA5B289DFE1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0D770F-9CAE-447E-A66D-311CD8AAF620}">
      <dsp:nvSpPr>
        <dsp:cNvPr id="0" name=""/>
        <dsp:cNvSpPr/>
      </dsp:nvSpPr>
      <dsp:spPr>
        <a:xfrm>
          <a:off x="377757" y="1318191"/>
          <a:ext cx="613037" cy="613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3429BD-F49A-41D5-B75A-E6C3C5457E69}">
      <dsp:nvSpPr>
        <dsp:cNvPr id="0" name=""/>
        <dsp:cNvSpPr/>
      </dsp:nvSpPr>
      <dsp:spPr>
        <a:xfrm>
          <a:off x="3123" y="2173420"/>
          <a:ext cx="1362304" cy="544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Load LinqPad 7.</a:t>
          </a:r>
        </a:p>
      </dsp:txBody>
      <dsp:txXfrm>
        <a:off x="3123" y="2173420"/>
        <a:ext cx="1362304" cy="544921"/>
      </dsp:txXfrm>
    </dsp:sp>
    <dsp:sp modelId="{F0BFFA14-68CE-4523-9838-348A560E85F0}">
      <dsp:nvSpPr>
        <dsp:cNvPr id="0" name=""/>
        <dsp:cNvSpPr/>
      </dsp:nvSpPr>
      <dsp:spPr>
        <a:xfrm>
          <a:off x="1978465" y="1318191"/>
          <a:ext cx="613037" cy="6130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D30FE1-E95E-47AF-A97B-AD998AB629A4}">
      <dsp:nvSpPr>
        <dsp:cNvPr id="0" name=""/>
        <dsp:cNvSpPr/>
      </dsp:nvSpPr>
      <dsp:spPr>
        <a:xfrm>
          <a:off x="1603831" y="2173420"/>
          <a:ext cx="1362304" cy="544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Click "Add Connection".</a:t>
          </a:r>
        </a:p>
      </dsp:txBody>
      <dsp:txXfrm>
        <a:off x="1603831" y="2173420"/>
        <a:ext cx="1362304" cy="544921"/>
      </dsp:txXfrm>
    </dsp:sp>
    <dsp:sp modelId="{53551CBF-5052-4D33-8CB0-56178FBDA17D}">
      <dsp:nvSpPr>
        <dsp:cNvPr id="0" name=""/>
        <dsp:cNvSpPr/>
      </dsp:nvSpPr>
      <dsp:spPr>
        <a:xfrm>
          <a:off x="3579173" y="1318191"/>
          <a:ext cx="613037" cy="6130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A3D2AC-6D52-4DBA-B052-36AB50774463}">
      <dsp:nvSpPr>
        <dsp:cNvPr id="0" name=""/>
        <dsp:cNvSpPr/>
      </dsp:nvSpPr>
      <dsp:spPr>
        <a:xfrm>
          <a:off x="3204539" y="2173420"/>
          <a:ext cx="1362304" cy="544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Leave default settings (LINQ to SQL &amp; LINQPad Driver).</a:t>
          </a:r>
        </a:p>
      </dsp:txBody>
      <dsp:txXfrm>
        <a:off x="3204539" y="2173420"/>
        <a:ext cx="1362304" cy="544921"/>
      </dsp:txXfrm>
    </dsp:sp>
    <dsp:sp modelId="{2DCA9C7A-7638-4A28-922C-77E995BDFA64}">
      <dsp:nvSpPr>
        <dsp:cNvPr id="0" name=""/>
        <dsp:cNvSpPr/>
      </dsp:nvSpPr>
      <dsp:spPr>
        <a:xfrm>
          <a:off x="5179881" y="1318191"/>
          <a:ext cx="613037" cy="6130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55711E-35A1-489D-986F-3E1C9E59B319}">
      <dsp:nvSpPr>
        <dsp:cNvPr id="0" name=""/>
        <dsp:cNvSpPr/>
      </dsp:nvSpPr>
      <dsp:spPr>
        <a:xfrm>
          <a:off x="4805247" y="2173420"/>
          <a:ext cx="1362304" cy="544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Set Server to “.”</a:t>
          </a:r>
        </a:p>
      </dsp:txBody>
      <dsp:txXfrm>
        <a:off x="4805247" y="2173420"/>
        <a:ext cx="1362304" cy="544921"/>
      </dsp:txXfrm>
    </dsp:sp>
    <dsp:sp modelId="{E4D2459F-7EA1-4AEF-9B33-10A61FC7A1D2}">
      <dsp:nvSpPr>
        <dsp:cNvPr id="0" name=""/>
        <dsp:cNvSpPr/>
      </dsp:nvSpPr>
      <dsp:spPr>
        <a:xfrm>
          <a:off x="6780589" y="1318191"/>
          <a:ext cx="613037" cy="61303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D375CD-65FC-48E9-A1AE-C9DB52C46D63}">
      <dsp:nvSpPr>
        <dsp:cNvPr id="0" name=""/>
        <dsp:cNvSpPr/>
      </dsp:nvSpPr>
      <dsp:spPr>
        <a:xfrm>
          <a:off x="6405955" y="2173420"/>
          <a:ext cx="1362304" cy="544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Specify new or existing database -&gt; ChinookSept2018</a:t>
          </a:r>
        </a:p>
      </dsp:txBody>
      <dsp:txXfrm>
        <a:off x="6405955" y="2173420"/>
        <a:ext cx="1362304" cy="544921"/>
      </dsp:txXfrm>
    </dsp:sp>
    <dsp:sp modelId="{3A8BF150-ADEF-474C-BEFA-979842807A92}">
      <dsp:nvSpPr>
        <dsp:cNvPr id="0" name=""/>
        <dsp:cNvSpPr/>
      </dsp:nvSpPr>
      <dsp:spPr>
        <a:xfrm>
          <a:off x="8381297" y="1318191"/>
          <a:ext cx="613037" cy="61303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490F5D-6E65-4DFB-8E9C-87ABD1EBA82E}">
      <dsp:nvSpPr>
        <dsp:cNvPr id="0" name=""/>
        <dsp:cNvSpPr/>
      </dsp:nvSpPr>
      <dsp:spPr>
        <a:xfrm>
          <a:off x="8006663" y="2173420"/>
          <a:ext cx="1362304" cy="544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Test connection for success.</a:t>
          </a:r>
        </a:p>
      </dsp:txBody>
      <dsp:txXfrm>
        <a:off x="8006663" y="2173420"/>
        <a:ext cx="1362304" cy="544921"/>
      </dsp:txXfrm>
    </dsp:sp>
    <dsp:sp modelId="{BCB8283F-05B0-48B7-95AF-461C40577639}">
      <dsp:nvSpPr>
        <dsp:cNvPr id="0" name=""/>
        <dsp:cNvSpPr/>
      </dsp:nvSpPr>
      <dsp:spPr>
        <a:xfrm>
          <a:off x="9982005" y="1318191"/>
          <a:ext cx="613037" cy="61303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A0192F-0B17-4179-8DA2-6F409BB82956}">
      <dsp:nvSpPr>
        <dsp:cNvPr id="0" name=""/>
        <dsp:cNvSpPr/>
      </dsp:nvSpPr>
      <dsp:spPr>
        <a:xfrm>
          <a:off x="9607371" y="2173420"/>
          <a:ext cx="1362304" cy="544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Customize preferences (e.g., Show Line Numbers, Word Wrap, Themes).</a:t>
          </a:r>
        </a:p>
      </dsp:txBody>
      <dsp:txXfrm>
        <a:off x="9607371" y="2173420"/>
        <a:ext cx="1362304" cy="5449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3B0473-061F-4038-B818-C13EFAD2ECAC}">
      <dsp:nvSpPr>
        <dsp:cNvPr id="0" name=""/>
        <dsp:cNvSpPr/>
      </dsp:nvSpPr>
      <dsp:spPr>
        <a:xfrm>
          <a:off x="0" y="31246"/>
          <a:ext cx="10972800" cy="9114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0" i="0" kern="1200"/>
            <a:t>Use </a:t>
          </a:r>
          <a:r>
            <a:rPr lang="en-US" sz="3800" b="1" i="0" kern="1200"/>
            <a:t>//</a:t>
          </a:r>
          <a:r>
            <a:rPr lang="en-US" sz="3800" b="0" i="0" kern="1200"/>
            <a:t> for single line comments</a:t>
          </a:r>
          <a:endParaRPr lang="en-US" sz="3800" kern="1200"/>
        </a:p>
      </dsp:txBody>
      <dsp:txXfrm>
        <a:off x="44492" y="75738"/>
        <a:ext cx="10883816" cy="822446"/>
      </dsp:txXfrm>
    </dsp:sp>
    <dsp:sp modelId="{AF237EEE-CD70-45A4-B68C-1C38B2166D31}">
      <dsp:nvSpPr>
        <dsp:cNvPr id="0" name=""/>
        <dsp:cNvSpPr/>
      </dsp:nvSpPr>
      <dsp:spPr>
        <a:xfrm>
          <a:off x="0" y="1052116"/>
          <a:ext cx="10972800" cy="9114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i="0" kern="1200"/>
            <a:t>Ctrl+K, Ctrl+C</a:t>
          </a:r>
          <a:r>
            <a:rPr lang="en-US" sz="3800" b="0" i="0" kern="1200"/>
            <a:t> to comment</a:t>
          </a:r>
          <a:endParaRPr lang="en-US" sz="3800" kern="1200"/>
        </a:p>
      </dsp:txBody>
      <dsp:txXfrm>
        <a:off x="44492" y="1096608"/>
        <a:ext cx="10883816" cy="822446"/>
      </dsp:txXfrm>
    </dsp:sp>
    <dsp:sp modelId="{E24009AB-B179-4B5D-B16C-B9AF0E06C3E9}">
      <dsp:nvSpPr>
        <dsp:cNvPr id="0" name=""/>
        <dsp:cNvSpPr/>
      </dsp:nvSpPr>
      <dsp:spPr>
        <a:xfrm>
          <a:off x="0" y="2072987"/>
          <a:ext cx="10972800" cy="9114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i="0" kern="1200"/>
            <a:t>Ctrl+K, Ctrl+U</a:t>
          </a:r>
          <a:r>
            <a:rPr lang="en-US" sz="3800" b="0" i="0" kern="1200"/>
            <a:t> to uncomment</a:t>
          </a:r>
          <a:endParaRPr lang="en-US" sz="3800" kern="1200"/>
        </a:p>
      </dsp:txBody>
      <dsp:txXfrm>
        <a:off x="44492" y="2117479"/>
        <a:ext cx="10883816" cy="822446"/>
      </dsp:txXfrm>
    </dsp:sp>
    <dsp:sp modelId="{4B784877-E473-4019-9BD2-CA5B289DFE12}">
      <dsp:nvSpPr>
        <dsp:cNvPr id="0" name=""/>
        <dsp:cNvSpPr/>
      </dsp:nvSpPr>
      <dsp:spPr>
        <a:xfrm>
          <a:off x="0" y="3093857"/>
          <a:ext cx="10972800" cy="9114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i="0" kern="1200"/>
            <a:t>Ctrl+/</a:t>
          </a:r>
          <a:r>
            <a:rPr lang="en-US" sz="3800" b="0" i="0" kern="1200"/>
            <a:t> toggles comment on and off</a:t>
          </a:r>
          <a:endParaRPr lang="en-US" sz="3800" kern="1200"/>
        </a:p>
      </dsp:txBody>
      <dsp:txXfrm>
        <a:off x="44492" y="3138349"/>
        <a:ext cx="10883816" cy="82244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9A51BF-FDFD-4101-9AA4-67E024C0F662}" type="datetimeFigureOut">
              <a:rPr lang="en-CA" smtClean="0"/>
              <a:t>2023-09-08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CFA67C-EE22-4D2B-842E-C5B3DECFEFCA}" type="slidenum">
              <a:rPr lang="en-CA" smtClean="0"/>
              <a:t>‹#›</a:t>
            </a:fld>
            <a:endParaRPr lang="en-CA"/>
          </a:p>
        </p:txBody>
      </p:sp>
    </p:spTree>
    <p:extLst>
      <p:ext uri="{BB962C8B-B14F-4D97-AF65-F5344CB8AC3E}">
        <p14:creationId xmlns:p14="http://schemas.microsoft.com/office/powerpoint/2010/main" val="3212142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2D5E19F9-2466-4DDB-90A3-7606DCA72E3F}" type="datetime1">
              <a:rPr lang="en-US" smtClean="0"/>
              <a:t>9/8/2023</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r>
              <a:rPr lang="en-US"/>
              <a:t>Copyright ©2023 Northern Alberta Institute of Technology.  All rights reserved</a:t>
            </a:r>
            <a:endParaRPr lang="en-US" dirty="0"/>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559066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B0BCC7-4759-413F-B8EB-F76B86139B34}" type="datetime1">
              <a:rPr lang="en-US" smtClean="0"/>
              <a:t>9/8/2023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r>
              <a:rPr lang="en-US"/>
              <a:t>Copyright ©2023 Northern Alberta Institute of Technology.  All rights reserved</a:t>
            </a:r>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865573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D15FB8DC-44E1-46A1-A45F-DFCEA3ED9954}" type="datetime1">
              <a:rPr lang="en-US" smtClean="0"/>
              <a:t>9/8/2023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r>
              <a:rPr lang="en-US"/>
              <a:t>Copyright ©2023 Northern Alberta Institute of Technology.  All rights reserved</a:t>
            </a:r>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49725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D4CA4-F184-F597-75DD-724CFBAC10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F7657C63-5C04-DB52-8154-4F7C315A34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D3B8EA7D-50A4-37FF-2D46-BA301FA587C0}"/>
              </a:ext>
            </a:extLst>
          </p:cNvPr>
          <p:cNvSpPr>
            <a:spLocks noGrp="1"/>
          </p:cNvSpPr>
          <p:nvPr>
            <p:ph type="dt" sz="half" idx="10"/>
          </p:nvPr>
        </p:nvSpPr>
        <p:spPr/>
        <p:txBody>
          <a:bodyPr/>
          <a:lstStyle/>
          <a:p>
            <a:fld id="{137217F2-3962-49A5-BAF5-61DD8AB0F205}" type="datetime1">
              <a:rPr lang="en-US" smtClean="0"/>
              <a:t>9/8/2023</a:t>
            </a:fld>
            <a:endParaRPr lang="en-CA"/>
          </a:p>
        </p:txBody>
      </p:sp>
      <p:sp>
        <p:nvSpPr>
          <p:cNvPr id="5" name="Footer Placeholder 4">
            <a:extLst>
              <a:ext uri="{FF2B5EF4-FFF2-40B4-BE49-F238E27FC236}">
                <a16:creationId xmlns:a16="http://schemas.microsoft.com/office/drawing/2014/main" id="{BD22009E-D6B0-0684-EF5C-A006F178C0BC}"/>
              </a:ext>
            </a:extLst>
          </p:cNvPr>
          <p:cNvSpPr>
            <a:spLocks noGrp="1"/>
          </p:cNvSpPr>
          <p:nvPr>
            <p:ph type="ftr" sz="quarter" idx="11"/>
          </p:nvPr>
        </p:nvSpPr>
        <p:spPr/>
        <p:txBody>
          <a:bodyPr/>
          <a:lstStyle/>
          <a:p>
            <a:r>
              <a:rPr lang="en-US"/>
              <a:t>Copyright ©2023 Northern Alberta Institute of Technology.  All rights reserved</a:t>
            </a:r>
            <a:endParaRPr lang="en-CA"/>
          </a:p>
        </p:txBody>
      </p:sp>
      <p:sp>
        <p:nvSpPr>
          <p:cNvPr id="6" name="Slide Number Placeholder 5">
            <a:extLst>
              <a:ext uri="{FF2B5EF4-FFF2-40B4-BE49-F238E27FC236}">
                <a16:creationId xmlns:a16="http://schemas.microsoft.com/office/drawing/2014/main" id="{FB537122-0C42-5862-2A97-5B0FD840288B}"/>
              </a:ext>
            </a:extLst>
          </p:cNvPr>
          <p:cNvSpPr>
            <a:spLocks noGrp="1"/>
          </p:cNvSpPr>
          <p:nvPr>
            <p:ph type="sldNum" sz="quarter" idx="12"/>
          </p:nvPr>
        </p:nvSpPr>
        <p:spPr/>
        <p:txBody>
          <a:bodyPr/>
          <a:lstStyle/>
          <a:p>
            <a:fld id="{258A5F84-012A-43E9-80C5-B8055432D744}" type="slidenum">
              <a:rPr lang="en-CA" smtClean="0"/>
              <a:t>‹#›</a:t>
            </a:fld>
            <a:endParaRPr lang="en-CA"/>
          </a:p>
        </p:txBody>
      </p:sp>
    </p:spTree>
    <p:extLst>
      <p:ext uri="{BB962C8B-B14F-4D97-AF65-F5344CB8AC3E}">
        <p14:creationId xmlns:p14="http://schemas.microsoft.com/office/powerpoint/2010/main" val="2883859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2D8ED-5663-A5FE-BD39-6B39DE1BD1F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67A58A-1861-4D3A-B0AF-663C3CF641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9791A81-FFF8-E454-6197-B179A6A513B1}"/>
              </a:ext>
            </a:extLst>
          </p:cNvPr>
          <p:cNvSpPr>
            <a:spLocks noGrp="1"/>
          </p:cNvSpPr>
          <p:nvPr>
            <p:ph type="dt" sz="half" idx="10"/>
          </p:nvPr>
        </p:nvSpPr>
        <p:spPr/>
        <p:txBody>
          <a:bodyPr/>
          <a:lstStyle/>
          <a:p>
            <a:fld id="{0F572391-8FFB-462C-9C13-89252014F391}" type="datetime1">
              <a:rPr lang="en-US" smtClean="0"/>
              <a:t>9/8/2023</a:t>
            </a:fld>
            <a:endParaRPr lang="en-CA"/>
          </a:p>
        </p:txBody>
      </p:sp>
      <p:sp>
        <p:nvSpPr>
          <p:cNvPr id="5" name="Footer Placeholder 4">
            <a:extLst>
              <a:ext uri="{FF2B5EF4-FFF2-40B4-BE49-F238E27FC236}">
                <a16:creationId xmlns:a16="http://schemas.microsoft.com/office/drawing/2014/main" id="{7B798E20-AB32-76AD-5DB3-EE4A513B3B76}"/>
              </a:ext>
            </a:extLst>
          </p:cNvPr>
          <p:cNvSpPr>
            <a:spLocks noGrp="1"/>
          </p:cNvSpPr>
          <p:nvPr>
            <p:ph type="ftr" sz="quarter" idx="11"/>
          </p:nvPr>
        </p:nvSpPr>
        <p:spPr/>
        <p:txBody>
          <a:bodyPr/>
          <a:lstStyle/>
          <a:p>
            <a:r>
              <a:rPr lang="en-US"/>
              <a:t>Copyright ©2023 Northern Alberta Institute of Technology.  All rights reserved</a:t>
            </a:r>
            <a:endParaRPr lang="en-CA"/>
          </a:p>
        </p:txBody>
      </p:sp>
      <p:sp>
        <p:nvSpPr>
          <p:cNvPr id="6" name="Slide Number Placeholder 5">
            <a:extLst>
              <a:ext uri="{FF2B5EF4-FFF2-40B4-BE49-F238E27FC236}">
                <a16:creationId xmlns:a16="http://schemas.microsoft.com/office/drawing/2014/main" id="{FB142AFD-5FA0-EE59-7D3B-86DF906538FE}"/>
              </a:ext>
            </a:extLst>
          </p:cNvPr>
          <p:cNvSpPr>
            <a:spLocks noGrp="1"/>
          </p:cNvSpPr>
          <p:nvPr>
            <p:ph type="sldNum" sz="quarter" idx="12"/>
          </p:nvPr>
        </p:nvSpPr>
        <p:spPr/>
        <p:txBody>
          <a:bodyPr/>
          <a:lstStyle/>
          <a:p>
            <a:fld id="{258A5F84-012A-43E9-80C5-B8055432D744}" type="slidenum">
              <a:rPr lang="en-CA" smtClean="0"/>
              <a:t>‹#›</a:t>
            </a:fld>
            <a:endParaRPr lang="en-CA"/>
          </a:p>
        </p:txBody>
      </p:sp>
    </p:spTree>
    <p:extLst>
      <p:ext uri="{BB962C8B-B14F-4D97-AF65-F5344CB8AC3E}">
        <p14:creationId xmlns:p14="http://schemas.microsoft.com/office/powerpoint/2010/main" val="1767645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1C24E-FB6F-D8BB-345F-B7EEF42106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8491011-20F8-DE39-B355-677228E619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280D9F-8E55-D101-8756-7AE556358A76}"/>
              </a:ext>
            </a:extLst>
          </p:cNvPr>
          <p:cNvSpPr>
            <a:spLocks noGrp="1"/>
          </p:cNvSpPr>
          <p:nvPr>
            <p:ph type="dt" sz="half" idx="10"/>
          </p:nvPr>
        </p:nvSpPr>
        <p:spPr/>
        <p:txBody>
          <a:bodyPr/>
          <a:lstStyle/>
          <a:p>
            <a:fld id="{02E689B1-5552-4F9E-A684-FF629C0E2C99}" type="datetime1">
              <a:rPr lang="en-US" smtClean="0"/>
              <a:t>9/8/2023</a:t>
            </a:fld>
            <a:endParaRPr lang="en-CA"/>
          </a:p>
        </p:txBody>
      </p:sp>
      <p:sp>
        <p:nvSpPr>
          <p:cNvPr id="5" name="Footer Placeholder 4">
            <a:extLst>
              <a:ext uri="{FF2B5EF4-FFF2-40B4-BE49-F238E27FC236}">
                <a16:creationId xmlns:a16="http://schemas.microsoft.com/office/drawing/2014/main" id="{0ECB2F25-86F7-D864-0002-C281F52ABE7F}"/>
              </a:ext>
            </a:extLst>
          </p:cNvPr>
          <p:cNvSpPr>
            <a:spLocks noGrp="1"/>
          </p:cNvSpPr>
          <p:nvPr>
            <p:ph type="ftr" sz="quarter" idx="11"/>
          </p:nvPr>
        </p:nvSpPr>
        <p:spPr/>
        <p:txBody>
          <a:bodyPr/>
          <a:lstStyle/>
          <a:p>
            <a:r>
              <a:rPr lang="en-US"/>
              <a:t>Copyright ©2023 Northern Alberta Institute of Technology.  All rights reserved</a:t>
            </a:r>
            <a:endParaRPr lang="en-CA"/>
          </a:p>
        </p:txBody>
      </p:sp>
      <p:sp>
        <p:nvSpPr>
          <p:cNvPr id="6" name="Slide Number Placeholder 5">
            <a:extLst>
              <a:ext uri="{FF2B5EF4-FFF2-40B4-BE49-F238E27FC236}">
                <a16:creationId xmlns:a16="http://schemas.microsoft.com/office/drawing/2014/main" id="{4F13C5B9-121D-71BB-E6C8-C2B1570E3CBB}"/>
              </a:ext>
            </a:extLst>
          </p:cNvPr>
          <p:cNvSpPr>
            <a:spLocks noGrp="1"/>
          </p:cNvSpPr>
          <p:nvPr>
            <p:ph type="sldNum" sz="quarter" idx="12"/>
          </p:nvPr>
        </p:nvSpPr>
        <p:spPr/>
        <p:txBody>
          <a:bodyPr/>
          <a:lstStyle/>
          <a:p>
            <a:fld id="{258A5F84-012A-43E9-80C5-B8055432D744}" type="slidenum">
              <a:rPr lang="en-CA" smtClean="0"/>
              <a:t>‹#›</a:t>
            </a:fld>
            <a:endParaRPr lang="en-CA"/>
          </a:p>
        </p:txBody>
      </p:sp>
    </p:spTree>
    <p:extLst>
      <p:ext uri="{BB962C8B-B14F-4D97-AF65-F5344CB8AC3E}">
        <p14:creationId xmlns:p14="http://schemas.microsoft.com/office/powerpoint/2010/main" val="4050273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8D8E-3691-7926-B9DE-102F066C792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8230552-8512-6EDF-91C6-0B684FC709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7F07418-35FF-8676-C35C-790C6BFFE4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A902569-C70F-9B71-1C8A-8037B4EE6B9D}"/>
              </a:ext>
            </a:extLst>
          </p:cNvPr>
          <p:cNvSpPr>
            <a:spLocks noGrp="1"/>
          </p:cNvSpPr>
          <p:nvPr>
            <p:ph type="dt" sz="half" idx="10"/>
          </p:nvPr>
        </p:nvSpPr>
        <p:spPr/>
        <p:txBody>
          <a:bodyPr/>
          <a:lstStyle/>
          <a:p>
            <a:fld id="{794E3FF5-E848-4366-AA4F-E981680287E5}" type="datetime1">
              <a:rPr lang="en-US" smtClean="0"/>
              <a:t>9/8/2023</a:t>
            </a:fld>
            <a:endParaRPr lang="en-CA"/>
          </a:p>
        </p:txBody>
      </p:sp>
      <p:sp>
        <p:nvSpPr>
          <p:cNvPr id="6" name="Footer Placeholder 5">
            <a:extLst>
              <a:ext uri="{FF2B5EF4-FFF2-40B4-BE49-F238E27FC236}">
                <a16:creationId xmlns:a16="http://schemas.microsoft.com/office/drawing/2014/main" id="{AB3ECD10-2783-2B68-619F-3EAEACDFD318}"/>
              </a:ext>
            </a:extLst>
          </p:cNvPr>
          <p:cNvSpPr>
            <a:spLocks noGrp="1"/>
          </p:cNvSpPr>
          <p:nvPr>
            <p:ph type="ftr" sz="quarter" idx="11"/>
          </p:nvPr>
        </p:nvSpPr>
        <p:spPr/>
        <p:txBody>
          <a:bodyPr/>
          <a:lstStyle/>
          <a:p>
            <a:r>
              <a:rPr lang="en-US"/>
              <a:t>Copyright ©2023 Northern Alberta Institute of Technology.  All rights reserved</a:t>
            </a:r>
            <a:endParaRPr lang="en-CA"/>
          </a:p>
        </p:txBody>
      </p:sp>
      <p:sp>
        <p:nvSpPr>
          <p:cNvPr id="7" name="Slide Number Placeholder 6">
            <a:extLst>
              <a:ext uri="{FF2B5EF4-FFF2-40B4-BE49-F238E27FC236}">
                <a16:creationId xmlns:a16="http://schemas.microsoft.com/office/drawing/2014/main" id="{529931F2-16FB-9BBB-B2D0-60A772327B15}"/>
              </a:ext>
            </a:extLst>
          </p:cNvPr>
          <p:cNvSpPr>
            <a:spLocks noGrp="1"/>
          </p:cNvSpPr>
          <p:nvPr>
            <p:ph type="sldNum" sz="quarter" idx="12"/>
          </p:nvPr>
        </p:nvSpPr>
        <p:spPr/>
        <p:txBody>
          <a:bodyPr/>
          <a:lstStyle/>
          <a:p>
            <a:fld id="{258A5F84-012A-43E9-80C5-B8055432D744}" type="slidenum">
              <a:rPr lang="en-CA" smtClean="0"/>
              <a:t>‹#›</a:t>
            </a:fld>
            <a:endParaRPr lang="en-CA"/>
          </a:p>
        </p:txBody>
      </p:sp>
    </p:spTree>
    <p:extLst>
      <p:ext uri="{BB962C8B-B14F-4D97-AF65-F5344CB8AC3E}">
        <p14:creationId xmlns:p14="http://schemas.microsoft.com/office/powerpoint/2010/main" val="3082709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F3BDB-FB87-ECBA-4FCE-C7779F99BFE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587F579-C3D0-6C9E-2B46-097358B56D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493D62-986B-E4D2-A5E3-F0563EB530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CA8F380-D6D6-8DA4-2EBD-E949B7D061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FC9E8C-7600-BA50-198D-AA6AFAB151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B208C2D-B203-8D7C-A081-965385CB838C}"/>
              </a:ext>
            </a:extLst>
          </p:cNvPr>
          <p:cNvSpPr>
            <a:spLocks noGrp="1"/>
          </p:cNvSpPr>
          <p:nvPr>
            <p:ph type="dt" sz="half" idx="10"/>
          </p:nvPr>
        </p:nvSpPr>
        <p:spPr/>
        <p:txBody>
          <a:bodyPr/>
          <a:lstStyle/>
          <a:p>
            <a:fld id="{985F1E27-2C32-410E-AB89-D2090EB9526B}" type="datetime1">
              <a:rPr lang="en-US" smtClean="0"/>
              <a:t>9/8/2023</a:t>
            </a:fld>
            <a:endParaRPr lang="en-CA"/>
          </a:p>
        </p:txBody>
      </p:sp>
      <p:sp>
        <p:nvSpPr>
          <p:cNvPr id="8" name="Footer Placeholder 7">
            <a:extLst>
              <a:ext uri="{FF2B5EF4-FFF2-40B4-BE49-F238E27FC236}">
                <a16:creationId xmlns:a16="http://schemas.microsoft.com/office/drawing/2014/main" id="{A7EC0445-2B77-1D0F-DF5B-1A32178B1952}"/>
              </a:ext>
            </a:extLst>
          </p:cNvPr>
          <p:cNvSpPr>
            <a:spLocks noGrp="1"/>
          </p:cNvSpPr>
          <p:nvPr>
            <p:ph type="ftr" sz="quarter" idx="11"/>
          </p:nvPr>
        </p:nvSpPr>
        <p:spPr/>
        <p:txBody>
          <a:bodyPr/>
          <a:lstStyle/>
          <a:p>
            <a:r>
              <a:rPr lang="en-US"/>
              <a:t>Copyright ©2023 Northern Alberta Institute of Technology.  All rights reserved</a:t>
            </a:r>
            <a:endParaRPr lang="en-CA"/>
          </a:p>
        </p:txBody>
      </p:sp>
      <p:sp>
        <p:nvSpPr>
          <p:cNvPr id="9" name="Slide Number Placeholder 8">
            <a:extLst>
              <a:ext uri="{FF2B5EF4-FFF2-40B4-BE49-F238E27FC236}">
                <a16:creationId xmlns:a16="http://schemas.microsoft.com/office/drawing/2014/main" id="{C8EA69EB-13D2-A21E-4410-83D8BA218DA4}"/>
              </a:ext>
            </a:extLst>
          </p:cNvPr>
          <p:cNvSpPr>
            <a:spLocks noGrp="1"/>
          </p:cNvSpPr>
          <p:nvPr>
            <p:ph type="sldNum" sz="quarter" idx="12"/>
          </p:nvPr>
        </p:nvSpPr>
        <p:spPr/>
        <p:txBody>
          <a:bodyPr/>
          <a:lstStyle/>
          <a:p>
            <a:fld id="{258A5F84-012A-43E9-80C5-B8055432D744}" type="slidenum">
              <a:rPr lang="en-CA" smtClean="0"/>
              <a:t>‹#›</a:t>
            </a:fld>
            <a:endParaRPr lang="en-CA"/>
          </a:p>
        </p:txBody>
      </p:sp>
    </p:spTree>
    <p:extLst>
      <p:ext uri="{BB962C8B-B14F-4D97-AF65-F5344CB8AC3E}">
        <p14:creationId xmlns:p14="http://schemas.microsoft.com/office/powerpoint/2010/main" val="38418542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B1480-497B-A332-46BB-4A378538D96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EF1F1F8-7F42-9A3B-8CDA-D1E23FB3068D}"/>
              </a:ext>
            </a:extLst>
          </p:cNvPr>
          <p:cNvSpPr>
            <a:spLocks noGrp="1"/>
          </p:cNvSpPr>
          <p:nvPr>
            <p:ph type="dt" sz="half" idx="10"/>
          </p:nvPr>
        </p:nvSpPr>
        <p:spPr/>
        <p:txBody>
          <a:bodyPr/>
          <a:lstStyle/>
          <a:p>
            <a:fld id="{DF720EC0-605D-43EB-99AB-5AAF165A3D13}" type="datetime1">
              <a:rPr lang="en-US" smtClean="0"/>
              <a:t>9/8/2023</a:t>
            </a:fld>
            <a:endParaRPr lang="en-CA"/>
          </a:p>
        </p:txBody>
      </p:sp>
      <p:sp>
        <p:nvSpPr>
          <p:cNvPr id="4" name="Footer Placeholder 3">
            <a:extLst>
              <a:ext uri="{FF2B5EF4-FFF2-40B4-BE49-F238E27FC236}">
                <a16:creationId xmlns:a16="http://schemas.microsoft.com/office/drawing/2014/main" id="{CF8D3B34-E1EF-AC0E-0752-EB441E4C8596}"/>
              </a:ext>
            </a:extLst>
          </p:cNvPr>
          <p:cNvSpPr>
            <a:spLocks noGrp="1"/>
          </p:cNvSpPr>
          <p:nvPr>
            <p:ph type="ftr" sz="quarter" idx="11"/>
          </p:nvPr>
        </p:nvSpPr>
        <p:spPr/>
        <p:txBody>
          <a:bodyPr/>
          <a:lstStyle/>
          <a:p>
            <a:r>
              <a:rPr lang="en-US"/>
              <a:t>Copyright ©2023 Northern Alberta Institute of Technology.  All rights reserved</a:t>
            </a:r>
            <a:endParaRPr lang="en-CA"/>
          </a:p>
        </p:txBody>
      </p:sp>
      <p:sp>
        <p:nvSpPr>
          <p:cNvPr id="5" name="Slide Number Placeholder 4">
            <a:extLst>
              <a:ext uri="{FF2B5EF4-FFF2-40B4-BE49-F238E27FC236}">
                <a16:creationId xmlns:a16="http://schemas.microsoft.com/office/drawing/2014/main" id="{E0447C90-483B-471A-2C0C-D96F1145B7CB}"/>
              </a:ext>
            </a:extLst>
          </p:cNvPr>
          <p:cNvSpPr>
            <a:spLocks noGrp="1"/>
          </p:cNvSpPr>
          <p:nvPr>
            <p:ph type="sldNum" sz="quarter" idx="12"/>
          </p:nvPr>
        </p:nvSpPr>
        <p:spPr/>
        <p:txBody>
          <a:bodyPr/>
          <a:lstStyle/>
          <a:p>
            <a:fld id="{258A5F84-012A-43E9-80C5-B8055432D744}" type="slidenum">
              <a:rPr lang="en-CA" smtClean="0"/>
              <a:t>‹#›</a:t>
            </a:fld>
            <a:endParaRPr lang="en-CA"/>
          </a:p>
        </p:txBody>
      </p:sp>
    </p:spTree>
    <p:extLst>
      <p:ext uri="{BB962C8B-B14F-4D97-AF65-F5344CB8AC3E}">
        <p14:creationId xmlns:p14="http://schemas.microsoft.com/office/powerpoint/2010/main" val="19822725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729269-8D68-9994-277E-05CBB8B7F114}"/>
              </a:ext>
            </a:extLst>
          </p:cNvPr>
          <p:cNvSpPr>
            <a:spLocks noGrp="1"/>
          </p:cNvSpPr>
          <p:nvPr>
            <p:ph type="dt" sz="half" idx="10"/>
          </p:nvPr>
        </p:nvSpPr>
        <p:spPr/>
        <p:txBody>
          <a:bodyPr/>
          <a:lstStyle/>
          <a:p>
            <a:fld id="{A3056CAE-3B1A-4079-BB6D-4C8BAB0FB9DD}" type="datetime1">
              <a:rPr lang="en-US" smtClean="0"/>
              <a:t>9/8/2023</a:t>
            </a:fld>
            <a:endParaRPr lang="en-CA"/>
          </a:p>
        </p:txBody>
      </p:sp>
      <p:sp>
        <p:nvSpPr>
          <p:cNvPr id="3" name="Footer Placeholder 2">
            <a:extLst>
              <a:ext uri="{FF2B5EF4-FFF2-40B4-BE49-F238E27FC236}">
                <a16:creationId xmlns:a16="http://schemas.microsoft.com/office/drawing/2014/main" id="{C4D5578F-1794-90BF-E661-7150A3F2F12E}"/>
              </a:ext>
            </a:extLst>
          </p:cNvPr>
          <p:cNvSpPr>
            <a:spLocks noGrp="1"/>
          </p:cNvSpPr>
          <p:nvPr>
            <p:ph type="ftr" sz="quarter" idx="11"/>
          </p:nvPr>
        </p:nvSpPr>
        <p:spPr/>
        <p:txBody>
          <a:bodyPr/>
          <a:lstStyle/>
          <a:p>
            <a:r>
              <a:rPr lang="en-US"/>
              <a:t>Copyright ©2023 Northern Alberta Institute of Technology.  All rights reserved</a:t>
            </a:r>
            <a:endParaRPr lang="en-CA"/>
          </a:p>
        </p:txBody>
      </p:sp>
      <p:sp>
        <p:nvSpPr>
          <p:cNvPr id="4" name="Slide Number Placeholder 3">
            <a:extLst>
              <a:ext uri="{FF2B5EF4-FFF2-40B4-BE49-F238E27FC236}">
                <a16:creationId xmlns:a16="http://schemas.microsoft.com/office/drawing/2014/main" id="{2D6EE1CB-CE61-6A06-01AD-F130B7A649AD}"/>
              </a:ext>
            </a:extLst>
          </p:cNvPr>
          <p:cNvSpPr>
            <a:spLocks noGrp="1"/>
          </p:cNvSpPr>
          <p:nvPr>
            <p:ph type="sldNum" sz="quarter" idx="12"/>
          </p:nvPr>
        </p:nvSpPr>
        <p:spPr/>
        <p:txBody>
          <a:bodyPr/>
          <a:lstStyle/>
          <a:p>
            <a:fld id="{258A5F84-012A-43E9-80C5-B8055432D744}" type="slidenum">
              <a:rPr lang="en-CA" smtClean="0"/>
              <a:t>‹#›</a:t>
            </a:fld>
            <a:endParaRPr lang="en-CA"/>
          </a:p>
        </p:txBody>
      </p:sp>
    </p:spTree>
    <p:extLst>
      <p:ext uri="{BB962C8B-B14F-4D97-AF65-F5344CB8AC3E}">
        <p14:creationId xmlns:p14="http://schemas.microsoft.com/office/powerpoint/2010/main" val="5514031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20E1E-F696-16B0-8D83-EC4B4D0A36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E443B7C2-B53C-ACF3-DC93-6B74EC23C4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D5A756F-5743-A33D-902D-D5E387E146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F81AD1-E9DE-CB7B-5FB4-EF5D1E393873}"/>
              </a:ext>
            </a:extLst>
          </p:cNvPr>
          <p:cNvSpPr>
            <a:spLocks noGrp="1"/>
          </p:cNvSpPr>
          <p:nvPr>
            <p:ph type="dt" sz="half" idx="10"/>
          </p:nvPr>
        </p:nvSpPr>
        <p:spPr/>
        <p:txBody>
          <a:bodyPr/>
          <a:lstStyle/>
          <a:p>
            <a:fld id="{CE84CF71-3C2D-4FA3-ABFB-4B3D6E130523}" type="datetime1">
              <a:rPr lang="en-US" smtClean="0"/>
              <a:t>9/8/2023</a:t>
            </a:fld>
            <a:endParaRPr lang="en-CA"/>
          </a:p>
        </p:txBody>
      </p:sp>
      <p:sp>
        <p:nvSpPr>
          <p:cNvPr id="6" name="Footer Placeholder 5">
            <a:extLst>
              <a:ext uri="{FF2B5EF4-FFF2-40B4-BE49-F238E27FC236}">
                <a16:creationId xmlns:a16="http://schemas.microsoft.com/office/drawing/2014/main" id="{34BA7FE5-A250-0A23-062A-AF07E5097CA1}"/>
              </a:ext>
            </a:extLst>
          </p:cNvPr>
          <p:cNvSpPr>
            <a:spLocks noGrp="1"/>
          </p:cNvSpPr>
          <p:nvPr>
            <p:ph type="ftr" sz="quarter" idx="11"/>
          </p:nvPr>
        </p:nvSpPr>
        <p:spPr/>
        <p:txBody>
          <a:bodyPr/>
          <a:lstStyle/>
          <a:p>
            <a:r>
              <a:rPr lang="en-US"/>
              <a:t>Copyright ©2023 Northern Alberta Institute of Technology.  All rights reserved</a:t>
            </a:r>
            <a:endParaRPr lang="en-CA"/>
          </a:p>
        </p:txBody>
      </p:sp>
      <p:sp>
        <p:nvSpPr>
          <p:cNvPr id="7" name="Slide Number Placeholder 6">
            <a:extLst>
              <a:ext uri="{FF2B5EF4-FFF2-40B4-BE49-F238E27FC236}">
                <a16:creationId xmlns:a16="http://schemas.microsoft.com/office/drawing/2014/main" id="{93E697C9-B2A1-FB47-9C8E-2600449B08AF}"/>
              </a:ext>
            </a:extLst>
          </p:cNvPr>
          <p:cNvSpPr>
            <a:spLocks noGrp="1"/>
          </p:cNvSpPr>
          <p:nvPr>
            <p:ph type="sldNum" sz="quarter" idx="12"/>
          </p:nvPr>
        </p:nvSpPr>
        <p:spPr/>
        <p:txBody>
          <a:bodyPr/>
          <a:lstStyle/>
          <a:p>
            <a:fld id="{258A5F84-012A-43E9-80C5-B8055432D744}" type="slidenum">
              <a:rPr lang="en-CA" smtClean="0"/>
              <a:t>‹#›</a:t>
            </a:fld>
            <a:endParaRPr lang="en-CA"/>
          </a:p>
        </p:txBody>
      </p:sp>
    </p:spTree>
    <p:extLst>
      <p:ext uri="{BB962C8B-B14F-4D97-AF65-F5344CB8AC3E}">
        <p14:creationId xmlns:p14="http://schemas.microsoft.com/office/powerpoint/2010/main" val="1597507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416B8B50-E1EC-4150-8CFC-CB80FEBC2C61}" type="datetime1">
              <a:rPr lang="en-US" smtClean="0"/>
              <a:t>9/8/2023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r>
              <a:rPr lang="en-US"/>
              <a:t>Copyright ©2023 Northern Alberta Institute of Technology.  All rights reserved</a:t>
            </a:r>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5875165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4638C-E684-0768-4704-401AEC54AD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61CE4ED-1C7A-FB2D-30F6-7289D355B8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6FF43E45-967A-F6BE-9C54-C92FCCABEF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D83D79-26E8-EAC5-4F4F-E43D574ABC34}"/>
              </a:ext>
            </a:extLst>
          </p:cNvPr>
          <p:cNvSpPr>
            <a:spLocks noGrp="1"/>
          </p:cNvSpPr>
          <p:nvPr>
            <p:ph type="dt" sz="half" idx="10"/>
          </p:nvPr>
        </p:nvSpPr>
        <p:spPr/>
        <p:txBody>
          <a:bodyPr/>
          <a:lstStyle/>
          <a:p>
            <a:fld id="{EB7A2C57-90D1-4372-93A4-27900937A50E}" type="datetime1">
              <a:rPr lang="en-US" smtClean="0"/>
              <a:t>9/8/2023</a:t>
            </a:fld>
            <a:endParaRPr lang="en-CA"/>
          </a:p>
        </p:txBody>
      </p:sp>
      <p:sp>
        <p:nvSpPr>
          <p:cNvPr id="6" name="Footer Placeholder 5">
            <a:extLst>
              <a:ext uri="{FF2B5EF4-FFF2-40B4-BE49-F238E27FC236}">
                <a16:creationId xmlns:a16="http://schemas.microsoft.com/office/drawing/2014/main" id="{15952958-AFA0-7081-43DA-665645BA58A0}"/>
              </a:ext>
            </a:extLst>
          </p:cNvPr>
          <p:cNvSpPr>
            <a:spLocks noGrp="1"/>
          </p:cNvSpPr>
          <p:nvPr>
            <p:ph type="ftr" sz="quarter" idx="11"/>
          </p:nvPr>
        </p:nvSpPr>
        <p:spPr/>
        <p:txBody>
          <a:bodyPr/>
          <a:lstStyle/>
          <a:p>
            <a:r>
              <a:rPr lang="en-US"/>
              <a:t>Copyright ©2023 Northern Alberta Institute of Technology.  All rights reserved</a:t>
            </a:r>
            <a:endParaRPr lang="en-CA"/>
          </a:p>
        </p:txBody>
      </p:sp>
      <p:sp>
        <p:nvSpPr>
          <p:cNvPr id="7" name="Slide Number Placeholder 6">
            <a:extLst>
              <a:ext uri="{FF2B5EF4-FFF2-40B4-BE49-F238E27FC236}">
                <a16:creationId xmlns:a16="http://schemas.microsoft.com/office/drawing/2014/main" id="{1D1099EF-BECC-5CF9-4FA0-B1A9D09E1ECF}"/>
              </a:ext>
            </a:extLst>
          </p:cNvPr>
          <p:cNvSpPr>
            <a:spLocks noGrp="1"/>
          </p:cNvSpPr>
          <p:nvPr>
            <p:ph type="sldNum" sz="quarter" idx="12"/>
          </p:nvPr>
        </p:nvSpPr>
        <p:spPr/>
        <p:txBody>
          <a:bodyPr/>
          <a:lstStyle/>
          <a:p>
            <a:fld id="{258A5F84-012A-43E9-80C5-B8055432D744}" type="slidenum">
              <a:rPr lang="en-CA" smtClean="0"/>
              <a:t>‹#›</a:t>
            </a:fld>
            <a:endParaRPr lang="en-CA"/>
          </a:p>
        </p:txBody>
      </p:sp>
    </p:spTree>
    <p:extLst>
      <p:ext uri="{BB962C8B-B14F-4D97-AF65-F5344CB8AC3E}">
        <p14:creationId xmlns:p14="http://schemas.microsoft.com/office/powerpoint/2010/main" val="10046404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CF4FB-200A-BCDB-FD74-A6944758572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C57CEA9-B8AB-8EC0-7740-71F87A9798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BF31400-749C-1B8E-88A7-2462D22AB09C}"/>
              </a:ext>
            </a:extLst>
          </p:cNvPr>
          <p:cNvSpPr>
            <a:spLocks noGrp="1"/>
          </p:cNvSpPr>
          <p:nvPr>
            <p:ph type="dt" sz="half" idx="10"/>
          </p:nvPr>
        </p:nvSpPr>
        <p:spPr/>
        <p:txBody>
          <a:bodyPr/>
          <a:lstStyle/>
          <a:p>
            <a:fld id="{5C2AB869-F5C0-4B62-8249-56C8FAC0B2CB}" type="datetime1">
              <a:rPr lang="en-US" smtClean="0"/>
              <a:t>9/8/2023</a:t>
            </a:fld>
            <a:endParaRPr lang="en-CA"/>
          </a:p>
        </p:txBody>
      </p:sp>
      <p:sp>
        <p:nvSpPr>
          <p:cNvPr id="5" name="Footer Placeholder 4">
            <a:extLst>
              <a:ext uri="{FF2B5EF4-FFF2-40B4-BE49-F238E27FC236}">
                <a16:creationId xmlns:a16="http://schemas.microsoft.com/office/drawing/2014/main" id="{CC4826B6-949C-B333-2240-771E94984763}"/>
              </a:ext>
            </a:extLst>
          </p:cNvPr>
          <p:cNvSpPr>
            <a:spLocks noGrp="1"/>
          </p:cNvSpPr>
          <p:nvPr>
            <p:ph type="ftr" sz="quarter" idx="11"/>
          </p:nvPr>
        </p:nvSpPr>
        <p:spPr/>
        <p:txBody>
          <a:bodyPr/>
          <a:lstStyle/>
          <a:p>
            <a:r>
              <a:rPr lang="en-US"/>
              <a:t>Copyright ©2023 Northern Alberta Institute of Technology.  All rights reserved</a:t>
            </a:r>
            <a:endParaRPr lang="en-CA"/>
          </a:p>
        </p:txBody>
      </p:sp>
      <p:sp>
        <p:nvSpPr>
          <p:cNvPr id="6" name="Slide Number Placeholder 5">
            <a:extLst>
              <a:ext uri="{FF2B5EF4-FFF2-40B4-BE49-F238E27FC236}">
                <a16:creationId xmlns:a16="http://schemas.microsoft.com/office/drawing/2014/main" id="{460F1EAE-347C-D7E7-B62C-D1F54E19CF32}"/>
              </a:ext>
            </a:extLst>
          </p:cNvPr>
          <p:cNvSpPr>
            <a:spLocks noGrp="1"/>
          </p:cNvSpPr>
          <p:nvPr>
            <p:ph type="sldNum" sz="quarter" idx="12"/>
          </p:nvPr>
        </p:nvSpPr>
        <p:spPr/>
        <p:txBody>
          <a:bodyPr/>
          <a:lstStyle/>
          <a:p>
            <a:fld id="{258A5F84-012A-43E9-80C5-B8055432D744}" type="slidenum">
              <a:rPr lang="en-CA" smtClean="0"/>
              <a:t>‹#›</a:t>
            </a:fld>
            <a:endParaRPr lang="en-CA"/>
          </a:p>
        </p:txBody>
      </p:sp>
    </p:spTree>
    <p:extLst>
      <p:ext uri="{BB962C8B-B14F-4D97-AF65-F5344CB8AC3E}">
        <p14:creationId xmlns:p14="http://schemas.microsoft.com/office/powerpoint/2010/main" val="28014055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4724AA-FA3F-2E24-DBCC-252BCD4FE2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E5D3B8D-9B62-D609-C47B-E978DF1BDB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873E2B0-B10F-BBC3-37B3-CD65859AE067}"/>
              </a:ext>
            </a:extLst>
          </p:cNvPr>
          <p:cNvSpPr>
            <a:spLocks noGrp="1"/>
          </p:cNvSpPr>
          <p:nvPr>
            <p:ph type="dt" sz="half" idx="10"/>
          </p:nvPr>
        </p:nvSpPr>
        <p:spPr/>
        <p:txBody>
          <a:bodyPr/>
          <a:lstStyle/>
          <a:p>
            <a:fld id="{A644DC53-EDAB-4559-B560-DA5DC9E36F37}" type="datetime1">
              <a:rPr lang="en-US" smtClean="0"/>
              <a:t>9/8/2023</a:t>
            </a:fld>
            <a:endParaRPr lang="en-CA"/>
          </a:p>
        </p:txBody>
      </p:sp>
      <p:sp>
        <p:nvSpPr>
          <p:cNvPr id="5" name="Footer Placeholder 4">
            <a:extLst>
              <a:ext uri="{FF2B5EF4-FFF2-40B4-BE49-F238E27FC236}">
                <a16:creationId xmlns:a16="http://schemas.microsoft.com/office/drawing/2014/main" id="{F9A24B50-4581-F9E8-065C-C77CAC8534EE}"/>
              </a:ext>
            </a:extLst>
          </p:cNvPr>
          <p:cNvSpPr>
            <a:spLocks noGrp="1"/>
          </p:cNvSpPr>
          <p:nvPr>
            <p:ph type="ftr" sz="quarter" idx="11"/>
          </p:nvPr>
        </p:nvSpPr>
        <p:spPr/>
        <p:txBody>
          <a:bodyPr/>
          <a:lstStyle/>
          <a:p>
            <a:r>
              <a:rPr lang="en-US"/>
              <a:t>Copyright ©2023 Northern Alberta Institute of Technology.  All rights reserved</a:t>
            </a:r>
            <a:endParaRPr lang="en-CA"/>
          </a:p>
        </p:txBody>
      </p:sp>
      <p:sp>
        <p:nvSpPr>
          <p:cNvPr id="6" name="Slide Number Placeholder 5">
            <a:extLst>
              <a:ext uri="{FF2B5EF4-FFF2-40B4-BE49-F238E27FC236}">
                <a16:creationId xmlns:a16="http://schemas.microsoft.com/office/drawing/2014/main" id="{335CF1C7-EE6F-AF81-3D3D-14A7A143C191}"/>
              </a:ext>
            </a:extLst>
          </p:cNvPr>
          <p:cNvSpPr>
            <a:spLocks noGrp="1"/>
          </p:cNvSpPr>
          <p:nvPr>
            <p:ph type="sldNum" sz="quarter" idx="12"/>
          </p:nvPr>
        </p:nvSpPr>
        <p:spPr/>
        <p:txBody>
          <a:bodyPr/>
          <a:lstStyle/>
          <a:p>
            <a:fld id="{258A5F84-012A-43E9-80C5-B8055432D744}" type="slidenum">
              <a:rPr lang="en-CA" smtClean="0"/>
              <a:t>‹#›</a:t>
            </a:fld>
            <a:endParaRPr lang="en-CA"/>
          </a:p>
        </p:txBody>
      </p:sp>
    </p:spTree>
    <p:extLst>
      <p:ext uri="{BB962C8B-B14F-4D97-AF65-F5344CB8AC3E}">
        <p14:creationId xmlns:p14="http://schemas.microsoft.com/office/powerpoint/2010/main" val="3642442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500AB8F2-325E-4823-B066-84EF20D2ABE7}" type="datetime1">
              <a:rPr lang="en-US" smtClean="0"/>
              <a:t>9/8/2023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r>
              <a:rPr lang="en-US"/>
              <a:t>Copyright ©2023 Northern Alberta Institute of Technology.  All rights reserved</a:t>
            </a:r>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06085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778073ED-2F9B-422B-8756-F0D2B52C7205}" type="datetime1">
              <a:rPr lang="en-US" smtClean="0"/>
              <a:t>9/8/2023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r>
              <a:rPr lang="en-US"/>
              <a:t>Copyright ©2023 Northern Alberta Institute of Technology.  All rights reserved</a:t>
            </a:r>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064771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31DD753-210D-4213-B0B6-3AC6B8293D39}" type="datetime1">
              <a:rPr lang="en-US" smtClean="0"/>
              <a:t>9/8/2023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r>
              <a:rPr lang="en-US"/>
              <a:t>Copyright ©2023 Northern Alberta Institute of Technology.  All rights reserved</a:t>
            </a:r>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656650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40C3575-55E2-4E25-A1F8-C58CB16FD6D1}" type="datetime1">
              <a:rPr lang="en-US" smtClean="0"/>
              <a:t>9/8/2023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r>
              <a:rPr lang="en-US"/>
              <a:t>Copyright ©2023 Northern Alberta Institute of Technology.  All rights reserved</a:t>
            </a:r>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64135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A1DD5E43-4B2B-4670-9AB7-33F8F387AF80}" type="datetime1">
              <a:rPr lang="en-US" smtClean="0"/>
              <a:t>9/8/2023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r>
              <a:rPr lang="en-US"/>
              <a:t>Copyright ©2023 Northern Alberta Institute of Technology.  All rights reserved</a:t>
            </a:r>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690856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F97741AA-A480-4E81-9A06-CE1DA373B101}" type="datetime1">
              <a:rPr lang="en-US" smtClean="0"/>
              <a:t>9/8/2023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r>
              <a:rPr lang="en-US"/>
              <a:t>Copyright ©2023 Northern Alberta Institute of Technology.  All rights reserved</a:t>
            </a:r>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12615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C298D4C6-D05E-430A-A4F6-19065D8FAC7F}" type="datetime1">
              <a:rPr lang="en-US" smtClean="0"/>
              <a:t>9/8/2023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r>
              <a:rPr lang="en-US"/>
              <a:t>Copyright ©2023 Northern Alberta Institute of Technology.  All rights reserved</a:t>
            </a:r>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47371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DF9ABA5-DA21-4EE8-B3C7-9F5C7847F7F5}" type="datetime1">
              <a:rPr lang="en-US" smtClean="0"/>
              <a:t>9/8/2023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r>
              <a:rPr lang="en-US"/>
              <a:t>Copyright ©2023 Northern Alberta Institute of Technology.  All rights reserved</a:t>
            </a:r>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23593413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890679-D324-D6C1-56C8-A6E1F30114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37D0EEC-BC7A-3A63-F79E-2B2E5EC540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0814BD3-F49D-7121-7716-FE9C433229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075DB2-A12F-4F6D-AABD-2ED0F3A268D9}" type="datetime1">
              <a:rPr lang="en-US" smtClean="0"/>
              <a:t>9/8/2023</a:t>
            </a:fld>
            <a:endParaRPr lang="en-CA"/>
          </a:p>
        </p:txBody>
      </p:sp>
      <p:sp>
        <p:nvSpPr>
          <p:cNvPr id="5" name="Footer Placeholder 4">
            <a:extLst>
              <a:ext uri="{FF2B5EF4-FFF2-40B4-BE49-F238E27FC236}">
                <a16:creationId xmlns:a16="http://schemas.microsoft.com/office/drawing/2014/main" id="{C1207C93-93BA-BE3F-3505-9D14E77DD3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©2023 Northern Alberta Institute of Technology.  All rights reserved</a:t>
            </a:r>
            <a:endParaRPr lang="en-CA"/>
          </a:p>
        </p:txBody>
      </p:sp>
      <p:sp>
        <p:nvSpPr>
          <p:cNvPr id="6" name="Slide Number Placeholder 5">
            <a:extLst>
              <a:ext uri="{FF2B5EF4-FFF2-40B4-BE49-F238E27FC236}">
                <a16:creationId xmlns:a16="http://schemas.microsoft.com/office/drawing/2014/main" id="{B1383F5C-B200-E4DB-51D3-121946F748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A5F84-012A-43E9-80C5-B8055432D744}" type="slidenum">
              <a:rPr lang="en-CA" smtClean="0"/>
              <a:t>‹#›</a:t>
            </a:fld>
            <a:endParaRPr lang="en-CA"/>
          </a:p>
        </p:txBody>
      </p:sp>
    </p:spTree>
    <p:extLst>
      <p:ext uri="{BB962C8B-B14F-4D97-AF65-F5344CB8AC3E}">
        <p14:creationId xmlns:p14="http://schemas.microsoft.com/office/powerpoint/2010/main" val="22632602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5"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DF10D8C5-6385-1462-B3B1-B6E6896EBC27}"/>
              </a:ext>
            </a:extLst>
          </p:cNvPr>
          <p:cNvSpPr>
            <a:spLocks noGrp="1"/>
          </p:cNvSpPr>
          <p:nvPr>
            <p:ph type="ctrTitle"/>
          </p:nvPr>
        </p:nvSpPr>
        <p:spPr>
          <a:xfrm>
            <a:off x="6433074" y="552782"/>
            <a:ext cx="5149326" cy="1643663"/>
          </a:xfrm>
        </p:spPr>
        <p:txBody>
          <a:bodyPr vert="horz" lIns="91440" tIns="45720" rIns="91440" bIns="45720" rtlCol="0" anchor="b">
            <a:normAutofit/>
          </a:bodyPr>
          <a:lstStyle/>
          <a:p>
            <a:r>
              <a:rPr lang="en-US" sz="4100" b="1" i="0" kern="1200">
                <a:solidFill>
                  <a:schemeClr val="tx1"/>
                </a:solidFill>
                <a:effectLst/>
                <a:latin typeface="+mj-lt"/>
                <a:ea typeface="+mj-ea"/>
                <a:cs typeface="+mj-cs"/>
              </a:rPr>
              <a:t>Introduction to LINQ and LINQPad</a:t>
            </a:r>
            <a:endParaRPr lang="en-US" sz="4100" kern="1200">
              <a:solidFill>
                <a:schemeClr val="tx1"/>
              </a:solidFill>
              <a:latin typeface="+mj-lt"/>
              <a:ea typeface="+mj-ea"/>
              <a:cs typeface="+mj-cs"/>
            </a:endParaRPr>
          </a:p>
        </p:txBody>
      </p:sp>
      <p:pic>
        <p:nvPicPr>
          <p:cNvPr id="3" name="Picture 2" descr="Complex maths formulae on a blackboard">
            <a:extLst>
              <a:ext uri="{FF2B5EF4-FFF2-40B4-BE49-F238E27FC236}">
                <a16:creationId xmlns:a16="http://schemas.microsoft.com/office/drawing/2014/main" id="{4A9E1B1C-3582-8CF7-CE68-F88B48C7802D}"/>
              </a:ext>
            </a:extLst>
          </p:cNvPr>
          <p:cNvPicPr>
            <a:picLocks noChangeAspect="1"/>
          </p:cNvPicPr>
          <p:nvPr/>
        </p:nvPicPr>
        <p:blipFill rotWithShape="1">
          <a:blip r:embed="rId2"/>
          <a:srcRect l="16272" r="2347" b="-2"/>
          <a:stretch/>
        </p:blipFill>
        <p:spPr>
          <a:xfrm>
            <a:off x="-35474" y="0"/>
            <a:ext cx="6164130" cy="5529421"/>
          </a:xfrm>
          <a:custGeom>
            <a:avLst/>
            <a:gdLst/>
            <a:ahLst/>
            <a:cxnLst/>
            <a:rect l="l" t="t" r="r" b="b"/>
            <a:pathLst>
              <a:path w="6972657" h="6356349">
                <a:moveTo>
                  <a:pt x="4162425" y="4810724"/>
                </a:moveTo>
                <a:cubicBezTo>
                  <a:pt x="4508954" y="4810724"/>
                  <a:pt x="4789872" y="5103559"/>
                  <a:pt x="4789872" y="5464789"/>
                </a:cubicBezTo>
                <a:cubicBezTo>
                  <a:pt x="4789872" y="5826019"/>
                  <a:pt x="4508954" y="6118855"/>
                  <a:pt x="4162425" y="6118855"/>
                </a:cubicBezTo>
                <a:cubicBezTo>
                  <a:pt x="3815896" y="6118855"/>
                  <a:pt x="3534978" y="5826019"/>
                  <a:pt x="3534978" y="5464789"/>
                </a:cubicBezTo>
                <a:cubicBezTo>
                  <a:pt x="3534978" y="5103559"/>
                  <a:pt x="3815896" y="4810724"/>
                  <a:pt x="4162425" y="4810724"/>
                </a:cubicBezTo>
                <a:close/>
                <a:moveTo>
                  <a:pt x="92101" y="4731176"/>
                </a:moveTo>
                <a:cubicBezTo>
                  <a:pt x="540880" y="4731176"/>
                  <a:pt x="904688" y="5094984"/>
                  <a:pt x="904688" y="5543763"/>
                </a:cubicBezTo>
                <a:cubicBezTo>
                  <a:pt x="904688" y="5964494"/>
                  <a:pt x="584935" y="6310542"/>
                  <a:pt x="175183" y="6352155"/>
                </a:cubicBezTo>
                <a:lnTo>
                  <a:pt x="92121" y="6356349"/>
                </a:lnTo>
                <a:lnTo>
                  <a:pt x="92081" y="6356349"/>
                </a:lnTo>
                <a:lnTo>
                  <a:pt x="9019" y="6352155"/>
                </a:lnTo>
                <a:lnTo>
                  <a:pt x="4079" y="6351401"/>
                </a:lnTo>
                <a:lnTo>
                  <a:pt x="0" y="6352492"/>
                </a:lnTo>
                <a:lnTo>
                  <a:pt x="0" y="4736748"/>
                </a:lnTo>
                <a:lnTo>
                  <a:pt x="9019" y="4735372"/>
                </a:lnTo>
                <a:cubicBezTo>
                  <a:pt x="36336" y="4732597"/>
                  <a:pt x="64052" y="4731176"/>
                  <a:pt x="92101" y="4731176"/>
                </a:cubicBezTo>
                <a:close/>
                <a:moveTo>
                  <a:pt x="6385770" y="2098604"/>
                </a:moveTo>
                <a:cubicBezTo>
                  <a:pt x="6543907" y="2107100"/>
                  <a:pt x="6698935" y="2178483"/>
                  <a:pt x="6813407" y="2310776"/>
                </a:cubicBezTo>
                <a:cubicBezTo>
                  <a:pt x="7042252" y="2575278"/>
                  <a:pt x="7022052" y="2983098"/>
                  <a:pt x="6768322" y="3221698"/>
                </a:cubicBezTo>
                <a:cubicBezTo>
                  <a:pt x="6718815" y="3268040"/>
                  <a:pt x="6662527" y="3305861"/>
                  <a:pt x="6601629" y="3333787"/>
                </a:cubicBezTo>
                <a:cubicBezTo>
                  <a:pt x="6357584" y="3444872"/>
                  <a:pt x="6072796" y="3380857"/>
                  <a:pt x="5894479" y="3174765"/>
                </a:cubicBezTo>
                <a:cubicBezTo>
                  <a:pt x="5665537" y="2910180"/>
                  <a:pt x="5685739" y="2502359"/>
                  <a:pt x="5939476" y="2263752"/>
                </a:cubicBezTo>
                <a:cubicBezTo>
                  <a:pt x="6066385" y="2144498"/>
                  <a:pt x="6227633" y="2090107"/>
                  <a:pt x="6385770" y="2098604"/>
                </a:cubicBezTo>
                <a:close/>
                <a:moveTo>
                  <a:pt x="0" y="0"/>
                </a:moveTo>
                <a:lnTo>
                  <a:pt x="5609109" y="0"/>
                </a:lnTo>
                <a:lnTo>
                  <a:pt x="5710855" y="100163"/>
                </a:lnTo>
                <a:cubicBezTo>
                  <a:pt x="5940043" y="363896"/>
                  <a:pt x="6060564" y="781193"/>
                  <a:pt x="5983550" y="1133306"/>
                </a:cubicBezTo>
                <a:cubicBezTo>
                  <a:pt x="5820740" y="1874471"/>
                  <a:pt x="4868226" y="1916819"/>
                  <a:pt x="4807924" y="2551785"/>
                </a:cubicBezTo>
                <a:cubicBezTo>
                  <a:pt x="4772098" y="2931077"/>
                  <a:pt x="5073952" y="3310271"/>
                  <a:pt x="5323480" y="3486493"/>
                </a:cubicBezTo>
                <a:cubicBezTo>
                  <a:pt x="5798207" y="3822498"/>
                  <a:pt x="6190925" y="3545085"/>
                  <a:pt x="6484693" y="3873055"/>
                </a:cubicBezTo>
                <a:cubicBezTo>
                  <a:pt x="6702769" y="4116667"/>
                  <a:pt x="6749067" y="4564067"/>
                  <a:pt x="6564699" y="4869471"/>
                </a:cubicBezTo>
                <a:cubicBezTo>
                  <a:pt x="6538929" y="4912110"/>
                  <a:pt x="6508772" y="4951720"/>
                  <a:pt x="6474766" y="4987555"/>
                </a:cubicBezTo>
                <a:lnTo>
                  <a:pt x="6475634" y="4987552"/>
                </a:lnTo>
                <a:cubicBezTo>
                  <a:pt x="6246183" y="5229347"/>
                  <a:pt x="5896158" y="5245005"/>
                  <a:pt x="5787911" y="5249784"/>
                </a:cubicBezTo>
                <a:cubicBezTo>
                  <a:pt x="5276208" y="5272608"/>
                  <a:pt x="5181583" y="4739335"/>
                  <a:pt x="4594647" y="4582595"/>
                </a:cubicBezTo>
                <a:cubicBezTo>
                  <a:pt x="4553401" y="4571414"/>
                  <a:pt x="4047262" y="4444111"/>
                  <a:pt x="3576692" y="4689896"/>
                </a:cubicBezTo>
                <a:cubicBezTo>
                  <a:pt x="2903508" y="5041365"/>
                  <a:pt x="3035835" y="5772616"/>
                  <a:pt x="2439534" y="6019748"/>
                </a:cubicBezTo>
                <a:cubicBezTo>
                  <a:pt x="2062607" y="6175963"/>
                  <a:pt x="1545662" y="6076257"/>
                  <a:pt x="1262869" y="5786450"/>
                </a:cubicBezTo>
                <a:cubicBezTo>
                  <a:pt x="864056" y="5377550"/>
                  <a:pt x="1125562" y="4799418"/>
                  <a:pt x="734842" y="4526254"/>
                </a:cubicBezTo>
                <a:cubicBezTo>
                  <a:pt x="506361" y="4366061"/>
                  <a:pt x="192715" y="4446641"/>
                  <a:pt x="19856" y="4511293"/>
                </a:cubicBezTo>
                <a:lnTo>
                  <a:pt x="0" y="4519330"/>
                </a:lnTo>
                <a:close/>
              </a:path>
            </a:pathLst>
          </a:custGeom>
        </p:spPr>
      </p:pic>
      <p:sp>
        <p:nvSpPr>
          <p:cNvPr id="6" name="Rectangle 1">
            <a:extLst>
              <a:ext uri="{FF2B5EF4-FFF2-40B4-BE49-F238E27FC236}">
                <a16:creationId xmlns:a16="http://schemas.microsoft.com/office/drawing/2014/main" id="{F32930F4-0B5F-ABC4-3513-4595D08C3EE8}"/>
              </a:ext>
            </a:extLst>
          </p:cNvPr>
          <p:cNvSpPr>
            <a:spLocks noGrp="1" noChangeArrowheads="1"/>
          </p:cNvSpPr>
          <p:nvPr>
            <p:ph type="subTitle" idx="1"/>
          </p:nvPr>
        </p:nvSpPr>
        <p:spPr bwMode="auto">
          <a:xfrm>
            <a:off x="6433074" y="2735229"/>
            <a:ext cx="5149326" cy="310835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fontAlgn="base">
              <a:spcBef>
                <a:spcPct val="0"/>
              </a:spcBef>
              <a:spcAft>
                <a:spcPts val="600"/>
              </a:spcAft>
              <a:buSzTx/>
              <a:tabLst/>
            </a:pPr>
            <a:endParaRPr kumimoji="0" lang="en-US" altLang="en-US" b="0" i="0" u="none" strike="noStrike" cap="none" normalizeH="0" baseline="0">
              <a:ln>
                <a:noFill/>
              </a:ln>
              <a:effectLst/>
            </a:endParaRPr>
          </a:p>
          <a:p>
            <a:pPr marL="0" marR="0" lvl="0" fontAlgn="base">
              <a:spcBef>
                <a:spcPct val="0"/>
              </a:spcBef>
              <a:spcAft>
                <a:spcPts val="600"/>
              </a:spcAft>
              <a:buSzTx/>
              <a:tabLst/>
            </a:pPr>
            <a:r>
              <a:rPr kumimoji="0" lang="en-US" altLang="en-US" b="0" i="0" u="none" strike="noStrike" cap="none" normalizeH="0" baseline="0">
                <a:ln>
                  <a:noFill/>
                </a:ln>
                <a:effectLst/>
              </a:rPr>
              <a:t>LINQPad: A tool for testing and prototyping C# code.</a:t>
            </a:r>
          </a:p>
          <a:p>
            <a:pPr marL="0" marR="0" lvl="0" fontAlgn="base">
              <a:spcBef>
                <a:spcPct val="0"/>
              </a:spcBef>
              <a:spcAft>
                <a:spcPts val="600"/>
              </a:spcAft>
              <a:buSzTx/>
              <a:tabLst/>
            </a:pPr>
            <a:r>
              <a:rPr kumimoji="0" lang="en-US" altLang="en-US" b="0" i="0" u="none" strike="noStrike" cap="none" normalizeH="0" baseline="0">
                <a:ln>
                  <a:noFill/>
                </a:ln>
                <a:effectLst/>
              </a:rPr>
              <a:t>LINQ: Language Integrated Query for querying data in C#.</a:t>
            </a:r>
            <a:br>
              <a:rPr kumimoji="0" lang="en-US" altLang="en-US" b="0" i="0" u="none" strike="noStrike" cap="none" normalizeH="0" baseline="0">
                <a:ln>
                  <a:noFill/>
                </a:ln>
                <a:effectLst/>
              </a:rPr>
            </a:br>
            <a:endParaRPr kumimoji="0" lang="en-US" altLang="en-US" b="0" i="0" u="none" strike="noStrike" cap="none" normalizeH="0" baseline="0">
              <a:ln>
                <a:noFill/>
              </a:ln>
              <a:effectLst/>
            </a:endParaRPr>
          </a:p>
        </p:txBody>
      </p:sp>
      <p:sp>
        <p:nvSpPr>
          <p:cNvPr id="4" name="Footer Placeholder 3">
            <a:extLst>
              <a:ext uri="{FF2B5EF4-FFF2-40B4-BE49-F238E27FC236}">
                <a16:creationId xmlns:a16="http://schemas.microsoft.com/office/drawing/2014/main" id="{102B40D6-8798-ED4D-6C1F-2934149A3AA8}"/>
              </a:ext>
            </a:extLst>
          </p:cNvPr>
          <p:cNvSpPr>
            <a:spLocks noGrp="1"/>
          </p:cNvSpPr>
          <p:nvPr>
            <p:ph type="ftr" sz="quarter" idx="11"/>
          </p:nvPr>
        </p:nvSpPr>
        <p:spPr/>
        <p:txBody>
          <a:bodyPr/>
          <a:lstStyle/>
          <a:p>
            <a:r>
              <a:rPr lang="en-US"/>
              <a:t>Copyright ©2023 Northern Alberta Institute of Technology.  All rights reserved</a:t>
            </a:r>
            <a:endParaRPr lang="en-US" dirty="0"/>
          </a:p>
        </p:txBody>
      </p:sp>
    </p:spTree>
    <p:extLst>
      <p:ext uri="{BB962C8B-B14F-4D97-AF65-F5344CB8AC3E}">
        <p14:creationId xmlns:p14="http://schemas.microsoft.com/office/powerpoint/2010/main" val="1175634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ACF5A890-F611-ECF3-D0A6-48E5ADC77407}"/>
              </a:ext>
            </a:extLst>
          </p:cNvPr>
          <p:cNvSpPr>
            <a:spLocks noGrp="1"/>
          </p:cNvSpPr>
          <p:nvPr>
            <p:ph type="title"/>
          </p:nvPr>
        </p:nvSpPr>
        <p:spPr>
          <a:xfrm>
            <a:off x="6297494" y="552782"/>
            <a:ext cx="5369169" cy="1619611"/>
          </a:xfrm>
        </p:spPr>
        <p:txBody>
          <a:bodyPr>
            <a:normAutofit/>
          </a:bodyPr>
          <a:lstStyle/>
          <a:p>
            <a:r>
              <a:rPr lang="en-CA" b="1" i="0">
                <a:effectLst/>
                <a:latin typeface="Söhne"/>
              </a:rPr>
              <a:t>Query Syntax vs. Method Syntax</a:t>
            </a:r>
            <a:endParaRPr lang="en-CA" dirty="0"/>
          </a:p>
        </p:txBody>
      </p:sp>
      <p:pic>
        <p:nvPicPr>
          <p:cNvPr id="15" name="Picture 4" descr="Metal tic-tac-toe game pieces">
            <a:extLst>
              <a:ext uri="{FF2B5EF4-FFF2-40B4-BE49-F238E27FC236}">
                <a16:creationId xmlns:a16="http://schemas.microsoft.com/office/drawing/2014/main" id="{8930488D-190D-740D-B8A7-71FC3CD6E784}"/>
              </a:ext>
            </a:extLst>
          </p:cNvPr>
          <p:cNvPicPr>
            <a:picLocks noChangeAspect="1"/>
          </p:cNvPicPr>
          <p:nvPr/>
        </p:nvPicPr>
        <p:blipFill rotWithShape="1">
          <a:blip r:embed="rId2"/>
          <a:srcRect l="11366" r="24903"/>
          <a:stretch/>
        </p:blipFill>
        <p:spPr>
          <a:xfrm>
            <a:off x="-52346" y="10"/>
            <a:ext cx="5280128" cy="6857990"/>
          </a:xfrm>
          <a:custGeom>
            <a:avLst/>
            <a:gdLst/>
            <a:ahLst/>
            <a:cxnLst/>
            <a:rect l="l" t="t" r="r" b="b"/>
            <a:pathLst>
              <a:path w="5827552" h="6858000">
                <a:moveTo>
                  <a:pt x="5436113" y="4232571"/>
                </a:moveTo>
                <a:cubicBezTo>
                  <a:pt x="5625722" y="4232571"/>
                  <a:pt x="5779430" y="4386279"/>
                  <a:pt x="5779430" y="4575888"/>
                </a:cubicBezTo>
                <a:cubicBezTo>
                  <a:pt x="5779430" y="4765497"/>
                  <a:pt x="5625722" y="4919205"/>
                  <a:pt x="5436113" y="4919205"/>
                </a:cubicBezTo>
                <a:cubicBezTo>
                  <a:pt x="5246504" y="4919205"/>
                  <a:pt x="5092796" y="4765497"/>
                  <a:pt x="5092796" y="4575888"/>
                </a:cubicBezTo>
                <a:cubicBezTo>
                  <a:pt x="5092796" y="4386279"/>
                  <a:pt x="5246504" y="4232571"/>
                  <a:pt x="5436113" y="4232571"/>
                </a:cubicBezTo>
                <a:close/>
                <a:moveTo>
                  <a:pt x="5580185" y="1806694"/>
                </a:moveTo>
                <a:cubicBezTo>
                  <a:pt x="5699726" y="1806694"/>
                  <a:pt x="5799461" y="1891487"/>
                  <a:pt x="5822527" y="2004209"/>
                </a:cubicBezTo>
                <a:lnTo>
                  <a:pt x="5827552" y="2054052"/>
                </a:lnTo>
                <a:lnTo>
                  <a:pt x="5827552" y="2054073"/>
                </a:lnTo>
                <a:lnTo>
                  <a:pt x="5822527" y="2103916"/>
                </a:lnTo>
                <a:cubicBezTo>
                  <a:pt x="5799461" y="2216637"/>
                  <a:pt x="5699726" y="2301430"/>
                  <a:pt x="5580185" y="2301430"/>
                </a:cubicBezTo>
                <a:cubicBezTo>
                  <a:pt x="5443567" y="2301430"/>
                  <a:pt x="5332817" y="2190680"/>
                  <a:pt x="5332817" y="2054062"/>
                </a:cubicBezTo>
                <a:cubicBezTo>
                  <a:pt x="5332817" y="1917444"/>
                  <a:pt x="5443567" y="1806694"/>
                  <a:pt x="5580185" y="1806694"/>
                </a:cubicBezTo>
                <a:close/>
                <a:moveTo>
                  <a:pt x="5580184" y="1294715"/>
                </a:moveTo>
                <a:cubicBezTo>
                  <a:pt x="5659753" y="1294715"/>
                  <a:pt x="5724256" y="1359218"/>
                  <a:pt x="5724256" y="1438787"/>
                </a:cubicBezTo>
                <a:cubicBezTo>
                  <a:pt x="5724256" y="1518356"/>
                  <a:pt x="5659753" y="1582859"/>
                  <a:pt x="5580184" y="1582859"/>
                </a:cubicBezTo>
                <a:cubicBezTo>
                  <a:pt x="5500615" y="1582859"/>
                  <a:pt x="5436112" y="1518356"/>
                  <a:pt x="5436112" y="1438787"/>
                </a:cubicBezTo>
                <a:cubicBezTo>
                  <a:pt x="5436112" y="1359218"/>
                  <a:pt x="5500615" y="1294715"/>
                  <a:pt x="5580184" y="1294715"/>
                </a:cubicBezTo>
                <a:close/>
                <a:moveTo>
                  <a:pt x="0" y="0"/>
                </a:moveTo>
                <a:lnTo>
                  <a:pt x="5346882" y="0"/>
                </a:lnTo>
                <a:lnTo>
                  <a:pt x="5396357" y="64140"/>
                </a:lnTo>
                <a:cubicBezTo>
                  <a:pt x="5509528" y="228632"/>
                  <a:pt x="5577723" y="424885"/>
                  <a:pt x="5582550" y="646882"/>
                </a:cubicBezTo>
                <a:cubicBezTo>
                  <a:pt x="5608062" y="1102027"/>
                  <a:pt x="5203194" y="1301070"/>
                  <a:pt x="5151872" y="1809180"/>
                </a:cubicBezTo>
                <a:cubicBezTo>
                  <a:pt x="5104686" y="2276432"/>
                  <a:pt x="5496947" y="2514465"/>
                  <a:pt x="5323965" y="3464278"/>
                </a:cubicBezTo>
                <a:cubicBezTo>
                  <a:pt x="5211960" y="4079388"/>
                  <a:pt x="4297510" y="4259025"/>
                  <a:pt x="5513003" y="5720066"/>
                </a:cubicBezTo>
                <a:cubicBezTo>
                  <a:pt x="5768583" y="6027176"/>
                  <a:pt x="5791560" y="6490332"/>
                  <a:pt x="5601722" y="6841105"/>
                </a:cubicBezTo>
                <a:lnTo>
                  <a:pt x="5590822" y="6858000"/>
                </a:lnTo>
                <a:lnTo>
                  <a:pt x="1735" y="6858000"/>
                </a:lnTo>
                <a:lnTo>
                  <a:pt x="0" y="6858000"/>
                </a:lnTo>
                <a:lnTo>
                  <a:pt x="0" y="6849812"/>
                </a:lnTo>
                <a:lnTo>
                  <a:pt x="0" y="6483067"/>
                </a:lnTo>
                <a:lnTo>
                  <a:pt x="0" y="1250146"/>
                </a:lnTo>
                <a:close/>
              </a:path>
            </a:pathLst>
          </a:custGeom>
        </p:spPr>
      </p:pic>
      <p:sp>
        <p:nvSpPr>
          <p:cNvPr id="3" name="Content Placeholder 2">
            <a:extLst>
              <a:ext uri="{FF2B5EF4-FFF2-40B4-BE49-F238E27FC236}">
                <a16:creationId xmlns:a16="http://schemas.microsoft.com/office/drawing/2014/main" id="{5AC0C354-B507-4B3C-0018-0A09C9B7C13F}"/>
              </a:ext>
            </a:extLst>
          </p:cNvPr>
          <p:cNvSpPr>
            <a:spLocks noGrp="1"/>
          </p:cNvSpPr>
          <p:nvPr>
            <p:ph idx="1"/>
          </p:nvPr>
        </p:nvSpPr>
        <p:spPr>
          <a:xfrm>
            <a:off x="5280128" y="2391995"/>
            <a:ext cx="6810272" cy="3174788"/>
          </a:xfrm>
        </p:spPr>
        <p:txBody>
          <a:bodyPr anchor="t">
            <a:normAutofit/>
          </a:bodyPr>
          <a:lstStyle/>
          <a:p>
            <a:pPr>
              <a:lnSpc>
                <a:spcPct val="100000"/>
              </a:lnSpc>
              <a:buFont typeface="Arial" panose="020B0604020202020204" pitchFamily="34" charset="0"/>
              <a:buChar char="•"/>
            </a:pPr>
            <a:r>
              <a:rPr lang="en-US" sz="1500" b="0" i="0" dirty="0">
                <a:effectLst/>
                <a:latin typeface="Söhne"/>
              </a:rPr>
              <a:t>Both can achieve the same results</a:t>
            </a:r>
          </a:p>
          <a:p>
            <a:pPr>
              <a:lnSpc>
                <a:spcPct val="100000"/>
              </a:lnSpc>
              <a:buFont typeface="Arial" panose="020B0604020202020204" pitchFamily="34" charset="0"/>
              <a:buChar char="•"/>
            </a:pPr>
            <a:r>
              <a:rPr lang="en-US" sz="1500" b="0" i="0" dirty="0">
                <a:effectLst/>
                <a:latin typeface="Söhne"/>
              </a:rPr>
              <a:t>Syntax preference depends on the user</a:t>
            </a:r>
          </a:p>
          <a:p>
            <a:pPr>
              <a:lnSpc>
                <a:spcPct val="100000"/>
              </a:lnSpc>
            </a:pPr>
            <a:r>
              <a:rPr lang="en-US" sz="1500" b="0" i="0" dirty="0">
                <a:effectLst/>
                <a:latin typeface="Söhne"/>
              </a:rPr>
              <a:t>Examples:</a:t>
            </a:r>
          </a:p>
          <a:p>
            <a:pPr lvl="1">
              <a:lnSpc>
                <a:spcPct val="100000"/>
              </a:lnSpc>
              <a:buFont typeface="Arial" panose="020B0604020202020204" pitchFamily="34" charset="0"/>
              <a:buChar char="•"/>
            </a:pPr>
            <a:r>
              <a:rPr lang="en-US" sz="1500" b="0" i="0" dirty="0">
                <a:effectLst/>
                <a:latin typeface="Söhne"/>
              </a:rPr>
              <a:t>Query:</a:t>
            </a:r>
          </a:p>
          <a:p>
            <a:pPr lvl="3">
              <a:lnSpc>
                <a:spcPct val="100000"/>
              </a:lnSpc>
            </a:pPr>
            <a:r>
              <a:rPr lang="en-US" sz="1500" b="1" dirty="0"/>
              <a:t>	from x in Albums </a:t>
            </a:r>
          </a:p>
          <a:p>
            <a:pPr lvl="3">
              <a:lnSpc>
                <a:spcPct val="100000"/>
              </a:lnSpc>
            </a:pPr>
            <a:r>
              <a:rPr lang="en-US" sz="1500" b="1" dirty="0"/>
              <a:t>	select x</a:t>
            </a:r>
          </a:p>
          <a:p>
            <a:pPr lvl="1">
              <a:lnSpc>
                <a:spcPct val="100000"/>
              </a:lnSpc>
              <a:buFont typeface="Arial" panose="020B0604020202020204" pitchFamily="34" charset="0"/>
              <a:buChar char="•"/>
            </a:pPr>
            <a:r>
              <a:rPr lang="en-CA" sz="1500" dirty="0">
                <a:latin typeface="Söhne"/>
              </a:rPr>
              <a:t>Method:</a:t>
            </a:r>
          </a:p>
          <a:p>
            <a:pPr>
              <a:lnSpc>
                <a:spcPct val="100000"/>
              </a:lnSpc>
            </a:pPr>
            <a:r>
              <a:rPr lang="en-US" sz="1500" dirty="0"/>
              <a:t>	</a:t>
            </a:r>
            <a:r>
              <a:rPr lang="en-US" sz="1500" b="1" dirty="0" err="1"/>
              <a:t>Albums.Select</a:t>
            </a:r>
            <a:r>
              <a:rPr lang="en-US" sz="1500" b="1" dirty="0"/>
              <a:t>(x =&gt; x)</a:t>
            </a:r>
          </a:p>
          <a:p>
            <a:pPr>
              <a:lnSpc>
                <a:spcPct val="100000"/>
              </a:lnSpc>
            </a:pPr>
            <a:endParaRPr lang="en-CA" sz="1500" dirty="0"/>
          </a:p>
        </p:txBody>
      </p:sp>
      <p:sp>
        <p:nvSpPr>
          <p:cNvPr id="4" name="Footer Placeholder 3">
            <a:extLst>
              <a:ext uri="{FF2B5EF4-FFF2-40B4-BE49-F238E27FC236}">
                <a16:creationId xmlns:a16="http://schemas.microsoft.com/office/drawing/2014/main" id="{A47566CE-7537-505E-508F-D207CB7DFD0A}"/>
              </a:ext>
            </a:extLst>
          </p:cNvPr>
          <p:cNvSpPr>
            <a:spLocks noGrp="1"/>
          </p:cNvSpPr>
          <p:nvPr>
            <p:ph type="ftr" sz="quarter" idx="11"/>
          </p:nvPr>
        </p:nvSpPr>
        <p:spPr/>
        <p:txBody>
          <a:bodyPr/>
          <a:lstStyle/>
          <a:p>
            <a:r>
              <a:rPr lang="en-US"/>
              <a:t>Copyright ©2023 Northern Alberta Institute of Technology.  All rights reserved</a:t>
            </a:r>
          </a:p>
        </p:txBody>
      </p:sp>
    </p:spTree>
    <p:extLst>
      <p:ext uri="{BB962C8B-B14F-4D97-AF65-F5344CB8AC3E}">
        <p14:creationId xmlns:p14="http://schemas.microsoft.com/office/powerpoint/2010/main" val="2737986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EF91E4C1-138A-0157-188C-BEF5625972F6}"/>
              </a:ext>
            </a:extLst>
          </p:cNvPr>
          <p:cNvSpPr>
            <a:spLocks noGrp="1"/>
          </p:cNvSpPr>
          <p:nvPr>
            <p:ph type="title"/>
          </p:nvPr>
        </p:nvSpPr>
        <p:spPr>
          <a:xfrm>
            <a:off x="6213231" y="552782"/>
            <a:ext cx="5369169" cy="1154711"/>
          </a:xfrm>
        </p:spPr>
        <p:txBody>
          <a:bodyPr>
            <a:normAutofit/>
          </a:bodyPr>
          <a:lstStyle/>
          <a:p>
            <a:r>
              <a:rPr lang="en-CA" b="1" i="0" dirty="0">
                <a:effectLst/>
                <a:latin typeface="Söhne"/>
              </a:rPr>
              <a:t>Basic Query Syntax</a:t>
            </a:r>
            <a:endParaRPr lang="en-CA" dirty="0"/>
          </a:p>
        </p:txBody>
      </p:sp>
      <p:pic>
        <p:nvPicPr>
          <p:cNvPr id="5" name="Picture 4" descr="Complex maths formulae on a blackboard">
            <a:extLst>
              <a:ext uri="{FF2B5EF4-FFF2-40B4-BE49-F238E27FC236}">
                <a16:creationId xmlns:a16="http://schemas.microsoft.com/office/drawing/2014/main" id="{30C0B62E-617D-BC87-2F96-422BBA65830A}"/>
              </a:ext>
            </a:extLst>
          </p:cNvPr>
          <p:cNvPicPr>
            <a:picLocks noChangeAspect="1"/>
          </p:cNvPicPr>
          <p:nvPr/>
        </p:nvPicPr>
        <p:blipFill rotWithShape="1">
          <a:blip r:embed="rId2"/>
          <a:srcRect l="26517" r="12593" b="-2"/>
          <a:stretch/>
        </p:blipFill>
        <p:spPr>
          <a:xfrm>
            <a:off x="-16745" y="211090"/>
            <a:ext cx="5544176" cy="6646910"/>
          </a:xfrm>
          <a:custGeom>
            <a:avLst/>
            <a:gdLst/>
            <a:ahLst/>
            <a:cxnLst/>
            <a:rect l="l" t="t" r="r" b="b"/>
            <a:pathLst>
              <a:path w="5544176" h="6646910">
                <a:moveTo>
                  <a:pt x="4779974" y="685250"/>
                </a:moveTo>
                <a:cubicBezTo>
                  <a:pt x="5032054" y="670215"/>
                  <a:pt x="5267008" y="852320"/>
                  <a:pt x="5309474" y="1126951"/>
                </a:cubicBezTo>
                <a:cubicBezTo>
                  <a:pt x="5346050" y="1363456"/>
                  <a:pt x="5216949" y="1600813"/>
                  <a:pt x="5001910" y="1690856"/>
                </a:cubicBezTo>
                <a:cubicBezTo>
                  <a:pt x="4692098" y="1820733"/>
                  <a:pt x="4350283" y="1615922"/>
                  <a:pt x="4306656" y="1273177"/>
                </a:cubicBezTo>
                <a:cubicBezTo>
                  <a:pt x="4276590" y="1039231"/>
                  <a:pt x="4408479" y="807918"/>
                  <a:pt x="4621504" y="721515"/>
                </a:cubicBezTo>
                <a:cubicBezTo>
                  <a:pt x="4671997" y="700903"/>
                  <a:pt x="4725528" y="688659"/>
                  <a:pt x="4779974" y="685250"/>
                </a:cubicBezTo>
                <a:close/>
                <a:moveTo>
                  <a:pt x="2760003" y="352577"/>
                </a:moveTo>
                <a:cubicBezTo>
                  <a:pt x="2869653" y="345991"/>
                  <a:pt x="2971942" y="425187"/>
                  <a:pt x="2990385" y="544679"/>
                </a:cubicBezTo>
                <a:cubicBezTo>
                  <a:pt x="3006348" y="647665"/>
                  <a:pt x="2950167" y="750884"/>
                  <a:pt x="2856557" y="790095"/>
                </a:cubicBezTo>
                <a:cubicBezTo>
                  <a:pt x="2721799" y="846585"/>
                  <a:pt x="2573171" y="757470"/>
                  <a:pt x="2554030" y="608299"/>
                </a:cubicBezTo>
                <a:cubicBezTo>
                  <a:pt x="2540934" y="506165"/>
                  <a:pt x="2598123" y="405659"/>
                  <a:pt x="2691113" y="368075"/>
                </a:cubicBezTo>
                <a:cubicBezTo>
                  <a:pt x="2713089" y="359242"/>
                  <a:pt x="2736352" y="353973"/>
                  <a:pt x="2760003" y="352577"/>
                </a:cubicBezTo>
                <a:close/>
                <a:moveTo>
                  <a:pt x="3630" y="28121"/>
                </a:moveTo>
                <a:cubicBezTo>
                  <a:pt x="53278" y="26959"/>
                  <a:pt x="102920" y="30524"/>
                  <a:pt x="151871" y="38891"/>
                </a:cubicBezTo>
                <a:cubicBezTo>
                  <a:pt x="865103" y="112200"/>
                  <a:pt x="964292" y="593344"/>
                  <a:pt x="1031555" y="832871"/>
                </a:cubicBezTo>
                <a:cubicBezTo>
                  <a:pt x="1053330" y="878203"/>
                  <a:pt x="1074563" y="922528"/>
                  <a:pt x="1096338" y="964607"/>
                </a:cubicBezTo>
                <a:cubicBezTo>
                  <a:pt x="1174682" y="1115560"/>
                  <a:pt x="1260852" y="1237377"/>
                  <a:pt x="1409481" y="1265738"/>
                </a:cubicBezTo>
                <a:cubicBezTo>
                  <a:pt x="1767492" y="1334008"/>
                  <a:pt x="1973154" y="762896"/>
                  <a:pt x="2318612" y="859062"/>
                </a:cubicBezTo>
                <a:cubicBezTo>
                  <a:pt x="2496300" y="908501"/>
                  <a:pt x="2583943" y="1098510"/>
                  <a:pt x="2675615" y="1267985"/>
                </a:cubicBezTo>
                <a:cubicBezTo>
                  <a:pt x="2731099" y="1370507"/>
                  <a:pt x="2875466" y="1386005"/>
                  <a:pt x="2952957" y="1297896"/>
                </a:cubicBezTo>
                <a:cubicBezTo>
                  <a:pt x="2992292" y="1253804"/>
                  <a:pt x="3027543" y="1206225"/>
                  <a:pt x="3058268" y="1155778"/>
                </a:cubicBezTo>
                <a:cubicBezTo>
                  <a:pt x="3256027" y="815280"/>
                  <a:pt x="3063848" y="537317"/>
                  <a:pt x="3306706" y="310500"/>
                </a:cubicBezTo>
                <a:cubicBezTo>
                  <a:pt x="3358006" y="262378"/>
                  <a:pt x="3524148" y="107395"/>
                  <a:pt x="3735234" y="107395"/>
                </a:cubicBezTo>
                <a:cubicBezTo>
                  <a:pt x="3766510" y="107395"/>
                  <a:pt x="3797693" y="110804"/>
                  <a:pt x="3828224" y="117624"/>
                </a:cubicBezTo>
                <a:cubicBezTo>
                  <a:pt x="4046595" y="166056"/>
                  <a:pt x="4222967" y="384349"/>
                  <a:pt x="4231180" y="592260"/>
                </a:cubicBezTo>
                <a:cubicBezTo>
                  <a:pt x="4242339" y="872003"/>
                  <a:pt x="3941207" y="932136"/>
                  <a:pt x="3873092" y="1299370"/>
                </a:cubicBezTo>
                <a:cubicBezTo>
                  <a:pt x="3837368" y="1492245"/>
                  <a:pt x="3867280" y="1798492"/>
                  <a:pt x="4050935" y="1948439"/>
                </a:cubicBezTo>
                <a:cubicBezTo>
                  <a:pt x="4358421" y="2199435"/>
                  <a:pt x="4810507" y="1777182"/>
                  <a:pt x="5211525" y="2027402"/>
                </a:cubicBezTo>
                <a:cubicBezTo>
                  <a:pt x="5429122" y="2163013"/>
                  <a:pt x="5566824" y="2456164"/>
                  <a:pt x="5541097" y="2700958"/>
                </a:cubicBezTo>
                <a:cubicBezTo>
                  <a:pt x="5501654" y="3076251"/>
                  <a:pt x="5098698" y="3142194"/>
                  <a:pt x="5094823" y="3471378"/>
                </a:cubicBezTo>
                <a:cubicBezTo>
                  <a:pt x="5091415" y="3745236"/>
                  <a:pt x="5419668" y="3893242"/>
                  <a:pt x="5505528" y="4272564"/>
                </a:cubicBezTo>
                <a:cubicBezTo>
                  <a:pt x="5569691" y="4556184"/>
                  <a:pt x="5439041" y="4752005"/>
                  <a:pt x="5281423" y="4965183"/>
                </a:cubicBezTo>
                <a:cubicBezTo>
                  <a:pt x="5068244" y="5253608"/>
                  <a:pt x="4866301" y="5146281"/>
                  <a:pt x="4675749" y="5385343"/>
                </a:cubicBezTo>
                <a:cubicBezTo>
                  <a:pt x="4370191" y="5769070"/>
                  <a:pt x="4714176" y="6260683"/>
                  <a:pt x="4508838" y="6598516"/>
                </a:cubicBezTo>
                <a:lnTo>
                  <a:pt x="4472787" y="6646910"/>
                </a:lnTo>
                <a:lnTo>
                  <a:pt x="3367517" y="6646910"/>
                </a:lnTo>
                <a:lnTo>
                  <a:pt x="2998981" y="6646910"/>
                </a:lnTo>
                <a:lnTo>
                  <a:pt x="2648733" y="6646910"/>
                </a:lnTo>
                <a:lnTo>
                  <a:pt x="0" y="6646910"/>
                </a:lnTo>
                <a:lnTo>
                  <a:pt x="0" y="28222"/>
                </a:lnTo>
                <a:close/>
                <a:moveTo>
                  <a:pt x="1509522" y="767"/>
                </a:moveTo>
                <a:cubicBezTo>
                  <a:pt x="1736339" y="-12639"/>
                  <a:pt x="1947814" y="150946"/>
                  <a:pt x="1986017" y="398066"/>
                </a:cubicBezTo>
                <a:cubicBezTo>
                  <a:pt x="2019183" y="611090"/>
                  <a:pt x="1902946" y="824502"/>
                  <a:pt x="1709217" y="905558"/>
                </a:cubicBezTo>
                <a:cubicBezTo>
                  <a:pt x="1430403" y="1021795"/>
                  <a:pt x="1123149" y="837830"/>
                  <a:pt x="1083551" y="529879"/>
                </a:cubicBezTo>
                <a:cubicBezTo>
                  <a:pt x="1056506" y="319025"/>
                  <a:pt x="1175223" y="110882"/>
                  <a:pt x="1366937" y="33390"/>
                </a:cubicBezTo>
                <a:cubicBezTo>
                  <a:pt x="1412379" y="14871"/>
                  <a:pt x="1460539" y="3866"/>
                  <a:pt x="1509522" y="767"/>
                </a:cubicBezTo>
                <a:close/>
              </a:path>
            </a:pathLst>
          </a:custGeom>
        </p:spPr>
      </p:pic>
      <p:sp>
        <p:nvSpPr>
          <p:cNvPr id="3" name="Content Placeholder 2">
            <a:extLst>
              <a:ext uri="{FF2B5EF4-FFF2-40B4-BE49-F238E27FC236}">
                <a16:creationId xmlns:a16="http://schemas.microsoft.com/office/drawing/2014/main" id="{BEE69F78-0D57-4CD4-04C9-780F36510CB8}"/>
              </a:ext>
            </a:extLst>
          </p:cNvPr>
          <p:cNvSpPr>
            <a:spLocks noGrp="1"/>
          </p:cNvSpPr>
          <p:nvPr>
            <p:ph idx="1"/>
          </p:nvPr>
        </p:nvSpPr>
        <p:spPr>
          <a:xfrm>
            <a:off x="6226526" y="2391995"/>
            <a:ext cx="5355276" cy="3174788"/>
          </a:xfrm>
        </p:spPr>
        <p:txBody>
          <a:bodyPr anchor="t">
            <a:normAutofit/>
          </a:bodyPr>
          <a:lstStyle/>
          <a:p>
            <a:pPr>
              <a:buFont typeface="Arial" panose="020B0604020202020204" pitchFamily="34" charset="0"/>
              <a:buChar char="•"/>
            </a:pPr>
            <a:r>
              <a:rPr lang="en-US" b="0" i="0" dirty="0">
                <a:effectLst/>
                <a:latin typeface="Söhne"/>
              </a:rPr>
              <a:t>Used for querying datasets</a:t>
            </a:r>
          </a:p>
          <a:p>
            <a:pPr>
              <a:buFont typeface="Arial" panose="020B0604020202020204" pitchFamily="34" charset="0"/>
              <a:buChar char="•"/>
            </a:pPr>
            <a:r>
              <a:rPr lang="en-US" b="0" i="0" dirty="0">
                <a:effectLst/>
                <a:latin typeface="Söhne"/>
              </a:rPr>
              <a:t>Similar to SQL in structure</a:t>
            </a:r>
          </a:p>
          <a:p>
            <a:endParaRPr lang="en-US" b="0" i="0" dirty="0">
              <a:effectLst/>
              <a:latin typeface="Söhne"/>
            </a:endParaRPr>
          </a:p>
          <a:p>
            <a:pPr lvl="2"/>
            <a:r>
              <a:rPr lang="en-US" b="1" dirty="0"/>
              <a:t>from a in Albums </a:t>
            </a:r>
          </a:p>
          <a:p>
            <a:pPr lvl="2"/>
            <a:r>
              <a:rPr lang="en-US" b="1" dirty="0"/>
              <a:t>select a</a:t>
            </a:r>
          </a:p>
          <a:p>
            <a:pPr lvl="2"/>
            <a:endParaRPr lang="en-US" b="1" dirty="0"/>
          </a:p>
          <a:p>
            <a:r>
              <a:rPr lang="en-US" b="1" dirty="0">
                <a:solidFill>
                  <a:srgbClr val="FF0000"/>
                </a:solidFill>
              </a:rPr>
              <a:t>Note: Running this without “select” will produce an error.</a:t>
            </a:r>
            <a:endParaRPr lang="en-CA" b="1" dirty="0">
              <a:solidFill>
                <a:srgbClr val="FF0000"/>
              </a:solidFill>
            </a:endParaRPr>
          </a:p>
        </p:txBody>
      </p:sp>
      <p:sp>
        <p:nvSpPr>
          <p:cNvPr id="4" name="Footer Placeholder 3">
            <a:extLst>
              <a:ext uri="{FF2B5EF4-FFF2-40B4-BE49-F238E27FC236}">
                <a16:creationId xmlns:a16="http://schemas.microsoft.com/office/drawing/2014/main" id="{DA521274-F00D-1E01-D648-15B5CB1479F7}"/>
              </a:ext>
            </a:extLst>
          </p:cNvPr>
          <p:cNvSpPr>
            <a:spLocks noGrp="1"/>
          </p:cNvSpPr>
          <p:nvPr>
            <p:ph type="ftr" sz="quarter" idx="11"/>
          </p:nvPr>
        </p:nvSpPr>
        <p:spPr/>
        <p:txBody>
          <a:bodyPr/>
          <a:lstStyle/>
          <a:p>
            <a:r>
              <a:rPr lang="en-US"/>
              <a:t>Copyright ©2023 Northern Alberta Institute of Technology.  All rights reserved</a:t>
            </a:r>
          </a:p>
        </p:txBody>
      </p:sp>
    </p:spTree>
    <p:extLst>
      <p:ext uri="{BB962C8B-B14F-4D97-AF65-F5344CB8AC3E}">
        <p14:creationId xmlns:p14="http://schemas.microsoft.com/office/powerpoint/2010/main" val="3129035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99EF7946-C393-FF78-2A5F-298648A3D522}"/>
              </a:ext>
            </a:extLst>
          </p:cNvPr>
          <p:cNvSpPr>
            <a:spLocks noGrp="1"/>
          </p:cNvSpPr>
          <p:nvPr>
            <p:ph type="title"/>
          </p:nvPr>
        </p:nvSpPr>
        <p:spPr>
          <a:xfrm>
            <a:off x="6213231" y="552782"/>
            <a:ext cx="5369169" cy="1154711"/>
          </a:xfrm>
        </p:spPr>
        <p:txBody>
          <a:bodyPr>
            <a:normAutofit/>
          </a:bodyPr>
          <a:lstStyle/>
          <a:p>
            <a:r>
              <a:rPr lang="en-CA" b="1" i="0" dirty="0">
                <a:effectLst/>
                <a:latin typeface="Söhne"/>
              </a:rPr>
              <a:t>Method Syntax Basics</a:t>
            </a:r>
            <a:endParaRPr lang="en-CA" dirty="0"/>
          </a:p>
        </p:txBody>
      </p:sp>
      <p:pic>
        <p:nvPicPr>
          <p:cNvPr id="5" name="Picture 4" descr="Computer script on a screen">
            <a:extLst>
              <a:ext uri="{FF2B5EF4-FFF2-40B4-BE49-F238E27FC236}">
                <a16:creationId xmlns:a16="http://schemas.microsoft.com/office/drawing/2014/main" id="{14141997-D636-E368-9161-7E84FB5CB076}"/>
              </a:ext>
            </a:extLst>
          </p:cNvPr>
          <p:cNvPicPr>
            <a:picLocks noChangeAspect="1"/>
          </p:cNvPicPr>
          <p:nvPr/>
        </p:nvPicPr>
        <p:blipFill rotWithShape="1">
          <a:blip r:embed="rId2"/>
          <a:srcRect l="2275" r="42049" b="1"/>
          <a:stretch/>
        </p:blipFill>
        <p:spPr>
          <a:xfrm>
            <a:off x="-16745" y="211090"/>
            <a:ext cx="5544176" cy="6646910"/>
          </a:xfrm>
          <a:custGeom>
            <a:avLst/>
            <a:gdLst/>
            <a:ahLst/>
            <a:cxnLst/>
            <a:rect l="l" t="t" r="r" b="b"/>
            <a:pathLst>
              <a:path w="5544176" h="6646910">
                <a:moveTo>
                  <a:pt x="4779974" y="685250"/>
                </a:moveTo>
                <a:cubicBezTo>
                  <a:pt x="5032054" y="670215"/>
                  <a:pt x="5267008" y="852320"/>
                  <a:pt x="5309474" y="1126951"/>
                </a:cubicBezTo>
                <a:cubicBezTo>
                  <a:pt x="5346050" y="1363456"/>
                  <a:pt x="5216949" y="1600813"/>
                  <a:pt x="5001910" y="1690856"/>
                </a:cubicBezTo>
                <a:cubicBezTo>
                  <a:pt x="4692098" y="1820733"/>
                  <a:pt x="4350283" y="1615922"/>
                  <a:pt x="4306656" y="1273177"/>
                </a:cubicBezTo>
                <a:cubicBezTo>
                  <a:pt x="4276590" y="1039231"/>
                  <a:pt x="4408479" y="807918"/>
                  <a:pt x="4621504" y="721515"/>
                </a:cubicBezTo>
                <a:cubicBezTo>
                  <a:pt x="4671997" y="700903"/>
                  <a:pt x="4725528" y="688659"/>
                  <a:pt x="4779974" y="685250"/>
                </a:cubicBezTo>
                <a:close/>
                <a:moveTo>
                  <a:pt x="2760003" y="352577"/>
                </a:moveTo>
                <a:cubicBezTo>
                  <a:pt x="2869653" y="345991"/>
                  <a:pt x="2971942" y="425187"/>
                  <a:pt x="2990385" y="544679"/>
                </a:cubicBezTo>
                <a:cubicBezTo>
                  <a:pt x="3006348" y="647665"/>
                  <a:pt x="2950167" y="750884"/>
                  <a:pt x="2856557" y="790095"/>
                </a:cubicBezTo>
                <a:cubicBezTo>
                  <a:pt x="2721799" y="846585"/>
                  <a:pt x="2573171" y="757470"/>
                  <a:pt x="2554030" y="608299"/>
                </a:cubicBezTo>
                <a:cubicBezTo>
                  <a:pt x="2540934" y="506165"/>
                  <a:pt x="2598123" y="405659"/>
                  <a:pt x="2691113" y="368075"/>
                </a:cubicBezTo>
                <a:cubicBezTo>
                  <a:pt x="2713089" y="359242"/>
                  <a:pt x="2736352" y="353973"/>
                  <a:pt x="2760003" y="352577"/>
                </a:cubicBezTo>
                <a:close/>
                <a:moveTo>
                  <a:pt x="3630" y="28121"/>
                </a:moveTo>
                <a:cubicBezTo>
                  <a:pt x="53278" y="26959"/>
                  <a:pt x="102920" y="30524"/>
                  <a:pt x="151871" y="38891"/>
                </a:cubicBezTo>
                <a:cubicBezTo>
                  <a:pt x="865103" y="112200"/>
                  <a:pt x="964292" y="593344"/>
                  <a:pt x="1031555" y="832871"/>
                </a:cubicBezTo>
                <a:cubicBezTo>
                  <a:pt x="1053330" y="878203"/>
                  <a:pt x="1074563" y="922528"/>
                  <a:pt x="1096338" y="964607"/>
                </a:cubicBezTo>
                <a:cubicBezTo>
                  <a:pt x="1174682" y="1115560"/>
                  <a:pt x="1260852" y="1237377"/>
                  <a:pt x="1409481" y="1265738"/>
                </a:cubicBezTo>
                <a:cubicBezTo>
                  <a:pt x="1767492" y="1334008"/>
                  <a:pt x="1973154" y="762896"/>
                  <a:pt x="2318612" y="859062"/>
                </a:cubicBezTo>
                <a:cubicBezTo>
                  <a:pt x="2496300" y="908501"/>
                  <a:pt x="2583943" y="1098510"/>
                  <a:pt x="2675615" y="1267985"/>
                </a:cubicBezTo>
                <a:cubicBezTo>
                  <a:pt x="2731099" y="1370507"/>
                  <a:pt x="2875466" y="1386005"/>
                  <a:pt x="2952957" y="1297896"/>
                </a:cubicBezTo>
                <a:cubicBezTo>
                  <a:pt x="2992292" y="1253804"/>
                  <a:pt x="3027543" y="1206225"/>
                  <a:pt x="3058268" y="1155778"/>
                </a:cubicBezTo>
                <a:cubicBezTo>
                  <a:pt x="3256027" y="815280"/>
                  <a:pt x="3063848" y="537317"/>
                  <a:pt x="3306706" y="310500"/>
                </a:cubicBezTo>
                <a:cubicBezTo>
                  <a:pt x="3358006" y="262378"/>
                  <a:pt x="3524148" y="107395"/>
                  <a:pt x="3735234" y="107395"/>
                </a:cubicBezTo>
                <a:cubicBezTo>
                  <a:pt x="3766510" y="107395"/>
                  <a:pt x="3797693" y="110804"/>
                  <a:pt x="3828224" y="117624"/>
                </a:cubicBezTo>
                <a:cubicBezTo>
                  <a:pt x="4046595" y="166056"/>
                  <a:pt x="4222967" y="384349"/>
                  <a:pt x="4231180" y="592260"/>
                </a:cubicBezTo>
                <a:cubicBezTo>
                  <a:pt x="4242339" y="872003"/>
                  <a:pt x="3941207" y="932136"/>
                  <a:pt x="3873092" y="1299370"/>
                </a:cubicBezTo>
                <a:cubicBezTo>
                  <a:pt x="3837368" y="1492245"/>
                  <a:pt x="3867280" y="1798492"/>
                  <a:pt x="4050935" y="1948439"/>
                </a:cubicBezTo>
                <a:cubicBezTo>
                  <a:pt x="4358421" y="2199435"/>
                  <a:pt x="4810507" y="1777182"/>
                  <a:pt x="5211525" y="2027402"/>
                </a:cubicBezTo>
                <a:cubicBezTo>
                  <a:pt x="5429122" y="2163013"/>
                  <a:pt x="5566824" y="2456164"/>
                  <a:pt x="5541097" y="2700958"/>
                </a:cubicBezTo>
                <a:cubicBezTo>
                  <a:pt x="5501654" y="3076251"/>
                  <a:pt x="5098698" y="3142194"/>
                  <a:pt x="5094823" y="3471378"/>
                </a:cubicBezTo>
                <a:cubicBezTo>
                  <a:pt x="5091415" y="3745236"/>
                  <a:pt x="5419668" y="3893242"/>
                  <a:pt x="5505528" y="4272564"/>
                </a:cubicBezTo>
                <a:cubicBezTo>
                  <a:pt x="5569691" y="4556184"/>
                  <a:pt x="5439041" y="4752005"/>
                  <a:pt x="5281423" y="4965183"/>
                </a:cubicBezTo>
                <a:cubicBezTo>
                  <a:pt x="5068244" y="5253608"/>
                  <a:pt x="4866301" y="5146281"/>
                  <a:pt x="4675749" y="5385343"/>
                </a:cubicBezTo>
                <a:cubicBezTo>
                  <a:pt x="4370191" y="5769070"/>
                  <a:pt x="4714176" y="6260683"/>
                  <a:pt x="4508838" y="6598516"/>
                </a:cubicBezTo>
                <a:lnTo>
                  <a:pt x="4472787" y="6646910"/>
                </a:lnTo>
                <a:lnTo>
                  <a:pt x="3367517" y="6646910"/>
                </a:lnTo>
                <a:lnTo>
                  <a:pt x="2998981" y="6646910"/>
                </a:lnTo>
                <a:lnTo>
                  <a:pt x="2648733" y="6646910"/>
                </a:lnTo>
                <a:lnTo>
                  <a:pt x="0" y="6646910"/>
                </a:lnTo>
                <a:lnTo>
                  <a:pt x="0" y="28222"/>
                </a:lnTo>
                <a:close/>
                <a:moveTo>
                  <a:pt x="1509522" y="767"/>
                </a:moveTo>
                <a:cubicBezTo>
                  <a:pt x="1736339" y="-12639"/>
                  <a:pt x="1947814" y="150946"/>
                  <a:pt x="1986017" y="398066"/>
                </a:cubicBezTo>
                <a:cubicBezTo>
                  <a:pt x="2019183" y="611090"/>
                  <a:pt x="1902946" y="824502"/>
                  <a:pt x="1709217" y="905558"/>
                </a:cubicBezTo>
                <a:cubicBezTo>
                  <a:pt x="1430403" y="1021795"/>
                  <a:pt x="1123149" y="837830"/>
                  <a:pt x="1083551" y="529879"/>
                </a:cubicBezTo>
                <a:cubicBezTo>
                  <a:pt x="1056506" y="319025"/>
                  <a:pt x="1175223" y="110882"/>
                  <a:pt x="1366937" y="33390"/>
                </a:cubicBezTo>
                <a:cubicBezTo>
                  <a:pt x="1412379" y="14871"/>
                  <a:pt x="1460539" y="3866"/>
                  <a:pt x="1509522" y="767"/>
                </a:cubicBezTo>
                <a:close/>
              </a:path>
            </a:pathLst>
          </a:custGeom>
        </p:spPr>
      </p:pic>
      <p:sp>
        <p:nvSpPr>
          <p:cNvPr id="3" name="Content Placeholder 2">
            <a:extLst>
              <a:ext uri="{FF2B5EF4-FFF2-40B4-BE49-F238E27FC236}">
                <a16:creationId xmlns:a16="http://schemas.microsoft.com/office/drawing/2014/main" id="{4B397428-FA4E-5004-AFFD-ED6ED4442FC3}"/>
              </a:ext>
            </a:extLst>
          </p:cNvPr>
          <p:cNvSpPr>
            <a:spLocks noGrp="1"/>
          </p:cNvSpPr>
          <p:nvPr>
            <p:ph idx="1"/>
          </p:nvPr>
        </p:nvSpPr>
        <p:spPr>
          <a:xfrm>
            <a:off x="6226526" y="2391995"/>
            <a:ext cx="5355276" cy="3174788"/>
          </a:xfrm>
        </p:spPr>
        <p:txBody>
          <a:bodyPr anchor="t">
            <a:normAutofit/>
          </a:bodyPr>
          <a:lstStyle/>
          <a:p>
            <a:pPr>
              <a:buFont typeface="Arial" panose="020B0604020202020204" pitchFamily="34" charset="0"/>
              <a:buChar char="•"/>
            </a:pPr>
            <a:r>
              <a:rPr lang="en-US" b="0" i="0">
                <a:effectLst/>
                <a:latin typeface="Söhne"/>
              </a:rPr>
              <a:t>Uses C# methods on collections</a:t>
            </a:r>
          </a:p>
          <a:p>
            <a:pPr>
              <a:buFont typeface="Arial" panose="020B0604020202020204" pitchFamily="34" charset="0"/>
              <a:buChar char="•"/>
            </a:pPr>
            <a:r>
              <a:rPr lang="en-US" b="0" i="0">
                <a:effectLst/>
                <a:latin typeface="Söhne"/>
              </a:rPr>
              <a:t>More flexible and uses lambda expressions</a:t>
            </a:r>
          </a:p>
          <a:p>
            <a:r>
              <a:rPr lang="en-US" b="0" i="0">
                <a:effectLst/>
                <a:latin typeface="Söhne"/>
              </a:rPr>
              <a:t>Example:</a:t>
            </a:r>
          </a:p>
          <a:p>
            <a:r>
              <a:rPr lang="en-CA" dirty="0" err="1"/>
              <a:t>Albums.Select</a:t>
            </a:r>
            <a:r>
              <a:rPr lang="en-CA" dirty="0"/>
              <a:t>(a =&gt; a)</a:t>
            </a:r>
          </a:p>
        </p:txBody>
      </p:sp>
      <p:sp>
        <p:nvSpPr>
          <p:cNvPr id="4" name="Footer Placeholder 3">
            <a:extLst>
              <a:ext uri="{FF2B5EF4-FFF2-40B4-BE49-F238E27FC236}">
                <a16:creationId xmlns:a16="http://schemas.microsoft.com/office/drawing/2014/main" id="{4B84010E-BD65-85D4-C80A-7699AFEB998D}"/>
              </a:ext>
            </a:extLst>
          </p:cNvPr>
          <p:cNvSpPr>
            <a:spLocks noGrp="1"/>
          </p:cNvSpPr>
          <p:nvPr>
            <p:ph type="ftr" sz="quarter" idx="11"/>
          </p:nvPr>
        </p:nvSpPr>
        <p:spPr/>
        <p:txBody>
          <a:bodyPr/>
          <a:lstStyle/>
          <a:p>
            <a:r>
              <a:rPr lang="en-US"/>
              <a:t>Copyright ©2023 Northern Alberta Institute of Technology.  All rights reserved</a:t>
            </a:r>
          </a:p>
        </p:txBody>
      </p:sp>
    </p:spTree>
    <p:extLst>
      <p:ext uri="{BB962C8B-B14F-4D97-AF65-F5344CB8AC3E}">
        <p14:creationId xmlns:p14="http://schemas.microsoft.com/office/powerpoint/2010/main" val="1538586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8A2CF7C4-E1ED-D3E6-B6A6-B93D3A01D1F3}"/>
              </a:ext>
            </a:extLst>
          </p:cNvPr>
          <p:cNvSpPr>
            <a:spLocks noGrp="1"/>
          </p:cNvSpPr>
          <p:nvPr>
            <p:ph type="title"/>
          </p:nvPr>
        </p:nvSpPr>
        <p:spPr>
          <a:xfrm>
            <a:off x="6213231" y="552782"/>
            <a:ext cx="5369169" cy="1154711"/>
          </a:xfrm>
        </p:spPr>
        <p:txBody>
          <a:bodyPr>
            <a:normAutofit/>
          </a:bodyPr>
          <a:lstStyle/>
          <a:p>
            <a:r>
              <a:rPr lang="en-CA" b="1" i="0" dirty="0">
                <a:effectLst/>
                <a:latin typeface="Söhne"/>
              </a:rPr>
              <a:t>Lambda Expressions</a:t>
            </a:r>
            <a:endParaRPr lang="en-CA" dirty="0"/>
          </a:p>
        </p:txBody>
      </p:sp>
      <p:pic>
        <p:nvPicPr>
          <p:cNvPr id="15" name="Picture 4" descr="Close up of book pages">
            <a:extLst>
              <a:ext uri="{FF2B5EF4-FFF2-40B4-BE49-F238E27FC236}">
                <a16:creationId xmlns:a16="http://schemas.microsoft.com/office/drawing/2014/main" id="{B77296EA-A50B-2ACB-4A01-9C959E37103C}"/>
              </a:ext>
            </a:extLst>
          </p:cNvPr>
          <p:cNvPicPr>
            <a:picLocks noChangeAspect="1"/>
          </p:cNvPicPr>
          <p:nvPr/>
        </p:nvPicPr>
        <p:blipFill rotWithShape="1">
          <a:blip r:embed="rId2"/>
          <a:srcRect l="29012" r="8429" b="-2"/>
          <a:stretch/>
        </p:blipFill>
        <p:spPr>
          <a:xfrm>
            <a:off x="-16745" y="211090"/>
            <a:ext cx="5544176" cy="6646910"/>
          </a:xfrm>
          <a:custGeom>
            <a:avLst/>
            <a:gdLst/>
            <a:ahLst/>
            <a:cxnLst/>
            <a:rect l="l" t="t" r="r" b="b"/>
            <a:pathLst>
              <a:path w="5544176" h="6646910">
                <a:moveTo>
                  <a:pt x="4779974" y="685250"/>
                </a:moveTo>
                <a:cubicBezTo>
                  <a:pt x="5032054" y="670215"/>
                  <a:pt x="5267008" y="852320"/>
                  <a:pt x="5309474" y="1126951"/>
                </a:cubicBezTo>
                <a:cubicBezTo>
                  <a:pt x="5346050" y="1363456"/>
                  <a:pt x="5216949" y="1600813"/>
                  <a:pt x="5001910" y="1690856"/>
                </a:cubicBezTo>
                <a:cubicBezTo>
                  <a:pt x="4692098" y="1820733"/>
                  <a:pt x="4350283" y="1615922"/>
                  <a:pt x="4306656" y="1273177"/>
                </a:cubicBezTo>
                <a:cubicBezTo>
                  <a:pt x="4276590" y="1039231"/>
                  <a:pt x="4408479" y="807918"/>
                  <a:pt x="4621504" y="721515"/>
                </a:cubicBezTo>
                <a:cubicBezTo>
                  <a:pt x="4671997" y="700903"/>
                  <a:pt x="4725528" y="688659"/>
                  <a:pt x="4779974" y="685250"/>
                </a:cubicBezTo>
                <a:close/>
                <a:moveTo>
                  <a:pt x="2760003" y="352577"/>
                </a:moveTo>
                <a:cubicBezTo>
                  <a:pt x="2869653" y="345991"/>
                  <a:pt x="2971942" y="425187"/>
                  <a:pt x="2990385" y="544679"/>
                </a:cubicBezTo>
                <a:cubicBezTo>
                  <a:pt x="3006348" y="647665"/>
                  <a:pt x="2950167" y="750884"/>
                  <a:pt x="2856557" y="790095"/>
                </a:cubicBezTo>
                <a:cubicBezTo>
                  <a:pt x="2721799" y="846585"/>
                  <a:pt x="2573171" y="757470"/>
                  <a:pt x="2554030" y="608299"/>
                </a:cubicBezTo>
                <a:cubicBezTo>
                  <a:pt x="2540934" y="506165"/>
                  <a:pt x="2598123" y="405659"/>
                  <a:pt x="2691113" y="368075"/>
                </a:cubicBezTo>
                <a:cubicBezTo>
                  <a:pt x="2713089" y="359242"/>
                  <a:pt x="2736352" y="353973"/>
                  <a:pt x="2760003" y="352577"/>
                </a:cubicBezTo>
                <a:close/>
                <a:moveTo>
                  <a:pt x="3630" y="28121"/>
                </a:moveTo>
                <a:cubicBezTo>
                  <a:pt x="53278" y="26959"/>
                  <a:pt x="102920" y="30524"/>
                  <a:pt x="151871" y="38891"/>
                </a:cubicBezTo>
                <a:cubicBezTo>
                  <a:pt x="865103" y="112200"/>
                  <a:pt x="964292" y="593344"/>
                  <a:pt x="1031555" y="832871"/>
                </a:cubicBezTo>
                <a:cubicBezTo>
                  <a:pt x="1053330" y="878203"/>
                  <a:pt x="1074563" y="922528"/>
                  <a:pt x="1096338" y="964607"/>
                </a:cubicBezTo>
                <a:cubicBezTo>
                  <a:pt x="1174682" y="1115560"/>
                  <a:pt x="1260852" y="1237377"/>
                  <a:pt x="1409481" y="1265738"/>
                </a:cubicBezTo>
                <a:cubicBezTo>
                  <a:pt x="1767492" y="1334008"/>
                  <a:pt x="1973154" y="762896"/>
                  <a:pt x="2318612" y="859062"/>
                </a:cubicBezTo>
                <a:cubicBezTo>
                  <a:pt x="2496300" y="908501"/>
                  <a:pt x="2583943" y="1098510"/>
                  <a:pt x="2675615" y="1267985"/>
                </a:cubicBezTo>
                <a:cubicBezTo>
                  <a:pt x="2731099" y="1370507"/>
                  <a:pt x="2875466" y="1386005"/>
                  <a:pt x="2952957" y="1297896"/>
                </a:cubicBezTo>
                <a:cubicBezTo>
                  <a:pt x="2992292" y="1253804"/>
                  <a:pt x="3027543" y="1206225"/>
                  <a:pt x="3058268" y="1155778"/>
                </a:cubicBezTo>
                <a:cubicBezTo>
                  <a:pt x="3256027" y="815280"/>
                  <a:pt x="3063848" y="537317"/>
                  <a:pt x="3306706" y="310500"/>
                </a:cubicBezTo>
                <a:cubicBezTo>
                  <a:pt x="3358006" y="262378"/>
                  <a:pt x="3524148" y="107395"/>
                  <a:pt x="3735234" y="107395"/>
                </a:cubicBezTo>
                <a:cubicBezTo>
                  <a:pt x="3766510" y="107395"/>
                  <a:pt x="3797693" y="110804"/>
                  <a:pt x="3828224" y="117624"/>
                </a:cubicBezTo>
                <a:cubicBezTo>
                  <a:pt x="4046595" y="166056"/>
                  <a:pt x="4222967" y="384349"/>
                  <a:pt x="4231180" y="592260"/>
                </a:cubicBezTo>
                <a:cubicBezTo>
                  <a:pt x="4242339" y="872003"/>
                  <a:pt x="3941207" y="932136"/>
                  <a:pt x="3873092" y="1299370"/>
                </a:cubicBezTo>
                <a:cubicBezTo>
                  <a:pt x="3837368" y="1492245"/>
                  <a:pt x="3867280" y="1798492"/>
                  <a:pt x="4050935" y="1948439"/>
                </a:cubicBezTo>
                <a:cubicBezTo>
                  <a:pt x="4358421" y="2199435"/>
                  <a:pt x="4810507" y="1777182"/>
                  <a:pt x="5211525" y="2027402"/>
                </a:cubicBezTo>
                <a:cubicBezTo>
                  <a:pt x="5429122" y="2163013"/>
                  <a:pt x="5566824" y="2456164"/>
                  <a:pt x="5541097" y="2700958"/>
                </a:cubicBezTo>
                <a:cubicBezTo>
                  <a:pt x="5501654" y="3076251"/>
                  <a:pt x="5098698" y="3142194"/>
                  <a:pt x="5094823" y="3471378"/>
                </a:cubicBezTo>
                <a:cubicBezTo>
                  <a:pt x="5091415" y="3745236"/>
                  <a:pt x="5419668" y="3893242"/>
                  <a:pt x="5505528" y="4272564"/>
                </a:cubicBezTo>
                <a:cubicBezTo>
                  <a:pt x="5569691" y="4556184"/>
                  <a:pt x="5439041" y="4752005"/>
                  <a:pt x="5281423" y="4965183"/>
                </a:cubicBezTo>
                <a:cubicBezTo>
                  <a:pt x="5068244" y="5253608"/>
                  <a:pt x="4866301" y="5146281"/>
                  <a:pt x="4675749" y="5385343"/>
                </a:cubicBezTo>
                <a:cubicBezTo>
                  <a:pt x="4370191" y="5769070"/>
                  <a:pt x="4714176" y="6260683"/>
                  <a:pt x="4508838" y="6598516"/>
                </a:cubicBezTo>
                <a:lnTo>
                  <a:pt x="4472787" y="6646910"/>
                </a:lnTo>
                <a:lnTo>
                  <a:pt x="3367517" y="6646910"/>
                </a:lnTo>
                <a:lnTo>
                  <a:pt x="2998981" y="6646910"/>
                </a:lnTo>
                <a:lnTo>
                  <a:pt x="2648733" y="6646910"/>
                </a:lnTo>
                <a:lnTo>
                  <a:pt x="0" y="6646910"/>
                </a:lnTo>
                <a:lnTo>
                  <a:pt x="0" y="28222"/>
                </a:lnTo>
                <a:close/>
                <a:moveTo>
                  <a:pt x="1509522" y="767"/>
                </a:moveTo>
                <a:cubicBezTo>
                  <a:pt x="1736339" y="-12639"/>
                  <a:pt x="1947814" y="150946"/>
                  <a:pt x="1986017" y="398066"/>
                </a:cubicBezTo>
                <a:cubicBezTo>
                  <a:pt x="2019183" y="611090"/>
                  <a:pt x="1902946" y="824502"/>
                  <a:pt x="1709217" y="905558"/>
                </a:cubicBezTo>
                <a:cubicBezTo>
                  <a:pt x="1430403" y="1021795"/>
                  <a:pt x="1123149" y="837830"/>
                  <a:pt x="1083551" y="529879"/>
                </a:cubicBezTo>
                <a:cubicBezTo>
                  <a:pt x="1056506" y="319025"/>
                  <a:pt x="1175223" y="110882"/>
                  <a:pt x="1366937" y="33390"/>
                </a:cubicBezTo>
                <a:cubicBezTo>
                  <a:pt x="1412379" y="14871"/>
                  <a:pt x="1460539" y="3866"/>
                  <a:pt x="1509522" y="767"/>
                </a:cubicBezTo>
                <a:close/>
              </a:path>
            </a:pathLst>
          </a:custGeom>
        </p:spPr>
      </p:pic>
      <p:sp>
        <p:nvSpPr>
          <p:cNvPr id="3" name="Content Placeholder 2">
            <a:extLst>
              <a:ext uri="{FF2B5EF4-FFF2-40B4-BE49-F238E27FC236}">
                <a16:creationId xmlns:a16="http://schemas.microsoft.com/office/drawing/2014/main" id="{1EC7BF15-68B5-7055-2969-EE45C020E746}"/>
              </a:ext>
            </a:extLst>
          </p:cNvPr>
          <p:cNvSpPr>
            <a:spLocks noGrp="1"/>
          </p:cNvSpPr>
          <p:nvPr>
            <p:ph idx="1"/>
          </p:nvPr>
        </p:nvSpPr>
        <p:spPr>
          <a:xfrm>
            <a:off x="6226526" y="2391995"/>
            <a:ext cx="5355276" cy="3174788"/>
          </a:xfrm>
        </p:spPr>
        <p:txBody>
          <a:bodyPr anchor="t">
            <a:normAutofit/>
          </a:bodyPr>
          <a:lstStyle/>
          <a:p>
            <a:pPr>
              <a:lnSpc>
                <a:spcPct val="100000"/>
              </a:lnSpc>
              <a:buFont typeface="Arial" panose="020B0604020202020204" pitchFamily="34" charset="0"/>
              <a:buChar char="•"/>
            </a:pPr>
            <a:r>
              <a:rPr lang="en-US" sz="1700" b="1" i="0">
                <a:effectLst/>
                <a:latin typeface="Söhne"/>
              </a:rPr>
              <a:t>Format:</a:t>
            </a:r>
            <a:r>
              <a:rPr lang="en-US" sz="1700" b="0" i="0">
                <a:effectLst/>
                <a:latin typeface="Söhne"/>
              </a:rPr>
              <a:t> placeholder =&gt; action</a:t>
            </a:r>
          </a:p>
          <a:p>
            <a:pPr>
              <a:lnSpc>
                <a:spcPct val="100000"/>
              </a:lnSpc>
              <a:buFont typeface="Arial" panose="020B0604020202020204" pitchFamily="34" charset="0"/>
              <a:buChar char="•"/>
            </a:pPr>
            <a:r>
              <a:rPr lang="en-US" sz="1700" b="0" i="0">
                <a:effectLst/>
                <a:latin typeface="Söhne"/>
              </a:rPr>
              <a:t>Serves as a short instruction set for the method</a:t>
            </a:r>
          </a:p>
          <a:p>
            <a:pPr>
              <a:lnSpc>
                <a:spcPct val="100000"/>
              </a:lnSpc>
            </a:pPr>
            <a:r>
              <a:rPr lang="en-US" sz="1700" b="0" i="0">
                <a:effectLst/>
                <a:latin typeface="Söhne"/>
              </a:rPr>
              <a:t>Example:</a:t>
            </a:r>
          </a:p>
          <a:p>
            <a:pPr marL="342900" indent="-342900">
              <a:lnSpc>
                <a:spcPct val="100000"/>
              </a:lnSpc>
              <a:buFont typeface="Arial" panose="020B0604020202020204" pitchFamily="34" charset="0"/>
              <a:buChar char="•"/>
            </a:pPr>
            <a:r>
              <a:rPr lang="en-CA" sz="1700"/>
              <a:t>Will return all albums from the album table</a:t>
            </a:r>
          </a:p>
          <a:p>
            <a:pPr>
              <a:lnSpc>
                <a:spcPct val="100000"/>
              </a:lnSpc>
            </a:pPr>
            <a:r>
              <a:rPr lang="en-CA" sz="1700"/>
              <a:t>	</a:t>
            </a:r>
            <a:r>
              <a:rPr lang="en-CA" sz="1700" b="1" err="1"/>
              <a:t>Albums.Select</a:t>
            </a:r>
            <a:r>
              <a:rPr lang="en-CA" sz="1700" b="1"/>
              <a:t>(a =&gt; a) </a:t>
            </a:r>
          </a:p>
          <a:p>
            <a:pPr>
              <a:lnSpc>
                <a:spcPct val="100000"/>
              </a:lnSpc>
            </a:pPr>
            <a:endParaRPr lang="en-CA" sz="1700"/>
          </a:p>
          <a:p>
            <a:pPr marL="342900" indent="-342900">
              <a:lnSpc>
                <a:spcPct val="100000"/>
              </a:lnSpc>
              <a:buFont typeface="Arial" panose="020B0604020202020204" pitchFamily="34" charset="0"/>
              <a:buChar char="•"/>
            </a:pPr>
            <a:r>
              <a:rPr lang="en-US" sz="1700" b="0" i="0">
                <a:effectLst/>
                <a:latin typeface="Söhne"/>
              </a:rPr>
              <a:t>This fetches the title of each album.</a:t>
            </a:r>
            <a:endParaRPr lang="en-CA" sz="1700"/>
          </a:p>
          <a:p>
            <a:pPr>
              <a:lnSpc>
                <a:spcPct val="100000"/>
              </a:lnSpc>
            </a:pPr>
            <a:r>
              <a:rPr lang="en-US" sz="1700"/>
              <a:t>	</a:t>
            </a:r>
            <a:r>
              <a:rPr lang="en-US" sz="1700" b="1" err="1"/>
              <a:t>Albums.Select</a:t>
            </a:r>
            <a:r>
              <a:rPr lang="en-US" sz="1700" b="1"/>
              <a:t>(album =&gt; </a:t>
            </a:r>
            <a:r>
              <a:rPr lang="en-US" sz="1700" b="1" err="1"/>
              <a:t>album.Title</a:t>
            </a:r>
            <a:r>
              <a:rPr lang="en-US" sz="1700" b="1"/>
              <a:t>)</a:t>
            </a:r>
          </a:p>
          <a:p>
            <a:pPr>
              <a:lnSpc>
                <a:spcPct val="100000"/>
              </a:lnSpc>
            </a:pPr>
            <a:endParaRPr lang="en-CA" sz="1700" b="1"/>
          </a:p>
          <a:p>
            <a:pPr>
              <a:lnSpc>
                <a:spcPct val="100000"/>
              </a:lnSpc>
            </a:pPr>
            <a:endParaRPr lang="en-US" sz="1700" b="0" i="0">
              <a:effectLst/>
              <a:latin typeface="Söhne"/>
            </a:endParaRPr>
          </a:p>
        </p:txBody>
      </p:sp>
      <p:sp>
        <p:nvSpPr>
          <p:cNvPr id="4" name="Footer Placeholder 3">
            <a:extLst>
              <a:ext uri="{FF2B5EF4-FFF2-40B4-BE49-F238E27FC236}">
                <a16:creationId xmlns:a16="http://schemas.microsoft.com/office/drawing/2014/main" id="{434D296E-D370-58A7-DF86-AABB2FCE0EDB}"/>
              </a:ext>
            </a:extLst>
          </p:cNvPr>
          <p:cNvSpPr>
            <a:spLocks noGrp="1"/>
          </p:cNvSpPr>
          <p:nvPr>
            <p:ph type="ftr" sz="quarter" idx="11"/>
          </p:nvPr>
        </p:nvSpPr>
        <p:spPr/>
        <p:txBody>
          <a:bodyPr/>
          <a:lstStyle/>
          <a:p>
            <a:r>
              <a:rPr lang="en-US"/>
              <a:t>Copyright ©2023 Northern Alberta Institute of Technology.  All rights reserved</a:t>
            </a:r>
          </a:p>
        </p:txBody>
      </p:sp>
    </p:spTree>
    <p:extLst>
      <p:ext uri="{BB962C8B-B14F-4D97-AF65-F5344CB8AC3E}">
        <p14:creationId xmlns:p14="http://schemas.microsoft.com/office/powerpoint/2010/main" val="2593390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8A2CF7C4-E1ED-D3E6-B6A6-B93D3A01D1F3}"/>
              </a:ext>
            </a:extLst>
          </p:cNvPr>
          <p:cNvSpPr>
            <a:spLocks noGrp="1"/>
          </p:cNvSpPr>
          <p:nvPr>
            <p:ph type="title"/>
          </p:nvPr>
        </p:nvSpPr>
        <p:spPr>
          <a:xfrm>
            <a:off x="6213231" y="552782"/>
            <a:ext cx="5369169" cy="1154711"/>
          </a:xfrm>
        </p:spPr>
        <p:txBody>
          <a:bodyPr>
            <a:normAutofit fontScale="90000"/>
          </a:bodyPr>
          <a:lstStyle/>
          <a:p>
            <a:r>
              <a:rPr lang="en-CA" b="1" i="0" dirty="0">
                <a:effectLst/>
                <a:latin typeface="Söhne"/>
              </a:rPr>
              <a:t>Lambda Expressions - Continue</a:t>
            </a:r>
            <a:endParaRPr lang="en-CA" dirty="0"/>
          </a:p>
        </p:txBody>
      </p:sp>
      <p:pic>
        <p:nvPicPr>
          <p:cNvPr id="15" name="Picture 4" descr="Close up of book pages">
            <a:extLst>
              <a:ext uri="{FF2B5EF4-FFF2-40B4-BE49-F238E27FC236}">
                <a16:creationId xmlns:a16="http://schemas.microsoft.com/office/drawing/2014/main" id="{B77296EA-A50B-2ACB-4A01-9C959E37103C}"/>
              </a:ext>
            </a:extLst>
          </p:cNvPr>
          <p:cNvPicPr>
            <a:picLocks noChangeAspect="1"/>
          </p:cNvPicPr>
          <p:nvPr/>
        </p:nvPicPr>
        <p:blipFill rotWithShape="1">
          <a:blip r:embed="rId2"/>
          <a:srcRect l="29012" r="8429" b="-2"/>
          <a:stretch/>
        </p:blipFill>
        <p:spPr>
          <a:xfrm>
            <a:off x="-16745" y="211090"/>
            <a:ext cx="5544176" cy="6646910"/>
          </a:xfrm>
          <a:custGeom>
            <a:avLst/>
            <a:gdLst/>
            <a:ahLst/>
            <a:cxnLst/>
            <a:rect l="l" t="t" r="r" b="b"/>
            <a:pathLst>
              <a:path w="5544176" h="6646910">
                <a:moveTo>
                  <a:pt x="4779974" y="685250"/>
                </a:moveTo>
                <a:cubicBezTo>
                  <a:pt x="5032054" y="670215"/>
                  <a:pt x="5267008" y="852320"/>
                  <a:pt x="5309474" y="1126951"/>
                </a:cubicBezTo>
                <a:cubicBezTo>
                  <a:pt x="5346050" y="1363456"/>
                  <a:pt x="5216949" y="1600813"/>
                  <a:pt x="5001910" y="1690856"/>
                </a:cubicBezTo>
                <a:cubicBezTo>
                  <a:pt x="4692098" y="1820733"/>
                  <a:pt x="4350283" y="1615922"/>
                  <a:pt x="4306656" y="1273177"/>
                </a:cubicBezTo>
                <a:cubicBezTo>
                  <a:pt x="4276590" y="1039231"/>
                  <a:pt x="4408479" y="807918"/>
                  <a:pt x="4621504" y="721515"/>
                </a:cubicBezTo>
                <a:cubicBezTo>
                  <a:pt x="4671997" y="700903"/>
                  <a:pt x="4725528" y="688659"/>
                  <a:pt x="4779974" y="685250"/>
                </a:cubicBezTo>
                <a:close/>
                <a:moveTo>
                  <a:pt x="2760003" y="352577"/>
                </a:moveTo>
                <a:cubicBezTo>
                  <a:pt x="2869653" y="345991"/>
                  <a:pt x="2971942" y="425187"/>
                  <a:pt x="2990385" y="544679"/>
                </a:cubicBezTo>
                <a:cubicBezTo>
                  <a:pt x="3006348" y="647665"/>
                  <a:pt x="2950167" y="750884"/>
                  <a:pt x="2856557" y="790095"/>
                </a:cubicBezTo>
                <a:cubicBezTo>
                  <a:pt x="2721799" y="846585"/>
                  <a:pt x="2573171" y="757470"/>
                  <a:pt x="2554030" y="608299"/>
                </a:cubicBezTo>
                <a:cubicBezTo>
                  <a:pt x="2540934" y="506165"/>
                  <a:pt x="2598123" y="405659"/>
                  <a:pt x="2691113" y="368075"/>
                </a:cubicBezTo>
                <a:cubicBezTo>
                  <a:pt x="2713089" y="359242"/>
                  <a:pt x="2736352" y="353973"/>
                  <a:pt x="2760003" y="352577"/>
                </a:cubicBezTo>
                <a:close/>
                <a:moveTo>
                  <a:pt x="3630" y="28121"/>
                </a:moveTo>
                <a:cubicBezTo>
                  <a:pt x="53278" y="26959"/>
                  <a:pt x="102920" y="30524"/>
                  <a:pt x="151871" y="38891"/>
                </a:cubicBezTo>
                <a:cubicBezTo>
                  <a:pt x="865103" y="112200"/>
                  <a:pt x="964292" y="593344"/>
                  <a:pt x="1031555" y="832871"/>
                </a:cubicBezTo>
                <a:cubicBezTo>
                  <a:pt x="1053330" y="878203"/>
                  <a:pt x="1074563" y="922528"/>
                  <a:pt x="1096338" y="964607"/>
                </a:cubicBezTo>
                <a:cubicBezTo>
                  <a:pt x="1174682" y="1115560"/>
                  <a:pt x="1260852" y="1237377"/>
                  <a:pt x="1409481" y="1265738"/>
                </a:cubicBezTo>
                <a:cubicBezTo>
                  <a:pt x="1767492" y="1334008"/>
                  <a:pt x="1973154" y="762896"/>
                  <a:pt x="2318612" y="859062"/>
                </a:cubicBezTo>
                <a:cubicBezTo>
                  <a:pt x="2496300" y="908501"/>
                  <a:pt x="2583943" y="1098510"/>
                  <a:pt x="2675615" y="1267985"/>
                </a:cubicBezTo>
                <a:cubicBezTo>
                  <a:pt x="2731099" y="1370507"/>
                  <a:pt x="2875466" y="1386005"/>
                  <a:pt x="2952957" y="1297896"/>
                </a:cubicBezTo>
                <a:cubicBezTo>
                  <a:pt x="2992292" y="1253804"/>
                  <a:pt x="3027543" y="1206225"/>
                  <a:pt x="3058268" y="1155778"/>
                </a:cubicBezTo>
                <a:cubicBezTo>
                  <a:pt x="3256027" y="815280"/>
                  <a:pt x="3063848" y="537317"/>
                  <a:pt x="3306706" y="310500"/>
                </a:cubicBezTo>
                <a:cubicBezTo>
                  <a:pt x="3358006" y="262378"/>
                  <a:pt x="3524148" y="107395"/>
                  <a:pt x="3735234" y="107395"/>
                </a:cubicBezTo>
                <a:cubicBezTo>
                  <a:pt x="3766510" y="107395"/>
                  <a:pt x="3797693" y="110804"/>
                  <a:pt x="3828224" y="117624"/>
                </a:cubicBezTo>
                <a:cubicBezTo>
                  <a:pt x="4046595" y="166056"/>
                  <a:pt x="4222967" y="384349"/>
                  <a:pt x="4231180" y="592260"/>
                </a:cubicBezTo>
                <a:cubicBezTo>
                  <a:pt x="4242339" y="872003"/>
                  <a:pt x="3941207" y="932136"/>
                  <a:pt x="3873092" y="1299370"/>
                </a:cubicBezTo>
                <a:cubicBezTo>
                  <a:pt x="3837368" y="1492245"/>
                  <a:pt x="3867280" y="1798492"/>
                  <a:pt x="4050935" y="1948439"/>
                </a:cubicBezTo>
                <a:cubicBezTo>
                  <a:pt x="4358421" y="2199435"/>
                  <a:pt x="4810507" y="1777182"/>
                  <a:pt x="5211525" y="2027402"/>
                </a:cubicBezTo>
                <a:cubicBezTo>
                  <a:pt x="5429122" y="2163013"/>
                  <a:pt x="5566824" y="2456164"/>
                  <a:pt x="5541097" y="2700958"/>
                </a:cubicBezTo>
                <a:cubicBezTo>
                  <a:pt x="5501654" y="3076251"/>
                  <a:pt x="5098698" y="3142194"/>
                  <a:pt x="5094823" y="3471378"/>
                </a:cubicBezTo>
                <a:cubicBezTo>
                  <a:pt x="5091415" y="3745236"/>
                  <a:pt x="5419668" y="3893242"/>
                  <a:pt x="5505528" y="4272564"/>
                </a:cubicBezTo>
                <a:cubicBezTo>
                  <a:pt x="5569691" y="4556184"/>
                  <a:pt x="5439041" y="4752005"/>
                  <a:pt x="5281423" y="4965183"/>
                </a:cubicBezTo>
                <a:cubicBezTo>
                  <a:pt x="5068244" y="5253608"/>
                  <a:pt x="4866301" y="5146281"/>
                  <a:pt x="4675749" y="5385343"/>
                </a:cubicBezTo>
                <a:cubicBezTo>
                  <a:pt x="4370191" y="5769070"/>
                  <a:pt x="4714176" y="6260683"/>
                  <a:pt x="4508838" y="6598516"/>
                </a:cubicBezTo>
                <a:lnTo>
                  <a:pt x="4472787" y="6646910"/>
                </a:lnTo>
                <a:lnTo>
                  <a:pt x="3367517" y="6646910"/>
                </a:lnTo>
                <a:lnTo>
                  <a:pt x="2998981" y="6646910"/>
                </a:lnTo>
                <a:lnTo>
                  <a:pt x="2648733" y="6646910"/>
                </a:lnTo>
                <a:lnTo>
                  <a:pt x="0" y="6646910"/>
                </a:lnTo>
                <a:lnTo>
                  <a:pt x="0" y="28222"/>
                </a:lnTo>
                <a:close/>
                <a:moveTo>
                  <a:pt x="1509522" y="767"/>
                </a:moveTo>
                <a:cubicBezTo>
                  <a:pt x="1736339" y="-12639"/>
                  <a:pt x="1947814" y="150946"/>
                  <a:pt x="1986017" y="398066"/>
                </a:cubicBezTo>
                <a:cubicBezTo>
                  <a:pt x="2019183" y="611090"/>
                  <a:pt x="1902946" y="824502"/>
                  <a:pt x="1709217" y="905558"/>
                </a:cubicBezTo>
                <a:cubicBezTo>
                  <a:pt x="1430403" y="1021795"/>
                  <a:pt x="1123149" y="837830"/>
                  <a:pt x="1083551" y="529879"/>
                </a:cubicBezTo>
                <a:cubicBezTo>
                  <a:pt x="1056506" y="319025"/>
                  <a:pt x="1175223" y="110882"/>
                  <a:pt x="1366937" y="33390"/>
                </a:cubicBezTo>
                <a:cubicBezTo>
                  <a:pt x="1412379" y="14871"/>
                  <a:pt x="1460539" y="3866"/>
                  <a:pt x="1509522" y="767"/>
                </a:cubicBezTo>
                <a:close/>
              </a:path>
            </a:pathLst>
          </a:custGeom>
        </p:spPr>
      </p:pic>
      <p:sp>
        <p:nvSpPr>
          <p:cNvPr id="3" name="Content Placeholder 2">
            <a:extLst>
              <a:ext uri="{FF2B5EF4-FFF2-40B4-BE49-F238E27FC236}">
                <a16:creationId xmlns:a16="http://schemas.microsoft.com/office/drawing/2014/main" id="{1EC7BF15-68B5-7055-2969-EE45C020E746}"/>
              </a:ext>
            </a:extLst>
          </p:cNvPr>
          <p:cNvSpPr>
            <a:spLocks noGrp="1"/>
          </p:cNvSpPr>
          <p:nvPr>
            <p:ph idx="1"/>
          </p:nvPr>
        </p:nvSpPr>
        <p:spPr>
          <a:xfrm>
            <a:off x="6226525" y="2391995"/>
            <a:ext cx="5772817" cy="4319356"/>
          </a:xfrm>
        </p:spPr>
        <p:txBody>
          <a:bodyPr anchor="t">
            <a:normAutofit/>
          </a:bodyPr>
          <a:lstStyle/>
          <a:p>
            <a:endParaRPr lang="en-CA" dirty="0">
              <a:effectLst/>
            </a:endParaRPr>
          </a:p>
          <a:p>
            <a:pPr marL="742950" lvl="1" indent="-285750" fontAlgn="ctr">
              <a:lnSpc>
                <a:spcPct val="107000"/>
              </a:lnSpc>
              <a:spcAft>
                <a:spcPts val="800"/>
              </a:spcAft>
              <a:buSzPts val="1000"/>
              <a:buFont typeface="Symbol" panose="05050102010706020507" pitchFamily="18" charset="2"/>
              <a:buChar char=""/>
              <a:tabLst>
                <a:tab pos="914400" algn="l"/>
              </a:tabLst>
            </a:pPr>
            <a:r>
              <a:rPr lang="en-US" sz="1400" b="1" dirty="0" err="1">
                <a:solidFill>
                  <a:srgbClr val="000000"/>
                </a:solidFill>
                <a:latin typeface="Consolas" panose="020B0609020204030204" pitchFamily="49" charset="0"/>
                <a:cs typeface="Calibri" panose="020F0502020204030204" pitchFamily="34" charset="0"/>
              </a:rPr>
              <a:t>Tracks.Sum</a:t>
            </a:r>
            <a:r>
              <a:rPr lang="en-US" sz="1400" b="1" dirty="0">
                <a:solidFill>
                  <a:srgbClr val="000000"/>
                </a:solidFill>
                <a:latin typeface="Consolas" panose="020B0609020204030204" pitchFamily="49" charset="0"/>
                <a:cs typeface="Calibri" panose="020F0502020204030204" pitchFamily="34" charset="0"/>
              </a:rPr>
              <a:t>(x =&gt; </a:t>
            </a:r>
            <a:r>
              <a:rPr lang="en-US" sz="1400" b="1" dirty="0" err="1">
                <a:solidFill>
                  <a:srgbClr val="000000"/>
                </a:solidFill>
                <a:latin typeface="Consolas" panose="020B0609020204030204" pitchFamily="49" charset="0"/>
                <a:cs typeface="Calibri" panose="020F0502020204030204" pitchFamily="34" charset="0"/>
              </a:rPr>
              <a:t>x.UnitPrice</a:t>
            </a:r>
            <a:r>
              <a:rPr lang="en-US" sz="1400" b="1" dirty="0">
                <a:solidFill>
                  <a:srgbClr val="000000"/>
                </a:solidFill>
                <a:latin typeface="Consolas" panose="020B0609020204030204" pitchFamily="49" charset="0"/>
                <a:cs typeface="Calibri" panose="020F0502020204030204" pitchFamily="34" charset="0"/>
              </a:rPr>
              <a:t>);</a:t>
            </a:r>
            <a:endParaRPr lang="en-CA" sz="1400" b="1" dirty="0">
              <a:solidFill>
                <a:srgbClr val="000000"/>
              </a:solidFill>
              <a:latin typeface="Consolas" panose="020B0609020204030204" pitchFamily="49" charset="0"/>
              <a:cs typeface="Calibri" panose="020F0502020204030204" pitchFamily="34" charset="0"/>
            </a:endParaRPr>
          </a:p>
          <a:p>
            <a:pPr marL="457200">
              <a:lnSpc>
                <a:spcPct val="107000"/>
              </a:lnSpc>
              <a:spcAft>
                <a:spcPts val="800"/>
              </a:spcAft>
            </a:pPr>
            <a:r>
              <a:rPr lang="en-US" sz="1400" dirty="0">
                <a:solidFill>
                  <a:srgbClr val="000000"/>
                </a:solidFill>
                <a:effectLst/>
                <a:latin typeface="Consolas" panose="020B0609020204030204" pitchFamily="49" charset="0"/>
                <a:ea typeface="Times New Roman" panose="02020603050405020304" pitchFamily="18" charset="0"/>
                <a:cs typeface="Calibri" panose="020F0502020204030204" pitchFamily="34" charset="0"/>
              </a:rPr>
              <a:t> This is like lambdas delegates that you learned in 1571.</a:t>
            </a:r>
            <a:endParaRPr lang="en-CA"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ctr">
              <a:lnSpc>
                <a:spcPct val="107000"/>
              </a:lnSpc>
              <a:spcAft>
                <a:spcPts val="800"/>
              </a:spcAft>
              <a:buSzPts val="1000"/>
              <a:buFont typeface="Symbol" panose="05050102010706020507" pitchFamily="18" charset="2"/>
              <a:buChar char=""/>
              <a:tabLst>
                <a:tab pos="914400" algn="l"/>
              </a:tabLst>
            </a:pPr>
            <a:r>
              <a:rPr lang="en-US" sz="1400" dirty="0">
                <a:solidFill>
                  <a:srgbClr val="000000"/>
                </a:solidFill>
                <a:effectLst/>
                <a:latin typeface="Consolas" panose="020B0609020204030204" pitchFamily="49" charset="0"/>
                <a:ea typeface="Times New Roman" panose="02020603050405020304" pitchFamily="18" charset="0"/>
                <a:cs typeface="Calibri" panose="020F0502020204030204" pitchFamily="34" charset="0"/>
              </a:rPr>
              <a:t>=&gt; is call lambda operator.  What follows is called the lambda expression.</a:t>
            </a:r>
            <a:endParaRPr lang="en-CA"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ctr">
              <a:lnSpc>
                <a:spcPct val="107000"/>
              </a:lnSpc>
              <a:spcAft>
                <a:spcPts val="800"/>
              </a:spcAft>
              <a:buSzPts val="1000"/>
              <a:buFont typeface="Symbol" panose="05050102010706020507" pitchFamily="18" charset="2"/>
              <a:buChar char=""/>
              <a:tabLst>
                <a:tab pos="914400" algn="l"/>
              </a:tabLst>
            </a:pPr>
            <a:r>
              <a:rPr lang="en-US" sz="1400" dirty="0">
                <a:solidFill>
                  <a:srgbClr val="000000"/>
                </a:solidFill>
                <a:effectLst/>
                <a:latin typeface="Consolas" panose="020B0609020204030204" pitchFamily="49" charset="0"/>
                <a:ea typeface="Times New Roman" panose="02020603050405020304" pitchFamily="18" charset="0"/>
                <a:cs typeface="Calibri" panose="020F0502020204030204" pitchFamily="34" charset="0"/>
              </a:rPr>
              <a:t>Method is the "Sum" operator.</a:t>
            </a:r>
            <a:endParaRPr lang="en-CA"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ctr">
              <a:lnSpc>
                <a:spcPct val="107000"/>
              </a:lnSpc>
              <a:spcAft>
                <a:spcPts val="800"/>
              </a:spcAft>
              <a:buSzPts val="1000"/>
              <a:buFont typeface="Symbol" panose="05050102010706020507" pitchFamily="18" charset="2"/>
              <a:buChar char=""/>
              <a:tabLst>
                <a:tab pos="914400" algn="l"/>
              </a:tabLst>
            </a:pPr>
            <a:r>
              <a:rPr lang="en-US" sz="1400" dirty="0">
                <a:solidFill>
                  <a:srgbClr val="000000"/>
                </a:solidFill>
                <a:effectLst/>
                <a:latin typeface="Consolas" panose="020B0609020204030204" pitchFamily="49" charset="0"/>
                <a:ea typeface="Times New Roman" panose="02020603050405020304" pitchFamily="18" charset="0"/>
                <a:cs typeface="Calibri" panose="020F0502020204030204" pitchFamily="34" charset="0"/>
              </a:rPr>
              <a:t>Items is a List&lt;Track&gt; Tracks {get; set;}</a:t>
            </a:r>
            <a:endParaRPr lang="en-CA"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ctr">
              <a:lnSpc>
                <a:spcPct val="107000"/>
              </a:lnSpc>
              <a:spcAft>
                <a:spcPts val="800"/>
              </a:spcAft>
              <a:buSzPts val="1000"/>
              <a:buFont typeface="Symbol" panose="05050102010706020507" pitchFamily="18" charset="2"/>
              <a:buChar char=""/>
              <a:tabLst>
                <a:tab pos="914400" algn="l"/>
              </a:tabLst>
            </a:pPr>
            <a:r>
              <a:rPr lang="en-US" sz="1400" dirty="0">
                <a:solidFill>
                  <a:srgbClr val="000000"/>
                </a:solidFill>
                <a:effectLst/>
                <a:latin typeface="Consolas" panose="020B0609020204030204" pitchFamily="49" charset="0"/>
                <a:ea typeface="Times New Roman" panose="02020603050405020304" pitchFamily="18" charset="0"/>
                <a:cs typeface="Calibri" panose="020F0502020204030204" pitchFamily="34" charset="0"/>
              </a:rPr>
              <a:t>X is an instants of </a:t>
            </a:r>
            <a:r>
              <a:rPr lang="en-US" sz="1400">
                <a:solidFill>
                  <a:srgbClr val="000000"/>
                </a:solidFill>
                <a:effectLst/>
                <a:latin typeface="Consolas" panose="020B0609020204030204" pitchFamily="49" charset="0"/>
                <a:ea typeface="Times New Roman" panose="02020603050405020304" pitchFamily="18" charset="0"/>
                <a:cs typeface="Calibri" panose="020F0502020204030204" pitchFamily="34" charset="0"/>
              </a:rPr>
              <a:t>“Track".</a:t>
            </a:r>
            <a:endParaRPr lang="en-CA"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fontAlgn="ctr">
              <a:lnSpc>
                <a:spcPct val="107000"/>
              </a:lnSpc>
              <a:spcAft>
                <a:spcPts val="800"/>
              </a:spcAft>
              <a:buSzPts val="1000"/>
              <a:buFont typeface="Symbol" panose="05050102010706020507" pitchFamily="18" charset="2"/>
              <a:buChar char=""/>
              <a:tabLst>
                <a:tab pos="914400" algn="l"/>
              </a:tabLst>
            </a:pPr>
            <a:r>
              <a:rPr lang="en-US" sz="1400" dirty="0">
                <a:solidFill>
                  <a:srgbClr val="000000"/>
                </a:solidFill>
                <a:effectLst/>
                <a:latin typeface="Consolas" panose="020B0609020204030204" pitchFamily="49" charset="0"/>
                <a:ea typeface="Times New Roman" panose="02020603050405020304" pitchFamily="18" charset="0"/>
                <a:cs typeface="Calibri" panose="020F0502020204030204" pitchFamily="34" charset="0"/>
              </a:rPr>
              <a:t>The lambda symbol =&gt; can be read as "Do the following".</a:t>
            </a:r>
            <a:endParaRPr lang="en-CA"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CA" sz="1700" b="1" dirty="0"/>
          </a:p>
          <a:p>
            <a:pPr>
              <a:lnSpc>
                <a:spcPct val="100000"/>
              </a:lnSpc>
            </a:pPr>
            <a:endParaRPr lang="en-US" sz="1700" b="0" i="0" dirty="0">
              <a:effectLst/>
              <a:latin typeface="Söhne"/>
            </a:endParaRPr>
          </a:p>
        </p:txBody>
      </p:sp>
      <p:sp>
        <p:nvSpPr>
          <p:cNvPr id="4" name="Footer Placeholder 3">
            <a:extLst>
              <a:ext uri="{FF2B5EF4-FFF2-40B4-BE49-F238E27FC236}">
                <a16:creationId xmlns:a16="http://schemas.microsoft.com/office/drawing/2014/main" id="{E9ADA54D-1A17-7684-F78B-8337736FF819}"/>
              </a:ext>
            </a:extLst>
          </p:cNvPr>
          <p:cNvSpPr>
            <a:spLocks noGrp="1"/>
          </p:cNvSpPr>
          <p:nvPr>
            <p:ph type="ftr" sz="quarter" idx="11"/>
          </p:nvPr>
        </p:nvSpPr>
        <p:spPr/>
        <p:txBody>
          <a:bodyPr/>
          <a:lstStyle/>
          <a:p>
            <a:r>
              <a:rPr lang="en-US"/>
              <a:t>Copyright ©2023 Northern Alberta Institute of Technology.  All rights reserved</a:t>
            </a:r>
          </a:p>
        </p:txBody>
      </p:sp>
    </p:spTree>
    <p:extLst>
      <p:ext uri="{BB962C8B-B14F-4D97-AF65-F5344CB8AC3E}">
        <p14:creationId xmlns:p14="http://schemas.microsoft.com/office/powerpoint/2010/main" val="61499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596F645B-C896-36BC-3BC3-0D985C650943}"/>
              </a:ext>
            </a:extLst>
          </p:cNvPr>
          <p:cNvSpPr>
            <a:spLocks noGrp="1"/>
          </p:cNvSpPr>
          <p:nvPr>
            <p:ph type="title"/>
          </p:nvPr>
        </p:nvSpPr>
        <p:spPr>
          <a:xfrm>
            <a:off x="6213231" y="552782"/>
            <a:ext cx="5369169" cy="1154711"/>
          </a:xfrm>
        </p:spPr>
        <p:txBody>
          <a:bodyPr>
            <a:normAutofit/>
          </a:bodyPr>
          <a:lstStyle/>
          <a:p>
            <a:r>
              <a:rPr lang="en-CA" b="1" i="0" dirty="0">
                <a:effectLst/>
                <a:latin typeface="Söhne"/>
              </a:rPr>
              <a:t>Filtering with 'Where'</a:t>
            </a:r>
            <a:endParaRPr lang="en-CA" dirty="0"/>
          </a:p>
        </p:txBody>
      </p:sp>
      <p:pic>
        <p:nvPicPr>
          <p:cNvPr id="5" name="Picture 4" descr="Periodic table of elements">
            <a:extLst>
              <a:ext uri="{FF2B5EF4-FFF2-40B4-BE49-F238E27FC236}">
                <a16:creationId xmlns:a16="http://schemas.microsoft.com/office/drawing/2014/main" id="{CEDE0498-FDEE-93EE-0CCB-8BFD28C84856}"/>
              </a:ext>
            </a:extLst>
          </p:cNvPr>
          <p:cNvPicPr>
            <a:picLocks noChangeAspect="1"/>
          </p:cNvPicPr>
          <p:nvPr/>
        </p:nvPicPr>
        <p:blipFill rotWithShape="1">
          <a:blip r:embed="rId2"/>
          <a:srcRect l="23357" r="21175" b="-2"/>
          <a:stretch/>
        </p:blipFill>
        <p:spPr>
          <a:xfrm>
            <a:off x="-16745" y="211090"/>
            <a:ext cx="5544176" cy="6646910"/>
          </a:xfrm>
          <a:custGeom>
            <a:avLst/>
            <a:gdLst/>
            <a:ahLst/>
            <a:cxnLst/>
            <a:rect l="l" t="t" r="r" b="b"/>
            <a:pathLst>
              <a:path w="5544176" h="6646910">
                <a:moveTo>
                  <a:pt x="4779974" y="685250"/>
                </a:moveTo>
                <a:cubicBezTo>
                  <a:pt x="5032054" y="670215"/>
                  <a:pt x="5267008" y="852320"/>
                  <a:pt x="5309474" y="1126951"/>
                </a:cubicBezTo>
                <a:cubicBezTo>
                  <a:pt x="5346050" y="1363456"/>
                  <a:pt x="5216949" y="1600813"/>
                  <a:pt x="5001910" y="1690856"/>
                </a:cubicBezTo>
                <a:cubicBezTo>
                  <a:pt x="4692098" y="1820733"/>
                  <a:pt x="4350283" y="1615922"/>
                  <a:pt x="4306656" y="1273177"/>
                </a:cubicBezTo>
                <a:cubicBezTo>
                  <a:pt x="4276590" y="1039231"/>
                  <a:pt x="4408479" y="807918"/>
                  <a:pt x="4621504" y="721515"/>
                </a:cubicBezTo>
                <a:cubicBezTo>
                  <a:pt x="4671997" y="700903"/>
                  <a:pt x="4725528" y="688659"/>
                  <a:pt x="4779974" y="685250"/>
                </a:cubicBezTo>
                <a:close/>
                <a:moveTo>
                  <a:pt x="2760003" y="352577"/>
                </a:moveTo>
                <a:cubicBezTo>
                  <a:pt x="2869653" y="345991"/>
                  <a:pt x="2971942" y="425187"/>
                  <a:pt x="2990385" y="544679"/>
                </a:cubicBezTo>
                <a:cubicBezTo>
                  <a:pt x="3006348" y="647665"/>
                  <a:pt x="2950167" y="750884"/>
                  <a:pt x="2856557" y="790095"/>
                </a:cubicBezTo>
                <a:cubicBezTo>
                  <a:pt x="2721799" y="846585"/>
                  <a:pt x="2573171" y="757470"/>
                  <a:pt x="2554030" y="608299"/>
                </a:cubicBezTo>
                <a:cubicBezTo>
                  <a:pt x="2540934" y="506165"/>
                  <a:pt x="2598123" y="405659"/>
                  <a:pt x="2691113" y="368075"/>
                </a:cubicBezTo>
                <a:cubicBezTo>
                  <a:pt x="2713089" y="359242"/>
                  <a:pt x="2736352" y="353973"/>
                  <a:pt x="2760003" y="352577"/>
                </a:cubicBezTo>
                <a:close/>
                <a:moveTo>
                  <a:pt x="3630" y="28121"/>
                </a:moveTo>
                <a:cubicBezTo>
                  <a:pt x="53278" y="26959"/>
                  <a:pt x="102920" y="30524"/>
                  <a:pt x="151871" y="38891"/>
                </a:cubicBezTo>
                <a:cubicBezTo>
                  <a:pt x="865103" y="112200"/>
                  <a:pt x="964292" y="593344"/>
                  <a:pt x="1031555" y="832871"/>
                </a:cubicBezTo>
                <a:cubicBezTo>
                  <a:pt x="1053330" y="878203"/>
                  <a:pt x="1074563" y="922528"/>
                  <a:pt x="1096338" y="964607"/>
                </a:cubicBezTo>
                <a:cubicBezTo>
                  <a:pt x="1174682" y="1115560"/>
                  <a:pt x="1260852" y="1237377"/>
                  <a:pt x="1409481" y="1265738"/>
                </a:cubicBezTo>
                <a:cubicBezTo>
                  <a:pt x="1767492" y="1334008"/>
                  <a:pt x="1973154" y="762896"/>
                  <a:pt x="2318612" y="859062"/>
                </a:cubicBezTo>
                <a:cubicBezTo>
                  <a:pt x="2496300" y="908501"/>
                  <a:pt x="2583943" y="1098510"/>
                  <a:pt x="2675615" y="1267985"/>
                </a:cubicBezTo>
                <a:cubicBezTo>
                  <a:pt x="2731099" y="1370507"/>
                  <a:pt x="2875466" y="1386005"/>
                  <a:pt x="2952957" y="1297896"/>
                </a:cubicBezTo>
                <a:cubicBezTo>
                  <a:pt x="2992292" y="1253804"/>
                  <a:pt x="3027543" y="1206225"/>
                  <a:pt x="3058268" y="1155778"/>
                </a:cubicBezTo>
                <a:cubicBezTo>
                  <a:pt x="3256027" y="815280"/>
                  <a:pt x="3063848" y="537317"/>
                  <a:pt x="3306706" y="310500"/>
                </a:cubicBezTo>
                <a:cubicBezTo>
                  <a:pt x="3358006" y="262378"/>
                  <a:pt x="3524148" y="107395"/>
                  <a:pt x="3735234" y="107395"/>
                </a:cubicBezTo>
                <a:cubicBezTo>
                  <a:pt x="3766510" y="107395"/>
                  <a:pt x="3797693" y="110804"/>
                  <a:pt x="3828224" y="117624"/>
                </a:cubicBezTo>
                <a:cubicBezTo>
                  <a:pt x="4046595" y="166056"/>
                  <a:pt x="4222967" y="384349"/>
                  <a:pt x="4231180" y="592260"/>
                </a:cubicBezTo>
                <a:cubicBezTo>
                  <a:pt x="4242339" y="872003"/>
                  <a:pt x="3941207" y="932136"/>
                  <a:pt x="3873092" y="1299370"/>
                </a:cubicBezTo>
                <a:cubicBezTo>
                  <a:pt x="3837368" y="1492245"/>
                  <a:pt x="3867280" y="1798492"/>
                  <a:pt x="4050935" y="1948439"/>
                </a:cubicBezTo>
                <a:cubicBezTo>
                  <a:pt x="4358421" y="2199435"/>
                  <a:pt x="4810507" y="1777182"/>
                  <a:pt x="5211525" y="2027402"/>
                </a:cubicBezTo>
                <a:cubicBezTo>
                  <a:pt x="5429122" y="2163013"/>
                  <a:pt x="5566824" y="2456164"/>
                  <a:pt x="5541097" y="2700958"/>
                </a:cubicBezTo>
                <a:cubicBezTo>
                  <a:pt x="5501654" y="3076251"/>
                  <a:pt x="5098698" y="3142194"/>
                  <a:pt x="5094823" y="3471378"/>
                </a:cubicBezTo>
                <a:cubicBezTo>
                  <a:pt x="5091415" y="3745236"/>
                  <a:pt x="5419668" y="3893242"/>
                  <a:pt x="5505528" y="4272564"/>
                </a:cubicBezTo>
                <a:cubicBezTo>
                  <a:pt x="5569691" y="4556184"/>
                  <a:pt x="5439041" y="4752005"/>
                  <a:pt x="5281423" y="4965183"/>
                </a:cubicBezTo>
                <a:cubicBezTo>
                  <a:pt x="5068244" y="5253608"/>
                  <a:pt x="4866301" y="5146281"/>
                  <a:pt x="4675749" y="5385343"/>
                </a:cubicBezTo>
                <a:cubicBezTo>
                  <a:pt x="4370191" y="5769070"/>
                  <a:pt x="4714176" y="6260683"/>
                  <a:pt x="4508838" y="6598516"/>
                </a:cubicBezTo>
                <a:lnTo>
                  <a:pt x="4472787" y="6646910"/>
                </a:lnTo>
                <a:lnTo>
                  <a:pt x="3367517" y="6646910"/>
                </a:lnTo>
                <a:lnTo>
                  <a:pt x="2998981" y="6646910"/>
                </a:lnTo>
                <a:lnTo>
                  <a:pt x="2648733" y="6646910"/>
                </a:lnTo>
                <a:lnTo>
                  <a:pt x="0" y="6646910"/>
                </a:lnTo>
                <a:lnTo>
                  <a:pt x="0" y="28222"/>
                </a:lnTo>
                <a:close/>
                <a:moveTo>
                  <a:pt x="1509522" y="767"/>
                </a:moveTo>
                <a:cubicBezTo>
                  <a:pt x="1736339" y="-12639"/>
                  <a:pt x="1947814" y="150946"/>
                  <a:pt x="1986017" y="398066"/>
                </a:cubicBezTo>
                <a:cubicBezTo>
                  <a:pt x="2019183" y="611090"/>
                  <a:pt x="1902946" y="824502"/>
                  <a:pt x="1709217" y="905558"/>
                </a:cubicBezTo>
                <a:cubicBezTo>
                  <a:pt x="1430403" y="1021795"/>
                  <a:pt x="1123149" y="837830"/>
                  <a:pt x="1083551" y="529879"/>
                </a:cubicBezTo>
                <a:cubicBezTo>
                  <a:pt x="1056506" y="319025"/>
                  <a:pt x="1175223" y="110882"/>
                  <a:pt x="1366937" y="33390"/>
                </a:cubicBezTo>
                <a:cubicBezTo>
                  <a:pt x="1412379" y="14871"/>
                  <a:pt x="1460539" y="3866"/>
                  <a:pt x="1509522" y="767"/>
                </a:cubicBezTo>
                <a:close/>
              </a:path>
            </a:pathLst>
          </a:custGeom>
        </p:spPr>
      </p:pic>
      <p:sp>
        <p:nvSpPr>
          <p:cNvPr id="3" name="Content Placeholder 2">
            <a:extLst>
              <a:ext uri="{FF2B5EF4-FFF2-40B4-BE49-F238E27FC236}">
                <a16:creationId xmlns:a16="http://schemas.microsoft.com/office/drawing/2014/main" id="{35874D70-860B-AEA5-06C1-E18C13DA92E1}"/>
              </a:ext>
            </a:extLst>
          </p:cNvPr>
          <p:cNvSpPr>
            <a:spLocks noGrp="1"/>
          </p:cNvSpPr>
          <p:nvPr>
            <p:ph idx="1"/>
          </p:nvPr>
        </p:nvSpPr>
        <p:spPr>
          <a:xfrm>
            <a:off x="6226526" y="2391995"/>
            <a:ext cx="5355276" cy="3174788"/>
          </a:xfrm>
        </p:spPr>
        <p:txBody>
          <a:bodyPr anchor="t">
            <a:normAutofit/>
          </a:bodyPr>
          <a:lstStyle/>
          <a:p>
            <a:pPr>
              <a:lnSpc>
                <a:spcPct val="100000"/>
              </a:lnSpc>
            </a:pPr>
            <a:r>
              <a:rPr lang="en-US" dirty="0"/>
              <a:t>A fundamental operation in data retrieval.</a:t>
            </a:r>
          </a:p>
          <a:p>
            <a:pPr>
              <a:lnSpc>
                <a:spcPct val="100000"/>
              </a:lnSpc>
            </a:pPr>
            <a:r>
              <a:rPr lang="en-US" dirty="0"/>
              <a:t>Filters data based on a specified condition.</a:t>
            </a:r>
          </a:p>
          <a:p>
            <a:pPr>
              <a:lnSpc>
                <a:spcPct val="100000"/>
              </a:lnSpc>
            </a:pPr>
            <a:r>
              <a:rPr lang="en-US" dirty="0"/>
              <a:t>The result is a subset of data that meets the criteria.</a:t>
            </a:r>
          </a:p>
          <a:p>
            <a:pPr>
              <a:lnSpc>
                <a:spcPct val="100000"/>
              </a:lnSpc>
            </a:pPr>
            <a:r>
              <a:rPr lang="en-US" dirty="0"/>
              <a:t>Example:</a:t>
            </a:r>
          </a:p>
          <a:p>
            <a:pPr>
              <a:lnSpc>
                <a:spcPct val="100000"/>
              </a:lnSpc>
            </a:pPr>
            <a:r>
              <a:rPr lang="en-US" dirty="0"/>
              <a:t>In a collection of numbers [1, 2, 3, 4, 5], we might want to filter out only the even numbers.</a:t>
            </a:r>
            <a:endParaRPr lang="en-CA" dirty="0"/>
          </a:p>
        </p:txBody>
      </p:sp>
      <p:sp>
        <p:nvSpPr>
          <p:cNvPr id="4" name="Footer Placeholder 3">
            <a:extLst>
              <a:ext uri="{FF2B5EF4-FFF2-40B4-BE49-F238E27FC236}">
                <a16:creationId xmlns:a16="http://schemas.microsoft.com/office/drawing/2014/main" id="{8310A256-1A16-7433-3A1D-103CE0E034AF}"/>
              </a:ext>
            </a:extLst>
          </p:cNvPr>
          <p:cNvSpPr>
            <a:spLocks noGrp="1"/>
          </p:cNvSpPr>
          <p:nvPr>
            <p:ph type="ftr" sz="quarter" idx="11"/>
          </p:nvPr>
        </p:nvSpPr>
        <p:spPr/>
        <p:txBody>
          <a:bodyPr/>
          <a:lstStyle/>
          <a:p>
            <a:r>
              <a:rPr lang="en-US"/>
              <a:t>Copyright ©2023 Northern Alberta Institute of Technology.  All rights reserved</a:t>
            </a:r>
          </a:p>
        </p:txBody>
      </p:sp>
    </p:spTree>
    <p:extLst>
      <p:ext uri="{BB962C8B-B14F-4D97-AF65-F5344CB8AC3E}">
        <p14:creationId xmlns:p14="http://schemas.microsoft.com/office/powerpoint/2010/main" val="1066394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1064B1A5-9A52-FFCA-EF06-972B03D0F1EE}"/>
              </a:ext>
            </a:extLst>
          </p:cNvPr>
          <p:cNvSpPr>
            <a:spLocks noGrp="1"/>
          </p:cNvSpPr>
          <p:nvPr>
            <p:ph type="title"/>
          </p:nvPr>
        </p:nvSpPr>
        <p:spPr>
          <a:xfrm>
            <a:off x="6297494" y="552782"/>
            <a:ext cx="5369169" cy="1619611"/>
          </a:xfrm>
        </p:spPr>
        <p:txBody>
          <a:bodyPr>
            <a:normAutofit/>
          </a:bodyPr>
          <a:lstStyle/>
          <a:p>
            <a:r>
              <a:rPr lang="en-CA" b="1" i="0" dirty="0">
                <a:effectLst/>
                <a:latin typeface="Söhne"/>
              </a:rPr>
              <a:t>Query Syntax - Using Where</a:t>
            </a:r>
            <a:endParaRPr lang="en-CA" dirty="0"/>
          </a:p>
        </p:txBody>
      </p:sp>
      <p:pic>
        <p:nvPicPr>
          <p:cNvPr id="5" name="Picture 4" descr="Antique cash register keys">
            <a:extLst>
              <a:ext uri="{FF2B5EF4-FFF2-40B4-BE49-F238E27FC236}">
                <a16:creationId xmlns:a16="http://schemas.microsoft.com/office/drawing/2014/main" id="{4547E836-CEF9-097A-28F8-AFDB949BDB99}"/>
              </a:ext>
            </a:extLst>
          </p:cNvPr>
          <p:cNvPicPr>
            <a:picLocks noChangeAspect="1"/>
          </p:cNvPicPr>
          <p:nvPr/>
        </p:nvPicPr>
        <p:blipFill rotWithShape="1">
          <a:blip r:embed="rId2"/>
          <a:srcRect l="20065" r="23427"/>
          <a:stretch/>
        </p:blipFill>
        <p:spPr>
          <a:xfrm>
            <a:off x="-52346" y="10"/>
            <a:ext cx="5827552" cy="6857990"/>
          </a:xfrm>
          <a:custGeom>
            <a:avLst/>
            <a:gdLst/>
            <a:ahLst/>
            <a:cxnLst/>
            <a:rect l="l" t="t" r="r" b="b"/>
            <a:pathLst>
              <a:path w="5827552" h="6858000">
                <a:moveTo>
                  <a:pt x="5436113" y="4232571"/>
                </a:moveTo>
                <a:cubicBezTo>
                  <a:pt x="5625722" y="4232571"/>
                  <a:pt x="5779430" y="4386279"/>
                  <a:pt x="5779430" y="4575888"/>
                </a:cubicBezTo>
                <a:cubicBezTo>
                  <a:pt x="5779430" y="4765497"/>
                  <a:pt x="5625722" y="4919205"/>
                  <a:pt x="5436113" y="4919205"/>
                </a:cubicBezTo>
                <a:cubicBezTo>
                  <a:pt x="5246504" y="4919205"/>
                  <a:pt x="5092796" y="4765497"/>
                  <a:pt x="5092796" y="4575888"/>
                </a:cubicBezTo>
                <a:cubicBezTo>
                  <a:pt x="5092796" y="4386279"/>
                  <a:pt x="5246504" y="4232571"/>
                  <a:pt x="5436113" y="4232571"/>
                </a:cubicBezTo>
                <a:close/>
                <a:moveTo>
                  <a:pt x="5580185" y="1806694"/>
                </a:moveTo>
                <a:cubicBezTo>
                  <a:pt x="5699726" y="1806694"/>
                  <a:pt x="5799461" y="1891487"/>
                  <a:pt x="5822527" y="2004209"/>
                </a:cubicBezTo>
                <a:lnTo>
                  <a:pt x="5827552" y="2054052"/>
                </a:lnTo>
                <a:lnTo>
                  <a:pt x="5827552" y="2054073"/>
                </a:lnTo>
                <a:lnTo>
                  <a:pt x="5822527" y="2103916"/>
                </a:lnTo>
                <a:cubicBezTo>
                  <a:pt x="5799461" y="2216637"/>
                  <a:pt x="5699726" y="2301430"/>
                  <a:pt x="5580185" y="2301430"/>
                </a:cubicBezTo>
                <a:cubicBezTo>
                  <a:pt x="5443567" y="2301430"/>
                  <a:pt x="5332817" y="2190680"/>
                  <a:pt x="5332817" y="2054062"/>
                </a:cubicBezTo>
                <a:cubicBezTo>
                  <a:pt x="5332817" y="1917444"/>
                  <a:pt x="5443567" y="1806694"/>
                  <a:pt x="5580185" y="1806694"/>
                </a:cubicBezTo>
                <a:close/>
                <a:moveTo>
                  <a:pt x="5580184" y="1294715"/>
                </a:moveTo>
                <a:cubicBezTo>
                  <a:pt x="5659753" y="1294715"/>
                  <a:pt x="5724256" y="1359218"/>
                  <a:pt x="5724256" y="1438787"/>
                </a:cubicBezTo>
                <a:cubicBezTo>
                  <a:pt x="5724256" y="1518356"/>
                  <a:pt x="5659753" y="1582859"/>
                  <a:pt x="5580184" y="1582859"/>
                </a:cubicBezTo>
                <a:cubicBezTo>
                  <a:pt x="5500615" y="1582859"/>
                  <a:pt x="5436112" y="1518356"/>
                  <a:pt x="5436112" y="1438787"/>
                </a:cubicBezTo>
                <a:cubicBezTo>
                  <a:pt x="5436112" y="1359218"/>
                  <a:pt x="5500615" y="1294715"/>
                  <a:pt x="5580184" y="1294715"/>
                </a:cubicBezTo>
                <a:close/>
                <a:moveTo>
                  <a:pt x="0" y="0"/>
                </a:moveTo>
                <a:lnTo>
                  <a:pt x="5346882" y="0"/>
                </a:lnTo>
                <a:lnTo>
                  <a:pt x="5396357" y="64140"/>
                </a:lnTo>
                <a:cubicBezTo>
                  <a:pt x="5509528" y="228632"/>
                  <a:pt x="5577723" y="424885"/>
                  <a:pt x="5582550" y="646882"/>
                </a:cubicBezTo>
                <a:cubicBezTo>
                  <a:pt x="5608062" y="1102027"/>
                  <a:pt x="5203194" y="1301070"/>
                  <a:pt x="5151872" y="1809180"/>
                </a:cubicBezTo>
                <a:cubicBezTo>
                  <a:pt x="5104686" y="2276432"/>
                  <a:pt x="5496947" y="2514465"/>
                  <a:pt x="5323965" y="3464278"/>
                </a:cubicBezTo>
                <a:cubicBezTo>
                  <a:pt x="5211960" y="4079388"/>
                  <a:pt x="4297510" y="4259025"/>
                  <a:pt x="5513003" y="5720066"/>
                </a:cubicBezTo>
                <a:cubicBezTo>
                  <a:pt x="5768583" y="6027176"/>
                  <a:pt x="5791560" y="6490332"/>
                  <a:pt x="5601722" y="6841105"/>
                </a:cubicBezTo>
                <a:lnTo>
                  <a:pt x="5590822" y="6858000"/>
                </a:lnTo>
                <a:lnTo>
                  <a:pt x="1735" y="6858000"/>
                </a:lnTo>
                <a:lnTo>
                  <a:pt x="0" y="6858000"/>
                </a:lnTo>
                <a:lnTo>
                  <a:pt x="0" y="6849812"/>
                </a:lnTo>
                <a:lnTo>
                  <a:pt x="0" y="6483067"/>
                </a:lnTo>
                <a:lnTo>
                  <a:pt x="0" y="1250146"/>
                </a:lnTo>
                <a:close/>
              </a:path>
            </a:pathLst>
          </a:custGeom>
        </p:spPr>
      </p:pic>
      <p:sp>
        <p:nvSpPr>
          <p:cNvPr id="3" name="Content Placeholder 2">
            <a:extLst>
              <a:ext uri="{FF2B5EF4-FFF2-40B4-BE49-F238E27FC236}">
                <a16:creationId xmlns:a16="http://schemas.microsoft.com/office/drawing/2014/main" id="{4210C7A0-E5B2-121A-DEA3-2EB67F66EBD2}"/>
              </a:ext>
            </a:extLst>
          </p:cNvPr>
          <p:cNvSpPr>
            <a:spLocks noGrp="1"/>
          </p:cNvSpPr>
          <p:nvPr>
            <p:ph idx="1"/>
          </p:nvPr>
        </p:nvSpPr>
        <p:spPr>
          <a:xfrm>
            <a:off x="6298092" y="2391995"/>
            <a:ext cx="5355276" cy="4350550"/>
          </a:xfrm>
        </p:spPr>
        <p:txBody>
          <a:bodyPr anchor="t">
            <a:normAutofit/>
          </a:bodyPr>
          <a:lstStyle/>
          <a:p>
            <a:pPr marL="285750" indent="-285750">
              <a:lnSpc>
                <a:spcPct val="100000"/>
              </a:lnSpc>
              <a:buFont typeface="Arial" panose="020B0604020202020204" pitchFamily="34" charset="0"/>
              <a:buChar char="•"/>
            </a:pPr>
            <a:r>
              <a:rPr lang="en-US" sz="1400" dirty="0"/>
              <a:t>Inspired by SQL (Structured Query Language).</a:t>
            </a:r>
          </a:p>
          <a:p>
            <a:pPr marL="285750" indent="-285750">
              <a:lnSpc>
                <a:spcPct val="100000"/>
              </a:lnSpc>
              <a:buFont typeface="Arial" panose="020B0604020202020204" pitchFamily="34" charset="0"/>
              <a:buChar char="•"/>
            </a:pPr>
            <a:r>
              <a:rPr lang="en-US" sz="1400" dirty="0"/>
              <a:t>Provides a declarative approach.</a:t>
            </a:r>
          </a:p>
          <a:p>
            <a:pPr marL="285750" indent="-285750">
              <a:lnSpc>
                <a:spcPct val="100000"/>
              </a:lnSpc>
              <a:buFont typeface="Arial" panose="020B0604020202020204" pitchFamily="34" charset="0"/>
              <a:buChar char="•"/>
            </a:pPr>
            <a:r>
              <a:rPr lang="en-US" sz="1400" dirty="0"/>
              <a:t>Uses keywords (like from, where, and select).</a:t>
            </a:r>
          </a:p>
          <a:p>
            <a:pPr>
              <a:lnSpc>
                <a:spcPct val="100000"/>
              </a:lnSpc>
            </a:pPr>
            <a:endParaRPr lang="en-US" sz="1400" dirty="0"/>
          </a:p>
          <a:p>
            <a:pPr>
              <a:lnSpc>
                <a:spcPct val="100000"/>
              </a:lnSpc>
            </a:pPr>
            <a:r>
              <a:rPr lang="en-CA" sz="1400" b="0" i="0" dirty="0">
                <a:effectLst/>
                <a:latin typeface="Söhne"/>
              </a:rPr>
              <a:t>Example:</a:t>
            </a:r>
          </a:p>
          <a:p>
            <a:pPr>
              <a:lnSpc>
                <a:spcPct val="100000"/>
              </a:lnSpc>
            </a:pPr>
            <a:r>
              <a:rPr lang="en-CA" sz="1400" dirty="0">
                <a:latin typeface="Söhne"/>
              </a:rPr>
              <a:t>	</a:t>
            </a:r>
            <a:r>
              <a:rPr lang="en-US" sz="1400" b="1" dirty="0">
                <a:latin typeface="Söhne"/>
              </a:rPr>
              <a:t>from number in numbers</a:t>
            </a:r>
          </a:p>
          <a:p>
            <a:pPr>
              <a:lnSpc>
                <a:spcPct val="100000"/>
              </a:lnSpc>
            </a:pPr>
            <a:r>
              <a:rPr lang="en-US" sz="1400" b="1" dirty="0">
                <a:latin typeface="Söhne"/>
              </a:rPr>
              <a:t>	where number % 2 == 0</a:t>
            </a:r>
          </a:p>
          <a:p>
            <a:pPr>
              <a:lnSpc>
                <a:spcPct val="100000"/>
              </a:lnSpc>
            </a:pPr>
            <a:r>
              <a:rPr lang="en-US" sz="1400" b="1" dirty="0">
                <a:latin typeface="Söhne"/>
              </a:rPr>
              <a:t>	select number</a:t>
            </a:r>
          </a:p>
          <a:p>
            <a:pPr>
              <a:lnSpc>
                <a:spcPct val="100000"/>
              </a:lnSpc>
            </a:pPr>
            <a:r>
              <a:rPr lang="en-US" sz="1400" dirty="0"/>
              <a:t>Result: [2, 4]</a:t>
            </a:r>
          </a:p>
          <a:p>
            <a:pPr>
              <a:lnSpc>
                <a:spcPct val="100000"/>
              </a:lnSpc>
            </a:pPr>
            <a:endParaRPr lang="en-US" sz="1400" dirty="0"/>
          </a:p>
          <a:p>
            <a:pPr>
              <a:lnSpc>
                <a:spcPct val="100000"/>
              </a:lnSpc>
            </a:pPr>
            <a:r>
              <a:rPr lang="en-US" sz="1400" dirty="0"/>
              <a:t>Explanation:</a:t>
            </a:r>
          </a:p>
          <a:p>
            <a:pPr lvl="1">
              <a:lnSpc>
                <a:spcPct val="100000"/>
              </a:lnSpc>
            </a:pPr>
            <a:r>
              <a:rPr lang="en-US" sz="1400" dirty="0"/>
              <a:t>The code iterates over each number in numbers.</a:t>
            </a:r>
          </a:p>
          <a:p>
            <a:pPr lvl="1">
              <a:lnSpc>
                <a:spcPct val="100000"/>
              </a:lnSpc>
            </a:pPr>
            <a:r>
              <a:rPr lang="en-US" sz="1400" dirty="0"/>
              <a:t>It selects numbers that are divisible by 2 (even numbers).</a:t>
            </a:r>
            <a:endParaRPr lang="en-CA" sz="700" dirty="0"/>
          </a:p>
        </p:txBody>
      </p:sp>
      <p:sp>
        <p:nvSpPr>
          <p:cNvPr id="4" name="Footer Placeholder 3">
            <a:extLst>
              <a:ext uri="{FF2B5EF4-FFF2-40B4-BE49-F238E27FC236}">
                <a16:creationId xmlns:a16="http://schemas.microsoft.com/office/drawing/2014/main" id="{0293EFD6-2852-4C6A-B205-5839C754F8C8}"/>
              </a:ext>
            </a:extLst>
          </p:cNvPr>
          <p:cNvSpPr>
            <a:spLocks noGrp="1"/>
          </p:cNvSpPr>
          <p:nvPr>
            <p:ph type="ftr" sz="quarter" idx="11"/>
          </p:nvPr>
        </p:nvSpPr>
        <p:spPr/>
        <p:txBody>
          <a:bodyPr/>
          <a:lstStyle/>
          <a:p>
            <a:r>
              <a:rPr lang="en-US"/>
              <a:t>Copyright ©2023 Northern Alberta Institute of Technology.  All rights reserved</a:t>
            </a:r>
          </a:p>
        </p:txBody>
      </p:sp>
    </p:spTree>
    <p:extLst>
      <p:ext uri="{BB962C8B-B14F-4D97-AF65-F5344CB8AC3E}">
        <p14:creationId xmlns:p14="http://schemas.microsoft.com/office/powerpoint/2010/main" val="3810947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5629ED18-2629-A925-851F-A62B6480C3FE}"/>
              </a:ext>
            </a:extLst>
          </p:cNvPr>
          <p:cNvSpPr>
            <a:spLocks noGrp="1"/>
          </p:cNvSpPr>
          <p:nvPr>
            <p:ph type="title"/>
          </p:nvPr>
        </p:nvSpPr>
        <p:spPr>
          <a:xfrm>
            <a:off x="6297494" y="552782"/>
            <a:ext cx="5369169" cy="1619611"/>
          </a:xfrm>
        </p:spPr>
        <p:txBody>
          <a:bodyPr>
            <a:normAutofit/>
          </a:bodyPr>
          <a:lstStyle/>
          <a:p>
            <a:r>
              <a:rPr lang="en-CA" b="1" i="0" dirty="0">
                <a:effectLst/>
                <a:latin typeface="Söhne"/>
              </a:rPr>
              <a:t>Method Syntax - Overview</a:t>
            </a:r>
            <a:endParaRPr lang="en-CA" dirty="0"/>
          </a:p>
        </p:txBody>
      </p:sp>
      <p:pic>
        <p:nvPicPr>
          <p:cNvPr id="5" name="Picture 4" descr="Antique cash register keys">
            <a:extLst>
              <a:ext uri="{FF2B5EF4-FFF2-40B4-BE49-F238E27FC236}">
                <a16:creationId xmlns:a16="http://schemas.microsoft.com/office/drawing/2014/main" id="{31F7C247-E09E-DA93-F217-940FB84639BE}"/>
              </a:ext>
            </a:extLst>
          </p:cNvPr>
          <p:cNvPicPr>
            <a:picLocks noChangeAspect="1"/>
          </p:cNvPicPr>
          <p:nvPr/>
        </p:nvPicPr>
        <p:blipFill rotWithShape="1">
          <a:blip r:embed="rId2"/>
          <a:srcRect l="20065" r="23427"/>
          <a:stretch/>
        </p:blipFill>
        <p:spPr>
          <a:xfrm>
            <a:off x="-52346" y="10"/>
            <a:ext cx="5827552" cy="6857990"/>
          </a:xfrm>
          <a:custGeom>
            <a:avLst/>
            <a:gdLst/>
            <a:ahLst/>
            <a:cxnLst/>
            <a:rect l="l" t="t" r="r" b="b"/>
            <a:pathLst>
              <a:path w="5827552" h="6858000">
                <a:moveTo>
                  <a:pt x="5436113" y="4232571"/>
                </a:moveTo>
                <a:cubicBezTo>
                  <a:pt x="5625722" y="4232571"/>
                  <a:pt x="5779430" y="4386279"/>
                  <a:pt x="5779430" y="4575888"/>
                </a:cubicBezTo>
                <a:cubicBezTo>
                  <a:pt x="5779430" y="4765497"/>
                  <a:pt x="5625722" y="4919205"/>
                  <a:pt x="5436113" y="4919205"/>
                </a:cubicBezTo>
                <a:cubicBezTo>
                  <a:pt x="5246504" y="4919205"/>
                  <a:pt x="5092796" y="4765497"/>
                  <a:pt x="5092796" y="4575888"/>
                </a:cubicBezTo>
                <a:cubicBezTo>
                  <a:pt x="5092796" y="4386279"/>
                  <a:pt x="5246504" y="4232571"/>
                  <a:pt x="5436113" y="4232571"/>
                </a:cubicBezTo>
                <a:close/>
                <a:moveTo>
                  <a:pt x="5580185" y="1806694"/>
                </a:moveTo>
                <a:cubicBezTo>
                  <a:pt x="5699726" y="1806694"/>
                  <a:pt x="5799461" y="1891487"/>
                  <a:pt x="5822527" y="2004209"/>
                </a:cubicBezTo>
                <a:lnTo>
                  <a:pt x="5827552" y="2054052"/>
                </a:lnTo>
                <a:lnTo>
                  <a:pt x="5827552" y="2054073"/>
                </a:lnTo>
                <a:lnTo>
                  <a:pt x="5822527" y="2103916"/>
                </a:lnTo>
                <a:cubicBezTo>
                  <a:pt x="5799461" y="2216637"/>
                  <a:pt x="5699726" y="2301430"/>
                  <a:pt x="5580185" y="2301430"/>
                </a:cubicBezTo>
                <a:cubicBezTo>
                  <a:pt x="5443567" y="2301430"/>
                  <a:pt x="5332817" y="2190680"/>
                  <a:pt x="5332817" y="2054062"/>
                </a:cubicBezTo>
                <a:cubicBezTo>
                  <a:pt x="5332817" y="1917444"/>
                  <a:pt x="5443567" y="1806694"/>
                  <a:pt x="5580185" y="1806694"/>
                </a:cubicBezTo>
                <a:close/>
                <a:moveTo>
                  <a:pt x="5580184" y="1294715"/>
                </a:moveTo>
                <a:cubicBezTo>
                  <a:pt x="5659753" y="1294715"/>
                  <a:pt x="5724256" y="1359218"/>
                  <a:pt x="5724256" y="1438787"/>
                </a:cubicBezTo>
                <a:cubicBezTo>
                  <a:pt x="5724256" y="1518356"/>
                  <a:pt x="5659753" y="1582859"/>
                  <a:pt x="5580184" y="1582859"/>
                </a:cubicBezTo>
                <a:cubicBezTo>
                  <a:pt x="5500615" y="1582859"/>
                  <a:pt x="5436112" y="1518356"/>
                  <a:pt x="5436112" y="1438787"/>
                </a:cubicBezTo>
                <a:cubicBezTo>
                  <a:pt x="5436112" y="1359218"/>
                  <a:pt x="5500615" y="1294715"/>
                  <a:pt x="5580184" y="1294715"/>
                </a:cubicBezTo>
                <a:close/>
                <a:moveTo>
                  <a:pt x="0" y="0"/>
                </a:moveTo>
                <a:lnTo>
                  <a:pt x="5346882" y="0"/>
                </a:lnTo>
                <a:lnTo>
                  <a:pt x="5396357" y="64140"/>
                </a:lnTo>
                <a:cubicBezTo>
                  <a:pt x="5509528" y="228632"/>
                  <a:pt x="5577723" y="424885"/>
                  <a:pt x="5582550" y="646882"/>
                </a:cubicBezTo>
                <a:cubicBezTo>
                  <a:pt x="5608062" y="1102027"/>
                  <a:pt x="5203194" y="1301070"/>
                  <a:pt x="5151872" y="1809180"/>
                </a:cubicBezTo>
                <a:cubicBezTo>
                  <a:pt x="5104686" y="2276432"/>
                  <a:pt x="5496947" y="2514465"/>
                  <a:pt x="5323965" y="3464278"/>
                </a:cubicBezTo>
                <a:cubicBezTo>
                  <a:pt x="5211960" y="4079388"/>
                  <a:pt x="4297510" y="4259025"/>
                  <a:pt x="5513003" y="5720066"/>
                </a:cubicBezTo>
                <a:cubicBezTo>
                  <a:pt x="5768583" y="6027176"/>
                  <a:pt x="5791560" y="6490332"/>
                  <a:pt x="5601722" y="6841105"/>
                </a:cubicBezTo>
                <a:lnTo>
                  <a:pt x="5590822" y="6858000"/>
                </a:lnTo>
                <a:lnTo>
                  <a:pt x="1735" y="6858000"/>
                </a:lnTo>
                <a:lnTo>
                  <a:pt x="0" y="6858000"/>
                </a:lnTo>
                <a:lnTo>
                  <a:pt x="0" y="6849812"/>
                </a:lnTo>
                <a:lnTo>
                  <a:pt x="0" y="6483067"/>
                </a:lnTo>
                <a:lnTo>
                  <a:pt x="0" y="1250146"/>
                </a:lnTo>
                <a:close/>
              </a:path>
            </a:pathLst>
          </a:custGeom>
        </p:spPr>
      </p:pic>
      <p:sp>
        <p:nvSpPr>
          <p:cNvPr id="18" name="Content Placeholder 2">
            <a:extLst>
              <a:ext uri="{FF2B5EF4-FFF2-40B4-BE49-F238E27FC236}">
                <a16:creationId xmlns:a16="http://schemas.microsoft.com/office/drawing/2014/main" id="{53260DEA-57E0-29D2-F82E-180CBE955E00}"/>
              </a:ext>
            </a:extLst>
          </p:cNvPr>
          <p:cNvSpPr>
            <a:spLocks noGrp="1"/>
          </p:cNvSpPr>
          <p:nvPr>
            <p:ph idx="1"/>
          </p:nvPr>
        </p:nvSpPr>
        <p:spPr>
          <a:xfrm>
            <a:off x="6298091" y="2391994"/>
            <a:ext cx="5827551" cy="4466005"/>
          </a:xfrm>
        </p:spPr>
        <p:txBody>
          <a:bodyPr anchor="t">
            <a:normAutofit/>
          </a:bodyPr>
          <a:lstStyle/>
          <a:p>
            <a:pPr>
              <a:lnSpc>
                <a:spcPct val="100000"/>
              </a:lnSpc>
              <a:buFont typeface="Arial" panose="020B0604020202020204" pitchFamily="34" charset="0"/>
              <a:buChar char="•"/>
            </a:pPr>
            <a:r>
              <a:rPr lang="en-US" sz="1800" b="0" i="0" dirty="0">
                <a:effectLst/>
                <a:latin typeface="Söhne"/>
              </a:rPr>
              <a:t>Uses chained method calls.</a:t>
            </a:r>
          </a:p>
          <a:p>
            <a:pPr>
              <a:lnSpc>
                <a:spcPct val="100000"/>
              </a:lnSpc>
              <a:buFont typeface="Arial" panose="020B0604020202020204" pitchFamily="34" charset="0"/>
              <a:buChar char="•"/>
            </a:pPr>
            <a:r>
              <a:rPr lang="en-US" sz="1800" b="0" i="0" dirty="0">
                <a:effectLst/>
                <a:latin typeface="Söhne"/>
              </a:rPr>
              <a:t>More in line with object-oriented programming patterns.</a:t>
            </a:r>
          </a:p>
          <a:p>
            <a:pPr>
              <a:lnSpc>
                <a:spcPct val="100000"/>
              </a:lnSpc>
              <a:buFont typeface="Arial" panose="020B0604020202020204" pitchFamily="34" charset="0"/>
              <a:buChar char="•"/>
            </a:pPr>
            <a:r>
              <a:rPr lang="en-US" sz="1800" b="0" i="0" dirty="0">
                <a:effectLst/>
                <a:latin typeface="Söhne"/>
              </a:rPr>
              <a:t>Works with lambda expressions.</a:t>
            </a:r>
          </a:p>
          <a:p>
            <a:pPr>
              <a:lnSpc>
                <a:spcPct val="100000"/>
              </a:lnSpc>
            </a:pPr>
            <a:r>
              <a:rPr lang="en-CA" sz="1800" b="0" i="0" dirty="0">
                <a:effectLst/>
                <a:latin typeface="Söhne"/>
              </a:rPr>
              <a:t>Example:</a:t>
            </a:r>
          </a:p>
          <a:p>
            <a:pPr>
              <a:lnSpc>
                <a:spcPct val="100000"/>
              </a:lnSpc>
            </a:pPr>
            <a:r>
              <a:rPr lang="en-US" sz="1800" b="0" i="0" dirty="0">
                <a:effectLst/>
                <a:latin typeface="Söhne"/>
              </a:rPr>
              <a:t>	</a:t>
            </a:r>
            <a:r>
              <a:rPr lang="en-US" sz="1600" b="1" i="0" dirty="0" err="1">
                <a:effectLst/>
                <a:latin typeface="Söhne"/>
              </a:rPr>
              <a:t>numbers.Where</a:t>
            </a:r>
            <a:r>
              <a:rPr lang="en-US" sz="1600" b="1" i="0" dirty="0">
                <a:effectLst/>
                <a:latin typeface="Söhne"/>
              </a:rPr>
              <a:t>(number =&gt; number % 2 == 0)</a:t>
            </a:r>
          </a:p>
          <a:p>
            <a:pPr>
              <a:lnSpc>
                <a:spcPct val="100000"/>
              </a:lnSpc>
            </a:pPr>
            <a:endParaRPr lang="en-US" sz="1800" b="0" i="0" dirty="0">
              <a:effectLst/>
              <a:latin typeface="Söhne"/>
            </a:endParaRPr>
          </a:p>
          <a:p>
            <a:pPr>
              <a:lnSpc>
                <a:spcPct val="100000"/>
              </a:lnSpc>
            </a:pPr>
            <a:r>
              <a:rPr lang="en-US" sz="1800" b="0" i="0" dirty="0">
                <a:effectLst/>
                <a:latin typeface="Söhne"/>
              </a:rPr>
              <a:t>Explanation:</a:t>
            </a:r>
          </a:p>
          <a:p>
            <a:pPr>
              <a:lnSpc>
                <a:spcPct val="100000"/>
              </a:lnSpc>
            </a:pPr>
            <a:endParaRPr lang="en-US" sz="1800" b="0" i="0" dirty="0">
              <a:effectLst/>
              <a:latin typeface="Söhne"/>
            </a:endParaRPr>
          </a:p>
          <a:p>
            <a:pPr>
              <a:lnSpc>
                <a:spcPct val="100000"/>
              </a:lnSpc>
            </a:pPr>
            <a:r>
              <a:rPr lang="en-US" sz="1800" b="0" i="0" dirty="0">
                <a:effectLst/>
                <a:latin typeface="Söhne"/>
              </a:rPr>
              <a:t>The Where method is called on the numbers collection.</a:t>
            </a:r>
          </a:p>
          <a:p>
            <a:pPr>
              <a:lnSpc>
                <a:spcPct val="100000"/>
              </a:lnSpc>
            </a:pPr>
            <a:r>
              <a:rPr lang="en-US" sz="1800" b="0" i="0" dirty="0">
                <a:effectLst/>
                <a:latin typeface="Söhne"/>
              </a:rPr>
              <a:t>The lambda expression number =&gt; number % 2 == 0 is the filtering condition.</a:t>
            </a:r>
          </a:p>
          <a:p>
            <a:pPr>
              <a:lnSpc>
                <a:spcPct val="100000"/>
              </a:lnSpc>
            </a:pPr>
            <a:endParaRPr lang="en-CA" sz="1100" dirty="0"/>
          </a:p>
        </p:txBody>
      </p:sp>
      <p:sp>
        <p:nvSpPr>
          <p:cNvPr id="3" name="Footer Placeholder 2">
            <a:extLst>
              <a:ext uri="{FF2B5EF4-FFF2-40B4-BE49-F238E27FC236}">
                <a16:creationId xmlns:a16="http://schemas.microsoft.com/office/drawing/2014/main" id="{22004E69-B0D3-2F04-035C-29CCD353B463}"/>
              </a:ext>
            </a:extLst>
          </p:cNvPr>
          <p:cNvSpPr>
            <a:spLocks noGrp="1"/>
          </p:cNvSpPr>
          <p:nvPr>
            <p:ph type="ftr" sz="quarter" idx="11"/>
          </p:nvPr>
        </p:nvSpPr>
        <p:spPr/>
        <p:txBody>
          <a:bodyPr/>
          <a:lstStyle/>
          <a:p>
            <a:r>
              <a:rPr lang="en-US"/>
              <a:t>Copyright ©2023 Northern Alberta Institute of Technology.  All rights reserved</a:t>
            </a:r>
          </a:p>
        </p:txBody>
      </p:sp>
    </p:spTree>
    <p:extLst>
      <p:ext uri="{BB962C8B-B14F-4D97-AF65-F5344CB8AC3E}">
        <p14:creationId xmlns:p14="http://schemas.microsoft.com/office/powerpoint/2010/main" val="3354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07CCE1C7-5B69-514F-4443-BFA970504A61}"/>
              </a:ext>
            </a:extLst>
          </p:cNvPr>
          <p:cNvSpPr>
            <a:spLocks noGrp="1"/>
          </p:cNvSpPr>
          <p:nvPr>
            <p:ph type="title"/>
          </p:nvPr>
        </p:nvSpPr>
        <p:spPr>
          <a:xfrm>
            <a:off x="6297494" y="552782"/>
            <a:ext cx="5369169" cy="1619611"/>
          </a:xfrm>
        </p:spPr>
        <p:txBody>
          <a:bodyPr>
            <a:normAutofit/>
          </a:bodyPr>
          <a:lstStyle/>
          <a:p>
            <a:r>
              <a:rPr lang="en-CA" b="1" i="0" dirty="0">
                <a:effectLst/>
                <a:latin typeface="Söhne"/>
              </a:rPr>
              <a:t>Lambda Expressions Deep Dive</a:t>
            </a:r>
            <a:endParaRPr lang="en-CA" dirty="0"/>
          </a:p>
        </p:txBody>
      </p:sp>
      <p:pic>
        <p:nvPicPr>
          <p:cNvPr id="6" name="Picture 5" descr="Close up of ruler">
            <a:extLst>
              <a:ext uri="{FF2B5EF4-FFF2-40B4-BE49-F238E27FC236}">
                <a16:creationId xmlns:a16="http://schemas.microsoft.com/office/drawing/2014/main" id="{FA37538D-8764-3DE1-D492-88F670785400}"/>
              </a:ext>
            </a:extLst>
          </p:cNvPr>
          <p:cNvPicPr>
            <a:picLocks noChangeAspect="1"/>
          </p:cNvPicPr>
          <p:nvPr/>
        </p:nvPicPr>
        <p:blipFill rotWithShape="1">
          <a:blip r:embed="rId2"/>
          <a:srcRect l="18945" r="24333" b="-1"/>
          <a:stretch/>
        </p:blipFill>
        <p:spPr>
          <a:xfrm>
            <a:off x="-52346" y="10"/>
            <a:ext cx="5827552" cy="6857990"/>
          </a:xfrm>
          <a:custGeom>
            <a:avLst/>
            <a:gdLst/>
            <a:ahLst/>
            <a:cxnLst/>
            <a:rect l="l" t="t" r="r" b="b"/>
            <a:pathLst>
              <a:path w="5827552" h="6858000">
                <a:moveTo>
                  <a:pt x="5436113" y="4232571"/>
                </a:moveTo>
                <a:cubicBezTo>
                  <a:pt x="5625722" y="4232571"/>
                  <a:pt x="5779430" y="4386279"/>
                  <a:pt x="5779430" y="4575888"/>
                </a:cubicBezTo>
                <a:cubicBezTo>
                  <a:pt x="5779430" y="4765497"/>
                  <a:pt x="5625722" y="4919205"/>
                  <a:pt x="5436113" y="4919205"/>
                </a:cubicBezTo>
                <a:cubicBezTo>
                  <a:pt x="5246504" y="4919205"/>
                  <a:pt x="5092796" y="4765497"/>
                  <a:pt x="5092796" y="4575888"/>
                </a:cubicBezTo>
                <a:cubicBezTo>
                  <a:pt x="5092796" y="4386279"/>
                  <a:pt x="5246504" y="4232571"/>
                  <a:pt x="5436113" y="4232571"/>
                </a:cubicBezTo>
                <a:close/>
                <a:moveTo>
                  <a:pt x="5580185" y="1806694"/>
                </a:moveTo>
                <a:cubicBezTo>
                  <a:pt x="5699726" y="1806694"/>
                  <a:pt x="5799461" y="1891487"/>
                  <a:pt x="5822527" y="2004209"/>
                </a:cubicBezTo>
                <a:lnTo>
                  <a:pt x="5827552" y="2054052"/>
                </a:lnTo>
                <a:lnTo>
                  <a:pt x="5827552" y="2054073"/>
                </a:lnTo>
                <a:lnTo>
                  <a:pt x="5822527" y="2103916"/>
                </a:lnTo>
                <a:cubicBezTo>
                  <a:pt x="5799461" y="2216637"/>
                  <a:pt x="5699726" y="2301430"/>
                  <a:pt x="5580185" y="2301430"/>
                </a:cubicBezTo>
                <a:cubicBezTo>
                  <a:pt x="5443567" y="2301430"/>
                  <a:pt x="5332817" y="2190680"/>
                  <a:pt x="5332817" y="2054062"/>
                </a:cubicBezTo>
                <a:cubicBezTo>
                  <a:pt x="5332817" y="1917444"/>
                  <a:pt x="5443567" y="1806694"/>
                  <a:pt x="5580185" y="1806694"/>
                </a:cubicBezTo>
                <a:close/>
                <a:moveTo>
                  <a:pt x="5580184" y="1294715"/>
                </a:moveTo>
                <a:cubicBezTo>
                  <a:pt x="5659753" y="1294715"/>
                  <a:pt x="5724256" y="1359218"/>
                  <a:pt x="5724256" y="1438787"/>
                </a:cubicBezTo>
                <a:cubicBezTo>
                  <a:pt x="5724256" y="1518356"/>
                  <a:pt x="5659753" y="1582859"/>
                  <a:pt x="5580184" y="1582859"/>
                </a:cubicBezTo>
                <a:cubicBezTo>
                  <a:pt x="5500615" y="1582859"/>
                  <a:pt x="5436112" y="1518356"/>
                  <a:pt x="5436112" y="1438787"/>
                </a:cubicBezTo>
                <a:cubicBezTo>
                  <a:pt x="5436112" y="1359218"/>
                  <a:pt x="5500615" y="1294715"/>
                  <a:pt x="5580184" y="1294715"/>
                </a:cubicBezTo>
                <a:close/>
                <a:moveTo>
                  <a:pt x="0" y="0"/>
                </a:moveTo>
                <a:lnTo>
                  <a:pt x="5346882" y="0"/>
                </a:lnTo>
                <a:lnTo>
                  <a:pt x="5396357" y="64140"/>
                </a:lnTo>
                <a:cubicBezTo>
                  <a:pt x="5509528" y="228632"/>
                  <a:pt x="5577723" y="424885"/>
                  <a:pt x="5582550" y="646882"/>
                </a:cubicBezTo>
                <a:cubicBezTo>
                  <a:pt x="5608062" y="1102027"/>
                  <a:pt x="5203194" y="1301070"/>
                  <a:pt x="5151872" y="1809180"/>
                </a:cubicBezTo>
                <a:cubicBezTo>
                  <a:pt x="5104686" y="2276432"/>
                  <a:pt x="5496947" y="2514465"/>
                  <a:pt x="5323965" y="3464278"/>
                </a:cubicBezTo>
                <a:cubicBezTo>
                  <a:pt x="5211960" y="4079388"/>
                  <a:pt x="4297510" y="4259025"/>
                  <a:pt x="5513003" y="5720066"/>
                </a:cubicBezTo>
                <a:cubicBezTo>
                  <a:pt x="5768583" y="6027176"/>
                  <a:pt x="5791560" y="6490332"/>
                  <a:pt x="5601722" y="6841105"/>
                </a:cubicBezTo>
                <a:lnTo>
                  <a:pt x="5590822" y="6858000"/>
                </a:lnTo>
                <a:lnTo>
                  <a:pt x="1735" y="6858000"/>
                </a:lnTo>
                <a:lnTo>
                  <a:pt x="0" y="6858000"/>
                </a:lnTo>
                <a:lnTo>
                  <a:pt x="0" y="6849812"/>
                </a:lnTo>
                <a:lnTo>
                  <a:pt x="0" y="6483067"/>
                </a:lnTo>
                <a:lnTo>
                  <a:pt x="0" y="1250146"/>
                </a:lnTo>
                <a:close/>
              </a:path>
            </a:pathLst>
          </a:custGeom>
        </p:spPr>
      </p:pic>
      <p:sp>
        <p:nvSpPr>
          <p:cNvPr id="4" name="Rectangle 1">
            <a:extLst>
              <a:ext uri="{FF2B5EF4-FFF2-40B4-BE49-F238E27FC236}">
                <a16:creationId xmlns:a16="http://schemas.microsoft.com/office/drawing/2014/main" id="{56EBE7D3-5B89-3AB7-A9A0-1584800CD5E6}"/>
              </a:ext>
            </a:extLst>
          </p:cNvPr>
          <p:cNvSpPr>
            <a:spLocks noGrp="1" noChangeArrowheads="1"/>
          </p:cNvSpPr>
          <p:nvPr>
            <p:ph idx="1"/>
          </p:nvPr>
        </p:nvSpPr>
        <p:spPr bwMode="auto">
          <a:xfrm>
            <a:off x="6298092" y="2391994"/>
            <a:ext cx="5736890" cy="4466005"/>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t" anchorCtr="0" compatLnSpc="1">
            <a:prstTxWarp prst="textNoShape">
              <a:avLst/>
            </a:prstTxWarp>
            <a:normAutofit fontScale="85000" lnSpcReduction="1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ts val="600"/>
              </a:spcAft>
              <a:buClrTx/>
              <a:buSzTx/>
              <a:buFontTx/>
              <a:buNone/>
              <a:tabLst/>
            </a:pPr>
            <a:endParaRPr kumimoji="0" lang="en-US" altLang="en-US" sz="16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2800" b="0" i="0" u="none" strike="noStrike" cap="none" normalizeH="0" baseline="0" dirty="0">
                <a:ln>
                  <a:noFill/>
                </a:ln>
                <a:effectLst/>
                <a:latin typeface="Söhne"/>
              </a:rPr>
              <a:t>A concise way to write anonymous methods.</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2800" b="0" i="0" u="none" strike="noStrike" cap="none" normalizeH="0" baseline="0" dirty="0">
                <a:ln>
                  <a:noFill/>
                </a:ln>
                <a:effectLst/>
                <a:latin typeface="Söhne"/>
              </a:rPr>
              <a:t>Format: </a:t>
            </a:r>
            <a:r>
              <a:rPr kumimoji="0" lang="en-US" altLang="en-US" sz="2800" b="1" i="0" u="none" strike="noStrike" cap="none" normalizeH="0" baseline="0" dirty="0">
                <a:ln>
                  <a:noFill/>
                </a:ln>
                <a:effectLst/>
                <a:latin typeface="Söhne Mono"/>
              </a:rPr>
              <a:t>(input parameters) =&gt; expression</a:t>
            </a:r>
          </a:p>
          <a:p>
            <a:pPr marL="0" marR="0" lvl="0" indent="0" defTabSz="914400" rtl="0" eaLnBrk="0" fontAlgn="base" latinLnBrk="0" hangingPunct="0">
              <a:lnSpc>
                <a:spcPct val="100000"/>
              </a:lnSpc>
              <a:spcBef>
                <a:spcPct val="0"/>
              </a:spcBef>
              <a:spcAft>
                <a:spcPts val="600"/>
              </a:spcAft>
              <a:buClrTx/>
              <a:buSzTx/>
              <a:buFontTx/>
              <a:buChar char="•"/>
              <a:tabLst/>
            </a:pPr>
            <a:endParaRPr kumimoji="0" lang="en-US" altLang="en-US" sz="2800" b="0" i="0" u="none" strike="noStrike" cap="none" normalizeH="0" baseline="0" dirty="0">
              <a:ln>
                <a:noFill/>
              </a:ln>
              <a:effectLst/>
              <a:latin typeface="Söhne"/>
            </a:endParaRP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2800" b="0" i="0" u="none" strike="noStrike" cap="none" normalizeH="0" baseline="0" dirty="0">
                <a:ln>
                  <a:noFill/>
                </a:ln>
                <a:effectLst/>
                <a:latin typeface="Söhne"/>
              </a:rPr>
              <a:t>Example: </a:t>
            </a: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2800" b="0" i="0" u="none" strike="noStrike" cap="none" normalizeH="0" baseline="0" dirty="0">
                <a:ln>
                  <a:noFill/>
                </a:ln>
                <a:effectLst/>
                <a:latin typeface="Söhne"/>
              </a:rPr>
              <a:t>In </a:t>
            </a:r>
            <a:r>
              <a:rPr kumimoji="0" lang="en-US" altLang="en-US" sz="2800" b="1" i="0" u="none" strike="noStrike" cap="none" normalizeH="0" baseline="0" dirty="0">
                <a:ln>
                  <a:noFill/>
                </a:ln>
                <a:effectLst/>
                <a:latin typeface="Söhne Mono"/>
              </a:rPr>
              <a:t>number =&gt; number % 2 == 0</a:t>
            </a:r>
            <a:r>
              <a:rPr kumimoji="0" lang="en-US" altLang="en-US" sz="2800" b="0" i="0" u="none" strike="noStrike" cap="none" normalizeH="0" baseline="0" dirty="0">
                <a:ln>
                  <a:noFill/>
                </a:ln>
                <a:effectLst/>
                <a:latin typeface="Söhne"/>
              </a:rPr>
              <a:t>:</a:t>
            </a:r>
            <a:endParaRPr kumimoji="0" lang="en-US" altLang="en-US" sz="28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2800" b="1" i="0" u="none" strike="noStrike" cap="none" normalizeH="0" baseline="0" dirty="0">
                <a:ln>
                  <a:noFill/>
                </a:ln>
                <a:effectLst/>
                <a:latin typeface="Söhne Mono"/>
              </a:rPr>
              <a:t>number</a:t>
            </a:r>
            <a:r>
              <a:rPr kumimoji="0" lang="en-US" altLang="en-US" sz="2800" b="0" i="0" u="none" strike="noStrike" cap="none" normalizeH="0" baseline="0" dirty="0">
                <a:ln>
                  <a:noFill/>
                </a:ln>
                <a:effectLst/>
                <a:latin typeface="Söhne"/>
              </a:rPr>
              <a:t> is the input parameter.</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2800" b="1" i="0" u="none" strike="noStrike" cap="none" normalizeH="0" baseline="0" dirty="0">
                <a:ln>
                  <a:noFill/>
                </a:ln>
                <a:effectLst/>
                <a:latin typeface="Söhne Mono"/>
              </a:rPr>
              <a:t>number % 2 == 0</a:t>
            </a:r>
            <a:r>
              <a:rPr kumimoji="0" lang="en-US" altLang="en-US" sz="2800" b="0" i="0" u="none" strike="noStrike" cap="none" normalizeH="0" baseline="0" dirty="0">
                <a:ln>
                  <a:noFill/>
                </a:ln>
                <a:effectLst/>
                <a:latin typeface="Söhne"/>
              </a:rPr>
              <a:t> is the expression that checks for even numbers.</a:t>
            </a:r>
          </a:p>
          <a:p>
            <a:pPr marL="0" marR="0" lvl="0" indent="0" defTabSz="914400" rtl="0" eaLnBrk="0" fontAlgn="base" latinLnBrk="0" hangingPunct="0">
              <a:lnSpc>
                <a:spcPct val="100000"/>
              </a:lnSpc>
              <a:spcBef>
                <a:spcPct val="0"/>
              </a:spcBef>
              <a:spcAft>
                <a:spcPts val="600"/>
              </a:spcAft>
              <a:buClrTx/>
              <a:buSzTx/>
              <a:buFontTx/>
              <a:buNone/>
              <a:tabLst/>
            </a:pPr>
            <a:br>
              <a:rPr kumimoji="0" lang="en-US" altLang="en-US" sz="1600" b="0" i="0" u="none" strike="noStrike" cap="none" normalizeH="0" baseline="0" dirty="0">
                <a:ln>
                  <a:noFill/>
                </a:ln>
                <a:effectLst/>
              </a:rPr>
            </a:br>
            <a:endParaRPr kumimoji="0" lang="en-US" altLang="en-US" sz="1600" b="0" i="0" u="none" strike="noStrike" cap="none" normalizeH="0" baseline="0" dirty="0">
              <a:ln>
                <a:noFill/>
              </a:ln>
              <a:effectLst/>
              <a:latin typeface="Arial" panose="020B0604020202020204" pitchFamily="34" charset="0"/>
            </a:endParaRPr>
          </a:p>
        </p:txBody>
      </p:sp>
      <p:sp>
        <p:nvSpPr>
          <p:cNvPr id="3" name="Footer Placeholder 2">
            <a:extLst>
              <a:ext uri="{FF2B5EF4-FFF2-40B4-BE49-F238E27FC236}">
                <a16:creationId xmlns:a16="http://schemas.microsoft.com/office/drawing/2014/main" id="{507F1E1E-01DB-0082-40FF-1BC7728C1104}"/>
              </a:ext>
            </a:extLst>
          </p:cNvPr>
          <p:cNvSpPr>
            <a:spLocks noGrp="1"/>
          </p:cNvSpPr>
          <p:nvPr>
            <p:ph type="ftr" sz="quarter" idx="11"/>
          </p:nvPr>
        </p:nvSpPr>
        <p:spPr/>
        <p:txBody>
          <a:bodyPr/>
          <a:lstStyle/>
          <a:p>
            <a:r>
              <a:rPr lang="en-US"/>
              <a:t>Copyright ©2023 Northern Alberta Institute of Technology.  All rights reserved</a:t>
            </a:r>
          </a:p>
        </p:txBody>
      </p:sp>
    </p:spTree>
    <p:extLst>
      <p:ext uri="{BB962C8B-B14F-4D97-AF65-F5344CB8AC3E}">
        <p14:creationId xmlns:p14="http://schemas.microsoft.com/office/powerpoint/2010/main" val="2666705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F256115A-C5EA-9BF6-0FEA-7EA7450C3D15}"/>
              </a:ext>
            </a:extLst>
          </p:cNvPr>
          <p:cNvSpPr>
            <a:spLocks noGrp="1"/>
          </p:cNvSpPr>
          <p:nvPr>
            <p:ph type="title"/>
          </p:nvPr>
        </p:nvSpPr>
        <p:spPr>
          <a:xfrm>
            <a:off x="5748752" y="552782"/>
            <a:ext cx="5919373" cy="1611920"/>
          </a:xfrm>
        </p:spPr>
        <p:txBody>
          <a:bodyPr>
            <a:normAutofit/>
          </a:bodyPr>
          <a:lstStyle/>
          <a:p>
            <a:r>
              <a:rPr lang="en-CA" b="1" i="0" dirty="0">
                <a:effectLst/>
                <a:latin typeface="Söhne"/>
              </a:rPr>
              <a:t>Practical Example: Filtering Books</a:t>
            </a:r>
            <a:endParaRPr lang="en-CA" dirty="0"/>
          </a:p>
        </p:txBody>
      </p:sp>
      <p:pic>
        <p:nvPicPr>
          <p:cNvPr id="5" name="Picture 4" descr="Abstract blurred public library with bookshelves">
            <a:extLst>
              <a:ext uri="{FF2B5EF4-FFF2-40B4-BE49-F238E27FC236}">
                <a16:creationId xmlns:a16="http://schemas.microsoft.com/office/drawing/2014/main" id="{D51CF138-81A4-3DC0-3697-CF70001F4A0A}"/>
              </a:ext>
            </a:extLst>
          </p:cNvPr>
          <p:cNvPicPr>
            <a:picLocks noChangeAspect="1"/>
          </p:cNvPicPr>
          <p:nvPr/>
        </p:nvPicPr>
        <p:blipFill rotWithShape="1">
          <a:blip r:embed="rId2"/>
          <a:srcRect l="11039" r="33378" b="-1"/>
          <a:stretch/>
        </p:blipFill>
        <p:spPr>
          <a:xfrm>
            <a:off x="20" y="10"/>
            <a:ext cx="5710632" cy="6857990"/>
          </a:xfrm>
          <a:custGeom>
            <a:avLst/>
            <a:gdLst/>
            <a:ahLst/>
            <a:cxnLst/>
            <a:rect l="l" t="t" r="r" b="b"/>
            <a:pathLst>
              <a:path w="5710652" h="6858000">
                <a:moveTo>
                  <a:pt x="4831301" y="0"/>
                </a:moveTo>
                <a:lnTo>
                  <a:pt x="5696109" y="0"/>
                </a:lnTo>
                <a:lnTo>
                  <a:pt x="5706418" y="42969"/>
                </a:lnTo>
                <a:cubicBezTo>
                  <a:pt x="5714414" y="100391"/>
                  <a:pt x="5711283" y="160329"/>
                  <a:pt x="5695333" y="219852"/>
                </a:cubicBezTo>
                <a:cubicBezTo>
                  <a:pt x="5631536" y="457945"/>
                  <a:pt x="5386806" y="599240"/>
                  <a:pt x="5148712" y="535443"/>
                </a:cubicBezTo>
                <a:cubicBezTo>
                  <a:pt x="4940381" y="479621"/>
                  <a:pt x="4806160" y="285271"/>
                  <a:pt x="4818599" y="78052"/>
                </a:cubicBezTo>
                <a:close/>
                <a:moveTo>
                  <a:pt x="0" y="0"/>
                </a:moveTo>
                <a:lnTo>
                  <a:pt x="545808" y="0"/>
                </a:lnTo>
                <a:lnTo>
                  <a:pt x="4212872" y="0"/>
                </a:lnTo>
                <a:lnTo>
                  <a:pt x="4204748" y="184996"/>
                </a:lnTo>
                <a:cubicBezTo>
                  <a:pt x="4203390" y="263520"/>
                  <a:pt x="4204263" y="341910"/>
                  <a:pt x="4207775" y="419995"/>
                </a:cubicBezTo>
                <a:cubicBezTo>
                  <a:pt x="4220964" y="709488"/>
                  <a:pt x="4449625" y="891535"/>
                  <a:pt x="4655737" y="1068099"/>
                </a:cubicBezTo>
                <a:cubicBezTo>
                  <a:pt x="5169527" y="1508061"/>
                  <a:pt x="5344373" y="2032158"/>
                  <a:pt x="5103604" y="2589405"/>
                </a:cubicBezTo>
                <a:cubicBezTo>
                  <a:pt x="5010230" y="2805523"/>
                  <a:pt x="4828675" y="2993264"/>
                  <a:pt x="4657611" y="3164269"/>
                </a:cubicBezTo>
                <a:cubicBezTo>
                  <a:pt x="4198817" y="3622744"/>
                  <a:pt x="4217616" y="4154456"/>
                  <a:pt x="4499219" y="4641255"/>
                </a:cubicBezTo>
                <a:cubicBezTo>
                  <a:pt x="4699839" y="4986832"/>
                  <a:pt x="4940395" y="5311556"/>
                  <a:pt x="5110950" y="5670858"/>
                </a:cubicBezTo>
                <a:cubicBezTo>
                  <a:pt x="5277001" y="6019042"/>
                  <a:pt x="5375520" y="6366409"/>
                  <a:pt x="5396522" y="6707670"/>
                </a:cubicBezTo>
                <a:lnTo>
                  <a:pt x="5398895" y="6858000"/>
                </a:lnTo>
                <a:lnTo>
                  <a:pt x="0" y="6858000"/>
                </a:lnTo>
                <a:close/>
              </a:path>
            </a:pathLst>
          </a:custGeom>
        </p:spPr>
      </p:pic>
      <p:sp>
        <p:nvSpPr>
          <p:cNvPr id="3" name="Content Placeholder 2">
            <a:extLst>
              <a:ext uri="{FF2B5EF4-FFF2-40B4-BE49-F238E27FC236}">
                <a16:creationId xmlns:a16="http://schemas.microsoft.com/office/drawing/2014/main" id="{498214C6-6E29-DE4F-29EA-722392CD6C88}"/>
              </a:ext>
            </a:extLst>
          </p:cNvPr>
          <p:cNvSpPr>
            <a:spLocks noGrp="1"/>
          </p:cNvSpPr>
          <p:nvPr>
            <p:ph idx="1"/>
          </p:nvPr>
        </p:nvSpPr>
        <p:spPr>
          <a:xfrm>
            <a:off x="5745083" y="2391995"/>
            <a:ext cx="6308372" cy="3639350"/>
          </a:xfrm>
        </p:spPr>
        <p:txBody>
          <a:bodyPr anchor="t">
            <a:normAutofit/>
          </a:bodyPr>
          <a:lstStyle/>
          <a:p>
            <a:pPr>
              <a:lnSpc>
                <a:spcPct val="100000"/>
              </a:lnSpc>
            </a:pPr>
            <a:r>
              <a:rPr lang="en-US" sz="1500" b="0" i="0" dirty="0">
                <a:effectLst/>
                <a:latin typeface="Söhne"/>
              </a:rPr>
              <a:t>Given a collection of books, how can we find books published after the year 2000?</a:t>
            </a:r>
          </a:p>
          <a:p>
            <a:pPr marL="342900" indent="-342900">
              <a:lnSpc>
                <a:spcPct val="100000"/>
              </a:lnSpc>
              <a:buFont typeface="Arial" panose="020B0604020202020204" pitchFamily="34" charset="0"/>
              <a:buChar char="•"/>
            </a:pPr>
            <a:r>
              <a:rPr lang="en-CA" sz="1500" b="0" i="0" dirty="0">
                <a:effectLst/>
                <a:latin typeface="Söhne"/>
              </a:rPr>
              <a:t>Query Syntax:</a:t>
            </a:r>
          </a:p>
          <a:p>
            <a:pPr lvl="3">
              <a:lnSpc>
                <a:spcPct val="100000"/>
              </a:lnSpc>
            </a:pPr>
            <a:r>
              <a:rPr lang="en-US" sz="1500" b="1" i="0" dirty="0">
                <a:effectLst/>
                <a:latin typeface="Söhne"/>
              </a:rPr>
              <a:t>from book in books</a:t>
            </a:r>
          </a:p>
          <a:p>
            <a:pPr lvl="3">
              <a:lnSpc>
                <a:spcPct val="100000"/>
              </a:lnSpc>
            </a:pPr>
            <a:r>
              <a:rPr lang="en-US" sz="1500" b="1" i="0" dirty="0">
                <a:effectLst/>
                <a:latin typeface="Söhne"/>
              </a:rPr>
              <a:t>where </a:t>
            </a:r>
            <a:r>
              <a:rPr lang="en-US" sz="1500" b="1" i="0" dirty="0" err="1">
                <a:effectLst/>
                <a:latin typeface="Söhne"/>
              </a:rPr>
              <a:t>book.Year</a:t>
            </a:r>
            <a:r>
              <a:rPr lang="en-US" sz="1500" b="1" i="0" dirty="0">
                <a:effectLst/>
                <a:latin typeface="Söhne"/>
              </a:rPr>
              <a:t> &gt; 2000</a:t>
            </a:r>
          </a:p>
          <a:p>
            <a:pPr lvl="3">
              <a:lnSpc>
                <a:spcPct val="100000"/>
              </a:lnSpc>
            </a:pPr>
            <a:r>
              <a:rPr lang="en-US" sz="1500" b="1" i="0" dirty="0">
                <a:effectLst/>
                <a:latin typeface="Söhne"/>
              </a:rPr>
              <a:t>select </a:t>
            </a:r>
            <a:r>
              <a:rPr lang="en-US" sz="1500" b="1" i="0" dirty="0" err="1">
                <a:effectLst/>
                <a:latin typeface="Söhne"/>
              </a:rPr>
              <a:t>book.Title</a:t>
            </a:r>
            <a:endParaRPr lang="en-US" sz="1500" b="1" i="0" dirty="0">
              <a:effectLst/>
              <a:latin typeface="Söhne"/>
            </a:endParaRPr>
          </a:p>
          <a:p>
            <a:pPr>
              <a:lnSpc>
                <a:spcPct val="100000"/>
              </a:lnSpc>
            </a:pPr>
            <a:endParaRPr lang="en-CA" sz="1500" b="0" i="0" dirty="0">
              <a:effectLst/>
              <a:latin typeface="Söhne"/>
            </a:endParaRPr>
          </a:p>
          <a:p>
            <a:pPr marL="342900" indent="-342900">
              <a:lnSpc>
                <a:spcPct val="100000"/>
              </a:lnSpc>
              <a:buFont typeface="Arial" panose="020B0604020202020204" pitchFamily="34" charset="0"/>
              <a:buChar char="•"/>
            </a:pPr>
            <a:r>
              <a:rPr lang="en-CA" sz="1500" b="0" i="0" dirty="0">
                <a:effectLst/>
                <a:latin typeface="Söhne"/>
              </a:rPr>
              <a:t>Method Syntax:</a:t>
            </a:r>
          </a:p>
          <a:p>
            <a:pPr>
              <a:lnSpc>
                <a:spcPct val="100000"/>
              </a:lnSpc>
            </a:pPr>
            <a:r>
              <a:rPr lang="en-CA" sz="1500" dirty="0">
                <a:latin typeface="Söhne"/>
              </a:rPr>
              <a:t>	</a:t>
            </a:r>
            <a:r>
              <a:rPr lang="en-US" sz="1500" b="1" dirty="0" err="1">
                <a:latin typeface="Söhne"/>
              </a:rPr>
              <a:t>books.Where</a:t>
            </a:r>
            <a:r>
              <a:rPr lang="en-US" sz="1500" b="1" dirty="0">
                <a:latin typeface="Söhne"/>
              </a:rPr>
              <a:t>(book =&gt; </a:t>
            </a:r>
            <a:r>
              <a:rPr lang="en-US" sz="1500" b="1" dirty="0" err="1">
                <a:latin typeface="Söhne"/>
              </a:rPr>
              <a:t>book.Year</a:t>
            </a:r>
            <a:r>
              <a:rPr lang="en-US" sz="1500" b="1" dirty="0">
                <a:latin typeface="Söhne"/>
              </a:rPr>
              <a:t> &gt; 2000).Select(book =&gt; </a:t>
            </a:r>
            <a:r>
              <a:rPr lang="en-US" sz="1500" b="1" dirty="0" err="1">
                <a:latin typeface="Söhne"/>
              </a:rPr>
              <a:t>book.Title</a:t>
            </a:r>
            <a:r>
              <a:rPr lang="en-US" sz="1500" b="1" dirty="0">
                <a:latin typeface="Söhne"/>
              </a:rPr>
              <a:t>)</a:t>
            </a:r>
          </a:p>
          <a:p>
            <a:pPr>
              <a:lnSpc>
                <a:spcPct val="100000"/>
              </a:lnSpc>
            </a:pPr>
            <a:endParaRPr lang="en-CA" sz="1500" dirty="0"/>
          </a:p>
        </p:txBody>
      </p:sp>
      <p:sp>
        <p:nvSpPr>
          <p:cNvPr id="4" name="Footer Placeholder 3">
            <a:extLst>
              <a:ext uri="{FF2B5EF4-FFF2-40B4-BE49-F238E27FC236}">
                <a16:creationId xmlns:a16="http://schemas.microsoft.com/office/drawing/2014/main" id="{E0123C4B-9A44-1AC7-41E8-DF42D76FDF6F}"/>
              </a:ext>
            </a:extLst>
          </p:cNvPr>
          <p:cNvSpPr>
            <a:spLocks noGrp="1"/>
          </p:cNvSpPr>
          <p:nvPr>
            <p:ph type="ftr" sz="quarter" idx="11"/>
          </p:nvPr>
        </p:nvSpPr>
        <p:spPr/>
        <p:txBody>
          <a:bodyPr/>
          <a:lstStyle/>
          <a:p>
            <a:r>
              <a:rPr lang="en-US"/>
              <a:t>Copyright ©2023 Northern Alberta Institute of Technology.  All rights reserved</a:t>
            </a:r>
          </a:p>
        </p:txBody>
      </p:sp>
    </p:spTree>
    <p:extLst>
      <p:ext uri="{BB962C8B-B14F-4D97-AF65-F5344CB8AC3E}">
        <p14:creationId xmlns:p14="http://schemas.microsoft.com/office/powerpoint/2010/main" val="2559494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9C321F3C-6CEC-B92C-DAC3-37AF14155D65}"/>
              </a:ext>
            </a:extLst>
          </p:cNvPr>
          <p:cNvSpPr>
            <a:spLocks noGrp="1"/>
          </p:cNvSpPr>
          <p:nvPr>
            <p:ph type="title"/>
          </p:nvPr>
        </p:nvSpPr>
        <p:spPr>
          <a:xfrm>
            <a:off x="6433074" y="552782"/>
            <a:ext cx="5149326" cy="1643663"/>
          </a:xfrm>
        </p:spPr>
        <p:txBody>
          <a:bodyPr>
            <a:normAutofit/>
          </a:bodyPr>
          <a:lstStyle/>
          <a:p>
            <a:r>
              <a:rPr lang="en-US" b="1" i="0" dirty="0" err="1">
                <a:effectLst/>
                <a:latin typeface="Söhne"/>
              </a:rPr>
              <a:t>LinqPad</a:t>
            </a:r>
            <a:r>
              <a:rPr lang="en-US" b="1" i="0" dirty="0">
                <a:effectLst/>
                <a:latin typeface="Söhne"/>
              </a:rPr>
              <a:t> - A Handy Tool for LINQ</a:t>
            </a:r>
            <a:endParaRPr lang="en-CA" dirty="0"/>
          </a:p>
        </p:txBody>
      </p:sp>
      <p:pic>
        <p:nvPicPr>
          <p:cNvPr id="7" name="Picture 4" descr="Computer script on a screen">
            <a:extLst>
              <a:ext uri="{FF2B5EF4-FFF2-40B4-BE49-F238E27FC236}">
                <a16:creationId xmlns:a16="http://schemas.microsoft.com/office/drawing/2014/main" id="{9151DA75-5115-CF15-C11C-E5863D7593D1}"/>
              </a:ext>
            </a:extLst>
          </p:cNvPr>
          <p:cNvPicPr>
            <a:picLocks noChangeAspect="1"/>
          </p:cNvPicPr>
          <p:nvPr/>
        </p:nvPicPr>
        <p:blipFill rotWithShape="1">
          <a:blip r:embed="rId2"/>
          <a:srcRect r="25586" b="-2"/>
          <a:stretch/>
        </p:blipFill>
        <p:spPr>
          <a:xfrm>
            <a:off x="2" y="10"/>
            <a:ext cx="6164130" cy="5529421"/>
          </a:xfrm>
          <a:custGeom>
            <a:avLst/>
            <a:gdLst/>
            <a:ahLst/>
            <a:cxnLst/>
            <a:rect l="l" t="t" r="r" b="b"/>
            <a:pathLst>
              <a:path w="6972657" h="6356349">
                <a:moveTo>
                  <a:pt x="4162425" y="4810724"/>
                </a:moveTo>
                <a:cubicBezTo>
                  <a:pt x="4508954" y="4810724"/>
                  <a:pt x="4789872" y="5103559"/>
                  <a:pt x="4789872" y="5464789"/>
                </a:cubicBezTo>
                <a:cubicBezTo>
                  <a:pt x="4789872" y="5826019"/>
                  <a:pt x="4508954" y="6118855"/>
                  <a:pt x="4162425" y="6118855"/>
                </a:cubicBezTo>
                <a:cubicBezTo>
                  <a:pt x="3815896" y="6118855"/>
                  <a:pt x="3534978" y="5826019"/>
                  <a:pt x="3534978" y="5464789"/>
                </a:cubicBezTo>
                <a:cubicBezTo>
                  <a:pt x="3534978" y="5103559"/>
                  <a:pt x="3815896" y="4810724"/>
                  <a:pt x="4162425" y="4810724"/>
                </a:cubicBezTo>
                <a:close/>
                <a:moveTo>
                  <a:pt x="92101" y="4731176"/>
                </a:moveTo>
                <a:cubicBezTo>
                  <a:pt x="540880" y="4731176"/>
                  <a:pt x="904688" y="5094984"/>
                  <a:pt x="904688" y="5543763"/>
                </a:cubicBezTo>
                <a:cubicBezTo>
                  <a:pt x="904688" y="5964494"/>
                  <a:pt x="584935" y="6310542"/>
                  <a:pt x="175183" y="6352155"/>
                </a:cubicBezTo>
                <a:lnTo>
                  <a:pt x="92121" y="6356349"/>
                </a:lnTo>
                <a:lnTo>
                  <a:pt x="92081" y="6356349"/>
                </a:lnTo>
                <a:lnTo>
                  <a:pt x="9019" y="6352155"/>
                </a:lnTo>
                <a:lnTo>
                  <a:pt x="4079" y="6351401"/>
                </a:lnTo>
                <a:lnTo>
                  <a:pt x="0" y="6352492"/>
                </a:lnTo>
                <a:lnTo>
                  <a:pt x="0" y="4736748"/>
                </a:lnTo>
                <a:lnTo>
                  <a:pt x="9019" y="4735372"/>
                </a:lnTo>
                <a:cubicBezTo>
                  <a:pt x="36336" y="4732597"/>
                  <a:pt x="64052" y="4731176"/>
                  <a:pt x="92101" y="4731176"/>
                </a:cubicBezTo>
                <a:close/>
                <a:moveTo>
                  <a:pt x="6385770" y="2098604"/>
                </a:moveTo>
                <a:cubicBezTo>
                  <a:pt x="6543907" y="2107100"/>
                  <a:pt x="6698935" y="2178483"/>
                  <a:pt x="6813407" y="2310776"/>
                </a:cubicBezTo>
                <a:cubicBezTo>
                  <a:pt x="7042252" y="2575278"/>
                  <a:pt x="7022052" y="2983098"/>
                  <a:pt x="6768322" y="3221698"/>
                </a:cubicBezTo>
                <a:cubicBezTo>
                  <a:pt x="6718815" y="3268040"/>
                  <a:pt x="6662527" y="3305861"/>
                  <a:pt x="6601629" y="3333787"/>
                </a:cubicBezTo>
                <a:cubicBezTo>
                  <a:pt x="6357584" y="3444872"/>
                  <a:pt x="6072796" y="3380857"/>
                  <a:pt x="5894479" y="3174765"/>
                </a:cubicBezTo>
                <a:cubicBezTo>
                  <a:pt x="5665537" y="2910180"/>
                  <a:pt x="5685739" y="2502359"/>
                  <a:pt x="5939476" y="2263752"/>
                </a:cubicBezTo>
                <a:cubicBezTo>
                  <a:pt x="6066385" y="2144498"/>
                  <a:pt x="6227633" y="2090107"/>
                  <a:pt x="6385770" y="2098604"/>
                </a:cubicBezTo>
                <a:close/>
                <a:moveTo>
                  <a:pt x="0" y="0"/>
                </a:moveTo>
                <a:lnTo>
                  <a:pt x="5609109" y="0"/>
                </a:lnTo>
                <a:lnTo>
                  <a:pt x="5710855" y="100163"/>
                </a:lnTo>
                <a:cubicBezTo>
                  <a:pt x="5940043" y="363896"/>
                  <a:pt x="6060564" y="781193"/>
                  <a:pt x="5983550" y="1133306"/>
                </a:cubicBezTo>
                <a:cubicBezTo>
                  <a:pt x="5820740" y="1874471"/>
                  <a:pt x="4868226" y="1916819"/>
                  <a:pt x="4807924" y="2551785"/>
                </a:cubicBezTo>
                <a:cubicBezTo>
                  <a:pt x="4772098" y="2931077"/>
                  <a:pt x="5073952" y="3310271"/>
                  <a:pt x="5323480" y="3486493"/>
                </a:cubicBezTo>
                <a:cubicBezTo>
                  <a:pt x="5798207" y="3822498"/>
                  <a:pt x="6190925" y="3545085"/>
                  <a:pt x="6484693" y="3873055"/>
                </a:cubicBezTo>
                <a:cubicBezTo>
                  <a:pt x="6702769" y="4116667"/>
                  <a:pt x="6749067" y="4564067"/>
                  <a:pt x="6564699" y="4869471"/>
                </a:cubicBezTo>
                <a:cubicBezTo>
                  <a:pt x="6538929" y="4912110"/>
                  <a:pt x="6508772" y="4951720"/>
                  <a:pt x="6474766" y="4987555"/>
                </a:cubicBezTo>
                <a:lnTo>
                  <a:pt x="6475634" y="4987552"/>
                </a:lnTo>
                <a:cubicBezTo>
                  <a:pt x="6246183" y="5229347"/>
                  <a:pt x="5896158" y="5245005"/>
                  <a:pt x="5787911" y="5249784"/>
                </a:cubicBezTo>
                <a:cubicBezTo>
                  <a:pt x="5276208" y="5272608"/>
                  <a:pt x="5181583" y="4739335"/>
                  <a:pt x="4594647" y="4582595"/>
                </a:cubicBezTo>
                <a:cubicBezTo>
                  <a:pt x="4553401" y="4571414"/>
                  <a:pt x="4047262" y="4444111"/>
                  <a:pt x="3576692" y="4689896"/>
                </a:cubicBezTo>
                <a:cubicBezTo>
                  <a:pt x="2903508" y="5041365"/>
                  <a:pt x="3035835" y="5772616"/>
                  <a:pt x="2439534" y="6019748"/>
                </a:cubicBezTo>
                <a:cubicBezTo>
                  <a:pt x="2062607" y="6175963"/>
                  <a:pt x="1545662" y="6076257"/>
                  <a:pt x="1262869" y="5786450"/>
                </a:cubicBezTo>
                <a:cubicBezTo>
                  <a:pt x="864056" y="5377550"/>
                  <a:pt x="1125562" y="4799418"/>
                  <a:pt x="734842" y="4526254"/>
                </a:cubicBezTo>
                <a:cubicBezTo>
                  <a:pt x="506361" y="4366061"/>
                  <a:pt x="192715" y="4446641"/>
                  <a:pt x="19856" y="4511293"/>
                </a:cubicBezTo>
                <a:lnTo>
                  <a:pt x="0" y="4519330"/>
                </a:lnTo>
                <a:close/>
              </a:path>
            </a:pathLst>
          </a:custGeom>
        </p:spPr>
      </p:pic>
      <p:sp>
        <p:nvSpPr>
          <p:cNvPr id="8" name="Content Placeholder 2">
            <a:extLst>
              <a:ext uri="{FF2B5EF4-FFF2-40B4-BE49-F238E27FC236}">
                <a16:creationId xmlns:a16="http://schemas.microsoft.com/office/drawing/2014/main" id="{146ED082-8753-67B6-4D95-8A6785C8EC53}"/>
              </a:ext>
            </a:extLst>
          </p:cNvPr>
          <p:cNvSpPr>
            <a:spLocks noGrp="1"/>
          </p:cNvSpPr>
          <p:nvPr>
            <p:ph idx="1"/>
          </p:nvPr>
        </p:nvSpPr>
        <p:spPr>
          <a:xfrm>
            <a:off x="6433074" y="2735229"/>
            <a:ext cx="5149326" cy="3108354"/>
          </a:xfrm>
        </p:spPr>
        <p:txBody>
          <a:bodyPr>
            <a:normAutofit/>
          </a:bodyPr>
          <a:lstStyle/>
          <a:p>
            <a:pPr>
              <a:buFont typeface="Arial" panose="020B0604020202020204" pitchFamily="34" charset="0"/>
              <a:buChar char="•"/>
            </a:pPr>
            <a:r>
              <a:rPr lang="en-US" b="1" i="0">
                <a:effectLst/>
                <a:latin typeface="Söhne"/>
              </a:rPr>
              <a:t>Features:</a:t>
            </a:r>
            <a:endParaRPr lang="en-US" b="0" i="0">
              <a:effectLst/>
              <a:latin typeface="Söhne"/>
            </a:endParaRPr>
          </a:p>
          <a:p>
            <a:pPr marL="742950" lvl="1" indent="-285750">
              <a:buFont typeface="Arial" panose="020B0604020202020204" pitchFamily="34" charset="0"/>
              <a:buChar char="•"/>
            </a:pPr>
            <a:r>
              <a:rPr lang="en-US" b="0" i="0">
                <a:effectLst/>
                <a:latin typeface="Söhne"/>
              </a:rPr>
              <a:t>Resembles MS SQL SSMS.</a:t>
            </a:r>
          </a:p>
          <a:p>
            <a:pPr marL="742950" lvl="1" indent="-285750">
              <a:buFont typeface="Arial" panose="020B0604020202020204" pitchFamily="34" charset="0"/>
              <a:buChar char="•"/>
            </a:pPr>
            <a:r>
              <a:rPr lang="en-US" b="0" i="0">
                <a:effectLst/>
                <a:latin typeface="Söhne"/>
              </a:rPr>
              <a:t>Initially uses LINQ to SQL; can later shift to Entity Framework.</a:t>
            </a:r>
          </a:p>
          <a:p>
            <a:pPr>
              <a:buFont typeface="Arial" panose="020B0604020202020204" pitchFamily="34" charset="0"/>
              <a:buChar char="•"/>
            </a:pPr>
            <a:r>
              <a:rPr lang="en-US" b="1" i="0">
                <a:effectLst/>
                <a:latin typeface="Söhne"/>
              </a:rPr>
              <a:t>Usage:</a:t>
            </a:r>
            <a:endParaRPr lang="en-US" b="0" i="0">
              <a:effectLst/>
              <a:latin typeface="Söhne"/>
            </a:endParaRPr>
          </a:p>
          <a:p>
            <a:pPr marL="742950" lvl="1" indent="-285750">
              <a:buFont typeface="Arial" panose="020B0604020202020204" pitchFamily="34" charset="0"/>
              <a:buChar char="•"/>
            </a:pPr>
            <a:r>
              <a:rPr lang="en-US" b="0" i="0">
                <a:effectLst/>
                <a:latin typeface="Söhne"/>
              </a:rPr>
              <a:t>Remember to select your server name.</a:t>
            </a:r>
          </a:p>
          <a:p>
            <a:endParaRPr lang="en-CA"/>
          </a:p>
        </p:txBody>
      </p:sp>
      <p:sp>
        <p:nvSpPr>
          <p:cNvPr id="3" name="Footer Placeholder 2">
            <a:extLst>
              <a:ext uri="{FF2B5EF4-FFF2-40B4-BE49-F238E27FC236}">
                <a16:creationId xmlns:a16="http://schemas.microsoft.com/office/drawing/2014/main" id="{BBC51698-398B-706E-B0D0-8B856E69A2D8}"/>
              </a:ext>
            </a:extLst>
          </p:cNvPr>
          <p:cNvSpPr>
            <a:spLocks noGrp="1"/>
          </p:cNvSpPr>
          <p:nvPr>
            <p:ph type="ftr" sz="quarter" idx="11"/>
          </p:nvPr>
        </p:nvSpPr>
        <p:spPr/>
        <p:txBody>
          <a:bodyPr/>
          <a:lstStyle/>
          <a:p>
            <a:r>
              <a:rPr lang="en-US"/>
              <a:t>Copyright ©2023 Northern Alberta Institute of Technology.  All rights reserved</a:t>
            </a:r>
          </a:p>
        </p:txBody>
      </p:sp>
    </p:spTree>
    <p:extLst>
      <p:ext uri="{BB962C8B-B14F-4D97-AF65-F5344CB8AC3E}">
        <p14:creationId xmlns:p14="http://schemas.microsoft.com/office/powerpoint/2010/main" val="1314887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E4BC86A8-16D0-2DA0-E62F-8EAD248D9EF3}"/>
              </a:ext>
            </a:extLst>
          </p:cNvPr>
          <p:cNvSpPr>
            <a:spLocks noGrp="1"/>
          </p:cNvSpPr>
          <p:nvPr>
            <p:ph type="title"/>
          </p:nvPr>
        </p:nvSpPr>
        <p:spPr>
          <a:xfrm>
            <a:off x="5748752" y="552782"/>
            <a:ext cx="5919373" cy="1611920"/>
          </a:xfrm>
        </p:spPr>
        <p:txBody>
          <a:bodyPr>
            <a:normAutofit/>
          </a:bodyPr>
          <a:lstStyle/>
          <a:p>
            <a:r>
              <a:rPr lang="en-CA" b="1" i="0" dirty="0">
                <a:effectLst/>
                <a:latin typeface="Söhne"/>
              </a:rPr>
              <a:t>Conclusion</a:t>
            </a:r>
            <a:endParaRPr lang="en-CA" dirty="0"/>
          </a:p>
        </p:txBody>
      </p:sp>
      <p:pic>
        <p:nvPicPr>
          <p:cNvPr id="6" name="Picture 5" descr="Exclamation mark on a yellow background">
            <a:extLst>
              <a:ext uri="{FF2B5EF4-FFF2-40B4-BE49-F238E27FC236}">
                <a16:creationId xmlns:a16="http://schemas.microsoft.com/office/drawing/2014/main" id="{7436F1D5-C212-69BC-0C13-3FAEAEFF0511}"/>
              </a:ext>
            </a:extLst>
          </p:cNvPr>
          <p:cNvPicPr>
            <a:picLocks noChangeAspect="1"/>
          </p:cNvPicPr>
          <p:nvPr/>
        </p:nvPicPr>
        <p:blipFill rotWithShape="1">
          <a:blip r:embed="rId2"/>
          <a:srcRect l="25232" r="12315"/>
          <a:stretch/>
        </p:blipFill>
        <p:spPr>
          <a:xfrm>
            <a:off x="20" y="10"/>
            <a:ext cx="5710632" cy="6857990"/>
          </a:xfrm>
          <a:custGeom>
            <a:avLst/>
            <a:gdLst/>
            <a:ahLst/>
            <a:cxnLst/>
            <a:rect l="l" t="t" r="r" b="b"/>
            <a:pathLst>
              <a:path w="5710652" h="6858000">
                <a:moveTo>
                  <a:pt x="4831301" y="0"/>
                </a:moveTo>
                <a:lnTo>
                  <a:pt x="5696109" y="0"/>
                </a:lnTo>
                <a:lnTo>
                  <a:pt x="5706418" y="42969"/>
                </a:lnTo>
                <a:cubicBezTo>
                  <a:pt x="5714414" y="100391"/>
                  <a:pt x="5711283" y="160329"/>
                  <a:pt x="5695333" y="219852"/>
                </a:cubicBezTo>
                <a:cubicBezTo>
                  <a:pt x="5631536" y="457945"/>
                  <a:pt x="5386806" y="599240"/>
                  <a:pt x="5148712" y="535443"/>
                </a:cubicBezTo>
                <a:cubicBezTo>
                  <a:pt x="4940381" y="479621"/>
                  <a:pt x="4806160" y="285271"/>
                  <a:pt x="4818599" y="78052"/>
                </a:cubicBezTo>
                <a:close/>
                <a:moveTo>
                  <a:pt x="0" y="0"/>
                </a:moveTo>
                <a:lnTo>
                  <a:pt x="545808" y="0"/>
                </a:lnTo>
                <a:lnTo>
                  <a:pt x="4212872" y="0"/>
                </a:lnTo>
                <a:lnTo>
                  <a:pt x="4204748" y="184996"/>
                </a:lnTo>
                <a:cubicBezTo>
                  <a:pt x="4203390" y="263520"/>
                  <a:pt x="4204263" y="341910"/>
                  <a:pt x="4207775" y="419995"/>
                </a:cubicBezTo>
                <a:cubicBezTo>
                  <a:pt x="4220964" y="709488"/>
                  <a:pt x="4449625" y="891535"/>
                  <a:pt x="4655737" y="1068099"/>
                </a:cubicBezTo>
                <a:cubicBezTo>
                  <a:pt x="5169527" y="1508061"/>
                  <a:pt x="5344373" y="2032158"/>
                  <a:pt x="5103604" y="2589405"/>
                </a:cubicBezTo>
                <a:cubicBezTo>
                  <a:pt x="5010230" y="2805523"/>
                  <a:pt x="4828675" y="2993264"/>
                  <a:pt x="4657611" y="3164269"/>
                </a:cubicBezTo>
                <a:cubicBezTo>
                  <a:pt x="4198817" y="3622744"/>
                  <a:pt x="4217616" y="4154456"/>
                  <a:pt x="4499219" y="4641255"/>
                </a:cubicBezTo>
                <a:cubicBezTo>
                  <a:pt x="4699839" y="4986832"/>
                  <a:pt x="4940395" y="5311556"/>
                  <a:pt x="5110950" y="5670858"/>
                </a:cubicBezTo>
                <a:cubicBezTo>
                  <a:pt x="5277001" y="6019042"/>
                  <a:pt x="5375520" y="6366409"/>
                  <a:pt x="5396522" y="6707670"/>
                </a:cubicBezTo>
                <a:lnTo>
                  <a:pt x="5398895" y="6858000"/>
                </a:lnTo>
                <a:lnTo>
                  <a:pt x="0" y="6858000"/>
                </a:lnTo>
                <a:close/>
              </a:path>
            </a:pathLst>
          </a:custGeom>
        </p:spPr>
      </p:pic>
      <p:sp>
        <p:nvSpPr>
          <p:cNvPr id="4" name="Rectangle 1">
            <a:extLst>
              <a:ext uri="{FF2B5EF4-FFF2-40B4-BE49-F238E27FC236}">
                <a16:creationId xmlns:a16="http://schemas.microsoft.com/office/drawing/2014/main" id="{A500D0B4-8E30-65A1-2F56-1F039CF8A57F}"/>
              </a:ext>
            </a:extLst>
          </p:cNvPr>
          <p:cNvSpPr>
            <a:spLocks noGrp="1" noChangeArrowheads="1"/>
          </p:cNvSpPr>
          <p:nvPr>
            <p:ph idx="1"/>
          </p:nvPr>
        </p:nvSpPr>
        <p:spPr bwMode="auto">
          <a:xfrm>
            <a:off x="5745083" y="2391995"/>
            <a:ext cx="5904056" cy="317478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t" anchorCtr="0" compatLnSpc="1">
            <a:prstTxWarp prst="textNoShape">
              <a:avLst/>
            </a:prstTxWarp>
            <a:normAutofit/>
          </a:bodyPr>
          <a:lstStyle/>
          <a:p>
            <a:pPr marL="0" marR="0" lvl="0" indent="0" defTabSz="914400" rtl="0" eaLnBrk="0" fontAlgn="base" latinLnBrk="0" hangingPunct="0">
              <a:lnSpc>
                <a:spcPct val="100000"/>
              </a:lnSpc>
              <a:spcBef>
                <a:spcPct val="0"/>
              </a:spcBef>
              <a:spcAft>
                <a:spcPts val="600"/>
              </a:spcAft>
              <a:buClrTx/>
              <a:buSzTx/>
              <a:buFontTx/>
              <a:buNone/>
              <a:tabLst/>
            </a:pPr>
            <a:endParaRPr kumimoji="0" lang="en-US" altLang="en-US" b="0" i="0" u="none" strike="noStrike" cap="none" normalizeH="0" baseline="0">
              <a:ln>
                <a:noFill/>
              </a:ln>
              <a:effectLst/>
              <a:latin typeface="Arial" panose="020B0604020202020204" pitchFamily="34" charset="0"/>
            </a:endParaRP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b="0" i="0" u="none" strike="noStrike" cap="none" normalizeH="0" baseline="0">
                <a:ln>
                  <a:noFill/>
                </a:ln>
                <a:effectLst/>
                <a:latin typeface="Söhne"/>
              </a:rPr>
              <a:t>The </a:t>
            </a:r>
            <a:r>
              <a:rPr kumimoji="0" lang="en-US" altLang="en-US" b="1" i="0" u="none" strike="noStrike" cap="none" normalizeH="0" baseline="0">
                <a:ln>
                  <a:noFill/>
                </a:ln>
                <a:effectLst/>
                <a:latin typeface="Söhne Mono"/>
              </a:rPr>
              <a:t>Where</a:t>
            </a:r>
            <a:r>
              <a:rPr kumimoji="0" lang="en-US" altLang="en-US" b="0" i="0" u="none" strike="noStrike" cap="none" normalizeH="0" baseline="0">
                <a:ln>
                  <a:noFill/>
                </a:ln>
                <a:effectLst/>
                <a:latin typeface="Söhne"/>
              </a:rPr>
              <a:t> clause is a powerful tool in LINQ to filter data.</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b="0" i="0" u="none" strike="noStrike" cap="none" normalizeH="0" baseline="0">
                <a:ln>
                  <a:noFill/>
                </a:ln>
                <a:effectLst/>
                <a:latin typeface="Söhne"/>
              </a:rPr>
              <a:t>Both Query and Method syntaxes provide the ability to use the </a:t>
            </a:r>
            <a:r>
              <a:rPr kumimoji="0" lang="en-US" altLang="en-US" b="1" i="0" u="none" strike="noStrike" cap="none" normalizeH="0" baseline="0">
                <a:ln>
                  <a:noFill/>
                </a:ln>
                <a:effectLst/>
                <a:latin typeface="Söhne Mono"/>
              </a:rPr>
              <a:t>Where</a:t>
            </a:r>
            <a:r>
              <a:rPr kumimoji="0" lang="en-US" altLang="en-US" b="0" i="0" u="none" strike="noStrike" cap="none" normalizeH="0" baseline="0">
                <a:ln>
                  <a:noFill/>
                </a:ln>
                <a:effectLst/>
                <a:latin typeface="Söhne"/>
              </a:rPr>
              <a:t> clause, but they offer different ways to express the same operation.</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b="0" i="0" u="none" strike="noStrike" cap="none" normalizeH="0" baseline="0">
                <a:ln>
                  <a:noFill/>
                </a:ln>
                <a:effectLst/>
                <a:latin typeface="Söhne"/>
              </a:rPr>
              <a:t>It's beneficial to understand both to utilize LINQ effectively.</a:t>
            </a:r>
          </a:p>
          <a:p>
            <a:pPr marL="0" marR="0" lvl="0" indent="0" defTabSz="914400" rtl="0" eaLnBrk="0" fontAlgn="base" latinLnBrk="0" hangingPunct="0">
              <a:lnSpc>
                <a:spcPct val="100000"/>
              </a:lnSpc>
              <a:spcBef>
                <a:spcPct val="0"/>
              </a:spcBef>
              <a:spcAft>
                <a:spcPts val="600"/>
              </a:spcAft>
              <a:buClrTx/>
              <a:buSzTx/>
              <a:buFontTx/>
              <a:buNone/>
              <a:tabLst/>
            </a:pPr>
            <a:endParaRPr kumimoji="0" lang="en-US" altLang="en-US" b="0" i="0" u="none" strike="noStrike" cap="none" normalizeH="0" baseline="0">
              <a:ln>
                <a:noFill/>
              </a:ln>
              <a:effectLst/>
              <a:latin typeface="Arial" panose="020B0604020202020204" pitchFamily="34" charset="0"/>
            </a:endParaRPr>
          </a:p>
        </p:txBody>
      </p:sp>
      <p:sp>
        <p:nvSpPr>
          <p:cNvPr id="3" name="Footer Placeholder 2">
            <a:extLst>
              <a:ext uri="{FF2B5EF4-FFF2-40B4-BE49-F238E27FC236}">
                <a16:creationId xmlns:a16="http://schemas.microsoft.com/office/drawing/2014/main" id="{35F2C52A-D32E-264D-CB53-205B6A138AD0}"/>
              </a:ext>
            </a:extLst>
          </p:cNvPr>
          <p:cNvSpPr>
            <a:spLocks noGrp="1"/>
          </p:cNvSpPr>
          <p:nvPr>
            <p:ph type="ftr" sz="quarter" idx="11"/>
          </p:nvPr>
        </p:nvSpPr>
        <p:spPr/>
        <p:txBody>
          <a:bodyPr/>
          <a:lstStyle/>
          <a:p>
            <a:r>
              <a:rPr lang="en-US"/>
              <a:t>Copyright ©2023 Northern Alberta Institute of Technology.  All rights reserved</a:t>
            </a:r>
          </a:p>
        </p:txBody>
      </p:sp>
    </p:spTree>
    <p:extLst>
      <p:ext uri="{BB962C8B-B14F-4D97-AF65-F5344CB8AC3E}">
        <p14:creationId xmlns:p14="http://schemas.microsoft.com/office/powerpoint/2010/main" val="3500318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3A31F281-755B-8CD0-CAFE-753513407EA9}"/>
              </a:ext>
            </a:extLst>
          </p:cNvPr>
          <p:cNvSpPr>
            <a:spLocks noGrp="1"/>
          </p:cNvSpPr>
          <p:nvPr>
            <p:ph type="title"/>
          </p:nvPr>
        </p:nvSpPr>
        <p:spPr>
          <a:xfrm>
            <a:off x="5748752" y="552782"/>
            <a:ext cx="5919373" cy="1611920"/>
          </a:xfrm>
        </p:spPr>
        <p:txBody>
          <a:bodyPr>
            <a:normAutofit/>
          </a:bodyPr>
          <a:lstStyle/>
          <a:p>
            <a:pPr>
              <a:lnSpc>
                <a:spcPct val="90000"/>
              </a:lnSpc>
            </a:pPr>
            <a:r>
              <a:rPr lang="en-US" sz="3400" b="1" i="0" dirty="0">
                <a:effectLst/>
                <a:latin typeface="Söhne"/>
              </a:rPr>
              <a:t>Statement Regarding Slide Accuracy and Potential Revisions</a:t>
            </a:r>
            <a:endParaRPr lang="en-CA" sz="3400" dirty="0"/>
          </a:p>
        </p:txBody>
      </p:sp>
      <p:pic>
        <p:nvPicPr>
          <p:cNvPr id="6" name="Picture 5" descr="Notebook with scribbles">
            <a:extLst>
              <a:ext uri="{FF2B5EF4-FFF2-40B4-BE49-F238E27FC236}">
                <a16:creationId xmlns:a16="http://schemas.microsoft.com/office/drawing/2014/main" id="{DD43E003-CDF0-BE9A-A253-B4B2C2BF1D1F}"/>
              </a:ext>
            </a:extLst>
          </p:cNvPr>
          <p:cNvPicPr>
            <a:picLocks noChangeAspect="1"/>
          </p:cNvPicPr>
          <p:nvPr/>
        </p:nvPicPr>
        <p:blipFill rotWithShape="1">
          <a:blip r:embed="rId2"/>
          <a:srcRect l="29296" r="15120" b="-1"/>
          <a:stretch/>
        </p:blipFill>
        <p:spPr>
          <a:xfrm>
            <a:off x="20" y="10"/>
            <a:ext cx="5710632" cy="6857990"/>
          </a:xfrm>
          <a:custGeom>
            <a:avLst/>
            <a:gdLst/>
            <a:ahLst/>
            <a:cxnLst/>
            <a:rect l="l" t="t" r="r" b="b"/>
            <a:pathLst>
              <a:path w="5710652" h="6858000">
                <a:moveTo>
                  <a:pt x="4831301" y="0"/>
                </a:moveTo>
                <a:lnTo>
                  <a:pt x="5696109" y="0"/>
                </a:lnTo>
                <a:lnTo>
                  <a:pt x="5706418" y="42969"/>
                </a:lnTo>
                <a:cubicBezTo>
                  <a:pt x="5714414" y="100391"/>
                  <a:pt x="5711283" y="160329"/>
                  <a:pt x="5695333" y="219852"/>
                </a:cubicBezTo>
                <a:cubicBezTo>
                  <a:pt x="5631536" y="457945"/>
                  <a:pt x="5386806" y="599240"/>
                  <a:pt x="5148712" y="535443"/>
                </a:cubicBezTo>
                <a:cubicBezTo>
                  <a:pt x="4940381" y="479621"/>
                  <a:pt x="4806160" y="285271"/>
                  <a:pt x="4818599" y="78052"/>
                </a:cubicBezTo>
                <a:close/>
                <a:moveTo>
                  <a:pt x="0" y="0"/>
                </a:moveTo>
                <a:lnTo>
                  <a:pt x="545808" y="0"/>
                </a:lnTo>
                <a:lnTo>
                  <a:pt x="4212872" y="0"/>
                </a:lnTo>
                <a:lnTo>
                  <a:pt x="4204748" y="184996"/>
                </a:lnTo>
                <a:cubicBezTo>
                  <a:pt x="4203390" y="263520"/>
                  <a:pt x="4204263" y="341910"/>
                  <a:pt x="4207775" y="419995"/>
                </a:cubicBezTo>
                <a:cubicBezTo>
                  <a:pt x="4220964" y="709488"/>
                  <a:pt x="4449625" y="891535"/>
                  <a:pt x="4655737" y="1068099"/>
                </a:cubicBezTo>
                <a:cubicBezTo>
                  <a:pt x="5169527" y="1508061"/>
                  <a:pt x="5344373" y="2032158"/>
                  <a:pt x="5103604" y="2589405"/>
                </a:cubicBezTo>
                <a:cubicBezTo>
                  <a:pt x="5010230" y="2805523"/>
                  <a:pt x="4828675" y="2993264"/>
                  <a:pt x="4657611" y="3164269"/>
                </a:cubicBezTo>
                <a:cubicBezTo>
                  <a:pt x="4198817" y="3622744"/>
                  <a:pt x="4217616" y="4154456"/>
                  <a:pt x="4499219" y="4641255"/>
                </a:cubicBezTo>
                <a:cubicBezTo>
                  <a:pt x="4699839" y="4986832"/>
                  <a:pt x="4940395" y="5311556"/>
                  <a:pt x="5110950" y="5670858"/>
                </a:cubicBezTo>
                <a:cubicBezTo>
                  <a:pt x="5277001" y="6019042"/>
                  <a:pt x="5375520" y="6366409"/>
                  <a:pt x="5396522" y="6707670"/>
                </a:cubicBezTo>
                <a:lnTo>
                  <a:pt x="5398895" y="6858000"/>
                </a:lnTo>
                <a:lnTo>
                  <a:pt x="0" y="6858000"/>
                </a:lnTo>
                <a:close/>
              </a:path>
            </a:pathLst>
          </a:custGeom>
        </p:spPr>
      </p:pic>
      <p:sp>
        <p:nvSpPr>
          <p:cNvPr id="3" name="Content Placeholder 2">
            <a:extLst>
              <a:ext uri="{FF2B5EF4-FFF2-40B4-BE49-F238E27FC236}">
                <a16:creationId xmlns:a16="http://schemas.microsoft.com/office/drawing/2014/main" id="{2FAABB72-D61A-09FD-9819-1356C9464939}"/>
              </a:ext>
            </a:extLst>
          </p:cNvPr>
          <p:cNvSpPr>
            <a:spLocks noGrp="1"/>
          </p:cNvSpPr>
          <p:nvPr>
            <p:ph idx="1"/>
          </p:nvPr>
        </p:nvSpPr>
        <p:spPr>
          <a:xfrm>
            <a:off x="5745083" y="2391995"/>
            <a:ext cx="5904056" cy="3174788"/>
          </a:xfrm>
        </p:spPr>
        <p:txBody>
          <a:bodyPr anchor="t">
            <a:normAutofit/>
          </a:bodyPr>
          <a:lstStyle/>
          <a:p>
            <a:r>
              <a:rPr lang="en-US" b="0" i="0">
                <a:effectLst/>
                <a:latin typeface="Söhne"/>
              </a:rPr>
              <a:t>Please note that the content of these PowerPoint slides is accurate to the best of my knowledge at the time of presentation. However, as new research and developments emerge, or to enhance the learning experience, these slides may be subject to updates or revisions in the future. I encourage you to stay engaged with the course materials and any announcements for the most current information</a:t>
            </a:r>
            <a:endParaRPr lang="en-CA"/>
          </a:p>
        </p:txBody>
      </p:sp>
      <p:sp>
        <p:nvSpPr>
          <p:cNvPr id="4" name="Footer Placeholder 3">
            <a:extLst>
              <a:ext uri="{FF2B5EF4-FFF2-40B4-BE49-F238E27FC236}">
                <a16:creationId xmlns:a16="http://schemas.microsoft.com/office/drawing/2014/main" id="{C74150E9-F003-47BA-A860-52E22BE1A4D8}"/>
              </a:ext>
            </a:extLst>
          </p:cNvPr>
          <p:cNvSpPr>
            <a:spLocks noGrp="1"/>
          </p:cNvSpPr>
          <p:nvPr>
            <p:ph type="ftr" sz="quarter" idx="11"/>
          </p:nvPr>
        </p:nvSpPr>
        <p:spPr>
          <a:xfrm>
            <a:off x="5745083" y="6356350"/>
            <a:ext cx="4114800" cy="365125"/>
          </a:xfrm>
        </p:spPr>
        <p:txBody>
          <a:bodyPr>
            <a:normAutofit/>
          </a:bodyPr>
          <a:lstStyle/>
          <a:p>
            <a:pPr algn="l">
              <a:spcAft>
                <a:spcPts val="600"/>
              </a:spcAft>
            </a:pPr>
            <a:r>
              <a:rPr lang="en-US" dirty="0"/>
              <a:t>Copyright ©2023 Northern Alberta Institute of Technology.  All rights reserved</a:t>
            </a:r>
          </a:p>
        </p:txBody>
      </p:sp>
    </p:spTree>
    <p:extLst>
      <p:ext uri="{BB962C8B-B14F-4D97-AF65-F5344CB8AC3E}">
        <p14:creationId xmlns:p14="http://schemas.microsoft.com/office/powerpoint/2010/main" val="3059429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53824-A5A8-9886-4FA8-81F26B3CE84C}"/>
              </a:ext>
            </a:extLst>
          </p:cNvPr>
          <p:cNvSpPr>
            <a:spLocks noGrp="1"/>
          </p:cNvSpPr>
          <p:nvPr>
            <p:ph type="title"/>
          </p:nvPr>
        </p:nvSpPr>
        <p:spPr/>
        <p:txBody>
          <a:bodyPr/>
          <a:lstStyle/>
          <a:p>
            <a:r>
              <a:rPr lang="en-US" b="1" i="0">
                <a:effectLst/>
                <a:latin typeface="Söhne"/>
              </a:rPr>
              <a:t>Setting Up in LINQPad 7</a:t>
            </a:r>
            <a:endParaRPr lang="en-CA" dirty="0"/>
          </a:p>
        </p:txBody>
      </p:sp>
      <p:graphicFrame>
        <p:nvGraphicFramePr>
          <p:cNvPr id="13" name="Content Placeholder 2">
            <a:extLst>
              <a:ext uri="{FF2B5EF4-FFF2-40B4-BE49-F238E27FC236}">
                <a16:creationId xmlns:a16="http://schemas.microsoft.com/office/drawing/2014/main" id="{5EBCBCE8-4B60-80F3-6206-EF1ACD1C950A}"/>
              </a:ext>
            </a:extLst>
          </p:cNvPr>
          <p:cNvGraphicFramePr>
            <a:graphicFrameLocks noGrp="1"/>
          </p:cNvGraphicFramePr>
          <p:nvPr>
            <p:ph idx="1"/>
          </p:nvPr>
        </p:nvGraphicFramePr>
        <p:xfrm>
          <a:off x="609600" y="2106204"/>
          <a:ext cx="10972800" cy="40365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C9636DCB-947F-8813-4F05-F30874FB0D99}"/>
              </a:ext>
            </a:extLst>
          </p:cNvPr>
          <p:cNvSpPr>
            <a:spLocks noGrp="1"/>
          </p:cNvSpPr>
          <p:nvPr>
            <p:ph type="ftr" sz="quarter" idx="11"/>
          </p:nvPr>
        </p:nvSpPr>
        <p:spPr/>
        <p:txBody>
          <a:bodyPr/>
          <a:lstStyle/>
          <a:p>
            <a:r>
              <a:rPr lang="en-US"/>
              <a:t>Copyright ©2023 Northern Alberta Institute of Technology.  All rights reserved</a:t>
            </a:r>
          </a:p>
        </p:txBody>
      </p:sp>
    </p:spTree>
    <p:extLst>
      <p:ext uri="{BB962C8B-B14F-4D97-AF65-F5344CB8AC3E}">
        <p14:creationId xmlns:p14="http://schemas.microsoft.com/office/powerpoint/2010/main" val="508841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53824-A5A8-9886-4FA8-81F26B3CE84C}"/>
              </a:ext>
            </a:extLst>
          </p:cNvPr>
          <p:cNvSpPr>
            <a:spLocks noGrp="1"/>
          </p:cNvSpPr>
          <p:nvPr>
            <p:ph type="title"/>
          </p:nvPr>
        </p:nvSpPr>
        <p:spPr/>
        <p:txBody>
          <a:bodyPr/>
          <a:lstStyle/>
          <a:p>
            <a:r>
              <a:rPr lang="en-US" b="1" i="0">
                <a:effectLst/>
                <a:latin typeface="Söhne"/>
              </a:rPr>
              <a:t>Setting Up in LINQPad 7</a:t>
            </a:r>
            <a:endParaRPr lang="en-CA" dirty="0"/>
          </a:p>
        </p:txBody>
      </p:sp>
      <p:graphicFrame>
        <p:nvGraphicFramePr>
          <p:cNvPr id="13" name="Content Placeholder 2">
            <a:extLst>
              <a:ext uri="{FF2B5EF4-FFF2-40B4-BE49-F238E27FC236}">
                <a16:creationId xmlns:a16="http://schemas.microsoft.com/office/drawing/2014/main" id="{5EBCBCE8-4B60-80F3-6206-EF1ACD1C950A}"/>
              </a:ext>
            </a:extLst>
          </p:cNvPr>
          <p:cNvGraphicFramePr>
            <a:graphicFrameLocks noGrp="1"/>
          </p:cNvGraphicFramePr>
          <p:nvPr>
            <p:ph idx="1"/>
            <p:extLst>
              <p:ext uri="{D42A27DB-BD31-4B8C-83A1-F6EECF244321}">
                <p14:modId xmlns:p14="http://schemas.microsoft.com/office/powerpoint/2010/main" val="1078140102"/>
              </p:ext>
            </p:extLst>
          </p:nvPr>
        </p:nvGraphicFramePr>
        <p:xfrm>
          <a:off x="609600" y="2106204"/>
          <a:ext cx="10972800" cy="40365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3BBC177A-C313-BD82-3B20-C8074441A15A}"/>
              </a:ext>
            </a:extLst>
          </p:cNvPr>
          <p:cNvSpPr>
            <a:spLocks noGrp="1"/>
          </p:cNvSpPr>
          <p:nvPr>
            <p:ph type="ftr" sz="quarter" idx="11"/>
          </p:nvPr>
        </p:nvSpPr>
        <p:spPr/>
        <p:txBody>
          <a:bodyPr/>
          <a:lstStyle/>
          <a:p>
            <a:r>
              <a:rPr lang="en-US"/>
              <a:t>Copyright ©2023 Northern Alberta Institute of Technology.  All rights reserved</a:t>
            </a:r>
          </a:p>
        </p:txBody>
      </p:sp>
    </p:spTree>
    <p:extLst>
      <p:ext uri="{BB962C8B-B14F-4D97-AF65-F5344CB8AC3E}">
        <p14:creationId xmlns:p14="http://schemas.microsoft.com/office/powerpoint/2010/main" val="1580122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53824-A5A8-9886-4FA8-81F26B3CE84C}"/>
              </a:ext>
            </a:extLst>
          </p:cNvPr>
          <p:cNvSpPr>
            <a:spLocks noGrp="1"/>
          </p:cNvSpPr>
          <p:nvPr>
            <p:ph type="title"/>
          </p:nvPr>
        </p:nvSpPr>
        <p:spPr>
          <a:xfrm>
            <a:off x="609600" y="0"/>
            <a:ext cx="10972800" cy="1325563"/>
          </a:xfrm>
        </p:spPr>
        <p:txBody>
          <a:bodyPr/>
          <a:lstStyle/>
          <a:p>
            <a:r>
              <a:rPr lang="en-US" b="1" i="0" dirty="0">
                <a:effectLst/>
                <a:latin typeface="Söhne"/>
              </a:rPr>
              <a:t>Setting Up in LINQPad 7</a:t>
            </a:r>
            <a:endParaRPr lang="en-CA" dirty="0"/>
          </a:p>
        </p:txBody>
      </p:sp>
      <p:pic>
        <p:nvPicPr>
          <p:cNvPr id="6" name="Content Placeholder 5">
            <a:extLst>
              <a:ext uri="{FF2B5EF4-FFF2-40B4-BE49-F238E27FC236}">
                <a16:creationId xmlns:a16="http://schemas.microsoft.com/office/drawing/2014/main" id="{3A494E47-C8DC-82D7-AD96-4420B692A6BC}"/>
              </a:ext>
            </a:extLst>
          </p:cNvPr>
          <p:cNvPicPr>
            <a:picLocks noGrp="1" noChangeAspect="1"/>
          </p:cNvPicPr>
          <p:nvPr>
            <p:ph idx="1"/>
          </p:nvPr>
        </p:nvPicPr>
        <p:blipFill>
          <a:blip r:embed="rId2"/>
          <a:stretch>
            <a:fillRect/>
          </a:stretch>
        </p:blipFill>
        <p:spPr>
          <a:xfrm>
            <a:off x="4038600" y="1475217"/>
            <a:ext cx="4174834" cy="4731478"/>
          </a:xfrm>
        </p:spPr>
      </p:pic>
      <p:sp>
        <p:nvSpPr>
          <p:cNvPr id="3" name="Footer Placeholder 2">
            <a:extLst>
              <a:ext uri="{FF2B5EF4-FFF2-40B4-BE49-F238E27FC236}">
                <a16:creationId xmlns:a16="http://schemas.microsoft.com/office/drawing/2014/main" id="{C6E41640-41A2-B095-CB07-935D4C1437A5}"/>
              </a:ext>
            </a:extLst>
          </p:cNvPr>
          <p:cNvSpPr>
            <a:spLocks noGrp="1"/>
          </p:cNvSpPr>
          <p:nvPr>
            <p:ph type="ftr" sz="quarter" idx="11"/>
          </p:nvPr>
        </p:nvSpPr>
        <p:spPr/>
        <p:txBody>
          <a:bodyPr/>
          <a:lstStyle/>
          <a:p>
            <a:r>
              <a:rPr lang="en-US"/>
              <a:t>Copyright ©2023 Northern Alberta Institute of Technology.  All rights reserved</a:t>
            </a:r>
          </a:p>
        </p:txBody>
      </p:sp>
    </p:spTree>
    <p:extLst>
      <p:ext uri="{BB962C8B-B14F-4D97-AF65-F5344CB8AC3E}">
        <p14:creationId xmlns:p14="http://schemas.microsoft.com/office/powerpoint/2010/main" val="1370668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45CF5F84-3BA6-6402-0F75-0BBD9DB08F83}"/>
              </a:ext>
            </a:extLst>
          </p:cNvPr>
          <p:cNvSpPr>
            <a:spLocks noGrp="1"/>
          </p:cNvSpPr>
          <p:nvPr>
            <p:ph type="title"/>
          </p:nvPr>
        </p:nvSpPr>
        <p:spPr>
          <a:xfrm>
            <a:off x="6297494" y="552782"/>
            <a:ext cx="5369169" cy="1619611"/>
          </a:xfrm>
        </p:spPr>
        <p:txBody>
          <a:bodyPr>
            <a:normAutofit/>
          </a:bodyPr>
          <a:lstStyle/>
          <a:p>
            <a:r>
              <a:rPr lang="en-CA" b="1" i="0" dirty="0">
                <a:effectLst/>
                <a:latin typeface="Söhne"/>
              </a:rPr>
              <a:t>Execution Shortcuts</a:t>
            </a:r>
            <a:endParaRPr lang="en-CA" dirty="0"/>
          </a:p>
        </p:txBody>
      </p:sp>
      <p:pic>
        <p:nvPicPr>
          <p:cNvPr id="5" name="Picture 4" descr="Metal tic-tac-toe game pieces">
            <a:extLst>
              <a:ext uri="{FF2B5EF4-FFF2-40B4-BE49-F238E27FC236}">
                <a16:creationId xmlns:a16="http://schemas.microsoft.com/office/drawing/2014/main" id="{B6751B53-6396-C8FF-26A9-6C7759199912}"/>
              </a:ext>
            </a:extLst>
          </p:cNvPr>
          <p:cNvPicPr>
            <a:picLocks noChangeAspect="1"/>
          </p:cNvPicPr>
          <p:nvPr/>
        </p:nvPicPr>
        <p:blipFill rotWithShape="1">
          <a:blip r:embed="rId2"/>
          <a:srcRect l="11366" r="24903"/>
          <a:stretch/>
        </p:blipFill>
        <p:spPr>
          <a:xfrm>
            <a:off x="-52346" y="10"/>
            <a:ext cx="5827552" cy="6857990"/>
          </a:xfrm>
          <a:custGeom>
            <a:avLst/>
            <a:gdLst/>
            <a:ahLst/>
            <a:cxnLst/>
            <a:rect l="l" t="t" r="r" b="b"/>
            <a:pathLst>
              <a:path w="5827552" h="6858000">
                <a:moveTo>
                  <a:pt x="5436113" y="4232571"/>
                </a:moveTo>
                <a:cubicBezTo>
                  <a:pt x="5625722" y="4232571"/>
                  <a:pt x="5779430" y="4386279"/>
                  <a:pt x="5779430" y="4575888"/>
                </a:cubicBezTo>
                <a:cubicBezTo>
                  <a:pt x="5779430" y="4765497"/>
                  <a:pt x="5625722" y="4919205"/>
                  <a:pt x="5436113" y="4919205"/>
                </a:cubicBezTo>
                <a:cubicBezTo>
                  <a:pt x="5246504" y="4919205"/>
                  <a:pt x="5092796" y="4765497"/>
                  <a:pt x="5092796" y="4575888"/>
                </a:cubicBezTo>
                <a:cubicBezTo>
                  <a:pt x="5092796" y="4386279"/>
                  <a:pt x="5246504" y="4232571"/>
                  <a:pt x="5436113" y="4232571"/>
                </a:cubicBezTo>
                <a:close/>
                <a:moveTo>
                  <a:pt x="5580185" y="1806694"/>
                </a:moveTo>
                <a:cubicBezTo>
                  <a:pt x="5699726" y="1806694"/>
                  <a:pt x="5799461" y="1891487"/>
                  <a:pt x="5822527" y="2004209"/>
                </a:cubicBezTo>
                <a:lnTo>
                  <a:pt x="5827552" y="2054052"/>
                </a:lnTo>
                <a:lnTo>
                  <a:pt x="5827552" y="2054073"/>
                </a:lnTo>
                <a:lnTo>
                  <a:pt x="5822527" y="2103916"/>
                </a:lnTo>
                <a:cubicBezTo>
                  <a:pt x="5799461" y="2216637"/>
                  <a:pt x="5699726" y="2301430"/>
                  <a:pt x="5580185" y="2301430"/>
                </a:cubicBezTo>
                <a:cubicBezTo>
                  <a:pt x="5443567" y="2301430"/>
                  <a:pt x="5332817" y="2190680"/>
                  <a:pt x="5332817" y="2054062"/>
                </a:cubicBezTo>
                <a:cubicBezTo>
                  <a:pt x="5332817" y="1917444"/>
                  <a:pt x="5443567" y="1806694"/>
                  <a:pt x="5580185" y="1806694"/>
                </a:cubicBezTo>
                <a:close/>
                <a:moveTo>
                  <a:pt x="5580184" y="1294715"/>
                </a:moveTo>
                <a:cubicBezTo>
                  <a:pt x="5659753" y="1294715"/>
                  <a:pt x="5724256" y="1359218"/>
                  <a:pt x="5724256" y="1438787"/>
                </a:cubicBezTo>
                <a:cubicBezTo>
                  <a:pt x="5724256" y="1518356"/>
                  <a:pt x="5659753" y="1582859"/>
                  <a:pt x="5580184" y="1582859"/>
                </a:cubicBezTo>
                <a:cubicBezTo>
                  <a:pt x="5500615" y="1582859"/>
                  <a:pt x="5436112" y="1518356"/>
                  <a:pt x="5436112" y="1438787"/>
                </a:cubicBezTo>
                <a:cubicBezTo>
                  <a:pt x="5436112" y="1359218"/>
                  <a:pt x="5500615" y="1294715"/>
                  <a:pt x="5580184" y="1294715"/>
                </a:cubicBezTo>
                <a:close/>
                <a:moveTo>
                  <a:pt x="0" y="0"/>
                </a:moveTo>
                <a:lnTo>
                  <a:pt x="5346882" y="0"/>
                </a:lnTo>
                <a:lnTo>
                  <a:pt x="5396357" y="64140"/>
                </a:lnTo>
                <a:cubicBezTo>
                  <a:pt x="5509528" y="228632"/>
                  <a:pt x="5577723" y="424885"/>
                  <a:pt x="5582550" y="646882"/>
                </a:cubicBezTo>
                <a:cubicBezTo>
                  <a:pt x="5608062" y="1102027"/>
                  <a:pt x="5203194" y="1301070"/>
                  <a:pt x="5151872" y="1809180"/>
                </a:cubicBezTo>
                <a:cubicBezTo>
                  <a:pt x="5104686" y="2276432"/>
                  <a:pt x="5496947" y="2514465"/>
                  <a:pt x="5323965" y="3464278"/>
                </a:cubicBezTo>
                <a:cubicBezTo>
                  <a:pt x="5211960" y="4079388"/>
                  <a:pt x="4297510" y="4259025"/>
                  <a:pt x="5513003" y="5720066"/>
                </a:cubicBezTo>
                <a:cubicBezTo>
                  <a:pt x="5768583" y="6027176"/>
                  <a:pt x="5791560" y="6490332"/>
                  <a:pt x="5601722" y="6841105"/>
                </a:cubicBezTo>
                <a:lnTo>
                  <a:pt x="5590822" y="6858000"/>
                </a:lnTo>
                <a:lnTo>
                  <a:pt x="1735" y="6858000"/>
                </a:lnTo>
                <a:lnTo>
                  <a:pt x="0" y="6858000"/>
                </a:lnTo>
                <a:lnTo>
                  <a:pt x="0" y="6849812"/>
                </a:lnTo>
                <a:lnTo>
                  <a:pt x="0" y="6483067"/>
                </a:lnTo>
                <a:lnTo>
                  <a:pt x="0" y="1250146"/>
                </a:lnTo>
                <a:close/>
              </a:path>
            </a:pathLst>
          </a:custGeom>
        </p:spPr>
      </p:pic>
      <p:sp>
        <p:nvSpPr>
          <p:cNvPr id="3" name="Content Placeholder 2">
            <a:extLst>
              <a:ext uri="{FF2B5EF4-FFF2-40B4-BE49-F238E27FC236}">
                <a16:creationId xmlns:a16="http://schemas.microsoft.com/office/drawing/2014/main" id="{6F4A803D-677C-4E7D-83AC-78DA82885565}"/>
              </a:ext>
            </a:extLst>
          </p:cNvPr>
          <p:cNvSpPr>
            <a:spLocks noGrp="1"/>
          </p:cNvSpPr>
          <p:nvPr>
            <p:ph idx="1"/>
          </p:nvPr>
        </p:nvSpPr>
        <p:spPr>
          <a:xfrm>
            <a:off x="6298092" y="2391995"/>
            <a:ext cx="5355276" cy="3174788"/>
          </a:xfrm>
        </p:spPr>
        <p:txBody>
          <a:bodyPr anchor="t">
            <a:normAutofit/>
          </a:bodyPr>
          <a:lstStyle/>
          <a:p>
            <a:pPr>
              <a:buFont typeface="Arial" panose="020B0604020202020204" pitchFamily="34" charset="0"/>
              <a:buChar char="•"/>
            </a:pPr>
            <a:r>
              <a:rPr lang="en-US" b="1" i="0" dirty="0">
                <a:effectLst/>
                <a:latin typeface="Söhne"/>
              </a:rPr>
              <a:t>F5</a:t>
            </a:r>
            <a:r>
              <a:rPr lang="en-US" b="0" i="0" dirty="0">
                <a:effectLst/>
                <a:latin typeface="Söhne"/>
              </a:rPr>
              <a:t> or green triangle: Run query</a:t>
            </a:r>
          </a:p>
          <a:p>
            <a:pPr>
              <a:buFont typeface="Arial" panose="020B0604020202020204" pitchFamily="34" charset="0"/>
              <a:buChar char="•"/>
            </a:pPr>
            <a:r>
              <a:rPr lang="en-US" b="1" i="0" dirty="0">
                <a:effectLst/>
                <a:latin typeface="Söhne"/>
              </a:rPr>
              <a:t>Ctrl + R</a:t>
            </a:r>
            <a:r>
              <a:rPr lang="en-US" b="0" i="0" dirty="0">
                <a:effectLst/>
                <a:latin typeface="Söhne"/>
              </a:rPr>
              <a:t>: Toggle results on/off</a:t>
            </a:r>
          </a:p>
          <a:p>
            <a:pPr>
              <a:buFont typeface="Arial" panose="020B0604020202020204" pitchFamily="34" charset="0"/>
              <a:buChar char="•"/>
            </a:pPr>
            <a:r>
              <a:rPr lang="en-US" b="0" i="0" dirty="0">
                <a:effectLst/>
                <a:latin typeface="Söhne"/>
              </a:rPr>
              <a:t>If the query seems unresponsive, use the red square to terminate</a:t>
            </a:r>
          </a:p>
          <a:p>
            <a:endParaRPr lang="en-CA" dirty="0"/>
          </a:p>
        </p:txBody>
      </p:sp>
      <p:sp>
        <p:nvSpPr>
          <p:cNvPr id="4" name="Footer Placeholder 3">
            <a:extLst>
              <a:ext uri="{FF2B5EF4-FFF2-40B4-BE49-F238E27FC236}">
                <a16:creationId xmlns:a16="http://schemas.microsoft.com/office/drawing/2014/main" id="{0CD47CFD-FFAA-CD9E-A541-CB588E1350A7}"/>
              </a:ext>
            </a:extLst>
          </p:cNvPr>
          <p:cNvSpPr>
            <a:spLocks noGrp="1"/>
          </p:cNvSpPr>
          <p:nvPr>
            <p:ph type="ftr" sz="quarter" idx="11"/>
          </p:nvPr>
        </p:nvSpPr>
        <p:spPr/>
        <p:txBody>
          <a:bodyPr/>
          <a:lstStyle/>
          <a:p>
            <a:r>
              <a:rPr lang="en-US"/>
              <a:t>Copyright ©2023 Northern Alberta Institute of Technology.  All rights reserved</a:t>
            </a:r>
          </a:p>
        </p:txBody>
      </p:sp>
    </p:spTree>
    <p:extLst>
      <p:ext uri="{BB962C8B-B14F-4D97-AF65-F5344CB8AC3E}">
        <p14:creationId xmlns:p14="http://schemas.microsoft.com/office/powerpoint/2010/main" val="2477441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E8662-62B3-E5EF-95CE-9CD0CB20A145}"/>
              </a:ext>
            </a:extLst>
          </p:cNvPr>
          <p:cNvSpPr>
            <a:spLocks noGrp="1"/>
          </p:cNvSpPr>
          <p:nvPr>
            <p:ph type="title"/>
          </p:nvPr>
        </p:nvSpPr>
        <p:spPr/>
        <p:txBody>
          <a:bodyPr/>
          <a:lstStyle/>
          <a:p>
            <a:r>
              <a:rPr lang="en-CA" b="1" i="0" dirty="0">
                <a:effectLst/>
                <a:latin typeface="Söhne"/>
              </a:rPr>
              <a:t>Expression IDE – C# Expression</a:t>
            </a:r>
            <a:endParaRPr lang="en-CA" dirty="0"/>
          </a:p>
        </p:txBody>
      </p:sp>
      <p:sp>
        <p:nvSpPr>
          <p:cNvPr id="3" name="Content Placeholder 2">
            <a:extLst>
              <a:ext uri="{FF2B5EF4-FFF2-40B4-BE49-F238E27FC236}">
                <a16:creationId xmlns:a16="http://schemas.microsoft.com/office/drawing/2014/main" id="{2E1A9D2F-FF29-E598-3312-A4A3CBC7DC10}"/>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Executes single LINQ queries without a semicolon</a:t>
            </a:r>
          </a:p>
          <a:p>
            <a:pPr algn="l">
              <a:buFont typeface="Arial" panose="020B0604020202020204" pitchFamily="34" charset="0"/>
              <a:buChar char="•"/>
            </a:pPr>
            <a:r>
              <a:rPr lang="en-US" b="0" i="0" dirty="0">
                <a:solidFill>
                  <a:srgbClr val="374151"/>
                </a:solidFill>
                <a:effectLst/>
                <a:latin typeface="Söhne"/>
              </a:rPr>
              <a:t>For multiple queries, highlight the desired one before executing</a:t>
            </a:r>
          </a:p>
          <a:p>
            <a:endParaRPr lang="en-CA" dirty="0"/>
          </a:p>
        </p:txBody>
      </p:sp>
      <p:pic>
        <p:nvPicPr>
          <p:cNvPr id="6" name="Picture 5">
            <a:extLst>
              <a:ext uri="{FF2B5EF4-FFF2-40B4-BE49-F238E27FC236}">
                <a16:creationId xmlns:a16="http://schemas.microsoft.com/office/drawing/2014/main" id="{E21072F2-F7E3-3E09-B952-3E387D9D3D8D}"/>
              </a:ext>
            </a:extLst>
          </p:cNvPr>
          <p:cNvPicPr>
            <a:picLocks noChangeAspect="1"/>
          </p:cNvPicPr>
          <p:nvPr/>
        </p:nvPicPr>
        <p:blipFill>
          <a:blip r:embed="rId2"/>
          <a:stretch>
            <a:fillRect/>
          </a:stretch>
        </p:blipFill>
        <p:spPr>
          <a:xfrm>
            <a:off x="407373" y="3300216"/>
            <a:ext cx="10952381" cy="3000000"/>
          </a:xfrm>
          <a:prstGeom prst="rect">
            <a:avLst/>
          </a:prstGeom>
        </p:spPr>
      </p:pic>
      <p:sp>
        <p:nvSpPr>
          <p:cNvPr id="4" name="Footer Placeholder 3">
            <a:extLst>
              <a:ext uri="{FF2B5EF4-FFF2-40B4-BE49-F238E27FC236}">
                <a16:creationId xmlns:a16="http://schemas.microsoft.com/office/drawing/2014/main" id="{142EC046-6A26-EC11-3BA7-0739084F882C}"/>
              </a:ext>
            </a:extLst>
          </p:cNvPr>
          <p:cNvSpPr>
            <a:spLocks noGrp="1"/>
          </p:cNvSpPr>
          <p:nvPr>
            <p:ph type="ftr" sz="quarter" idx="11"/>
          </p:nvPr>
        </p:nvSpPr>
        <p:spPr/>
        <p:txBody>
          <a:bodyPr/>
          <a:lstStyle/>
          <a:p>
            <a:r>
              <a:rPr lang="en-US"/>
              <a:t>Copyright ©2023 Northern Alberta Institute of Technology.  All rights reserved</a:t>
            </a:r>
          </a:p>
        </p:txBody>
      </p:sp>
    </p:spTree>
    <p:extLst>
      <p:ext uri="{BB962C8B-B14F-4D97-AF65-F5344CB8AC3E}">
        <p14:creationId xmlns:p14="http://schemas.microsoft.com/office/powerpoint/2010/main" val="2092533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95C23-E549-A7B7-E4D6-AF88951E6F1C}"/>
              </a:ext>
            </a:extLst>
          </p:cNvPr>
          <p:cNvSpPr>
            <a:spLocks noGrp="1"/>
          </p:cNvSpPr>
          <p:nvPr>
            <p:ph type="title"/>
          </p:nvPr>
        </p:nvSpPr>
        <p:spPr/>
        <p:txBody>
          <a:bodyPr/>
          <a:lstStyle/>
          <a:p>
            <a:r>
              <a:rPr lang="en-CA" b="1" i="0" dirty="0">
                <a:effectLst/>
                <a:latin typeface="Söhne"/>
              </a:rPr>
              <a:t>Commenting in LINQPad</a:t>
            </a:r>
            <a:endParaRPr lang="en-CA" dirty="0"/>
          </a:p>
        </p:txBody>
      </p:sp>
      <p:graphicFrame>
        <p:nvGraphicFramePr>
          <p:cNvPr id="5" name="Content Placeholder 2">
            <a:extLst>
              <a:ext uri="{FF2B5EF4-FFF2-40B4-BE49-F238E27FC236}">
                <a16:creationId xmlns:a16="http://schemas.microsoft.com/office/drawing/2014/main" id="{4238EF34-EC8B-0378-DF48-331535A0895D}"/>
              </a:ext>
            </a:extLst>
          </p:cNvPr>
          <p:cNvGraphicFramePr>
            <a:graphicFrameLocks noGrp="1"/>
          </p:cNvGraphicFramePr>
          <p:nvPr>
            <p:ph idx="1"/>
          </p:nvPr>
        </p:nvGraphicFramePr>
        <p:xfrm>
          <a:off x="609600" y="2106204"/>
          <a:ext cx="10972800" cy="40365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4C4F9572-165B-7841-E2D3-3E318479AE7A}"/>
              </a:ext>
            </a:extLst>
          </p:cNvPr>
          <p:cNvSpPr>
            <a:spLocks noGrp="1"/>
          </p:cNvSpPr>
          <p:nvPr>
            <p:ph type="ftr" sz="quarter" idx="11"/>
          </p:nvPr>
        </p:nvSpPr>
        <p:spPr/>
        <p:txBody>
          <a:bodyPr/>
          <a:lstStyle/>
          <a:p>
            <a:r>
              <a:rPr lang="en-US"/>
              <a:t>Copyright ©2023 Northern Alberta Institute of Technology.  All rights reserved</a:t>
            </a:r>
          </a:p>
        </p:txBody>
      </p:sp>
    </p:spTree>
    <p:extLst>
      <p:ext uri="{BB962C8B-B14F-4D97-AF65-F5344CB8AC3E}">
        <p14:creationId xmlns:p14="http://schemas.microsoft.com/office/powerpoint/2010/main" val="1475477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0503DAD0-7997-522A-6BF8-5458ABB3DC33}"/>
              </a:ext>
            </a:extLst>
          </p:cNvPr>
          <p:cNvSpPr>
            <a:spLocks noGrp="1"/>
          </p:cNvSpPr>
          <p:nvPr>
            <p:ph type="title"/>
          </p:nvPr>
        </p:nvSpPr>
        <p:spPr>
          <a:xfrm>
            <a:off x="6297494" y="552782"/>
            <a:ext cx="5369169" cy="1619611"/>
          </a:xfrm>
        </p:spPr>
        <p:txBody>
          <a:bodyPr>
            <a:normAutofit/>
          </a:bodyPr>
          <a:lstStyle/>
          <a:p>
            <a:r>
              <a:rPr lang="en-CA" b="1" i="0" dirty="0">
                <a:effectLst/>
                <a:latin typeface="Söhne"/>
              </a:rPr>
              <a:t>Query vs. Method Syntax</a:t>
            </a:r>
            <a:endParaRPr lang="en-CA" dirty="0"/>
          </a:p>
        </p:txBody>
      </p:sp>
      <p:pic>
        <p:nvPicPr>
          <p:cNvPr id="5" name="Picture 4" descr="Many question marks on black background">
            <a:extLst>
              <a:ext uri="{FF2B5EF4-FFF2-40B4-BE49-F238E27FC236}">
                <a16:creationId xmlns:a16="http://schemas.microsoft.com/office/drawing/2014/main" id="{6BC4E511-8EA5-2EC5-8C29-883433E8A6AE}"/>
              </a:ext>
            </a:extLst>
          </p:cNvPr>
          <p:cNvPicPr>
            <a:picLocks noChangeAspect="1"/>
          </p:cNvPicPr>
          <p:nvPr/>
        </p:nvPicPr>
        <p:blipFill rotWithShape="1">
          <a:blip r:embed="rId2"/>
          <a:srcRect l="48165" r="2" b="2"/>
          <a:stretch/>
        </p:blipFill>
        <p:spPr>
          <a:xfrm>
            <a:off x="-52346" y="10"/>
            <a:ext cx="5827552" cy="6857990"/>
          </a:xfrm>
          <a:custGeom>
            <a:avLst/>
            <a:gdLst/>
            <a:ahLst/>
            <a:cxnLst/>
            <a:rect l="l" t="t" r="r" b="b"/>
            <a:pathLst>
              <a:path w="5827552" h="6858000">
                <a:moveTo>
                  <a:pt x="5436113" y="4232571"/>
                </a:moveTo>
                <a:cubicBezTo>
                  <a:pt x="5625722" y="4232571"/>
                  <a:pt x="5779430" y="4386279"/>
                  <a:pt x="5779430" y="4575888"/>
                </a:cubicBezTo>
                <a:cubicBezTo>
                  <a:pt x="5779430" y="4765497"/>
                  <a:pt x="5625722" y="4919205"/>
                  <a:pt x="5436113" y="4919205"/>
                </a:cubicBezTo>
                <a:cubicBezTo>
                  <a:pt x="5246504" y="4919205"/>
                  <a:pt x="5092796" y="4765497"/>
                  <a:pt x="5092796" y="4575888"/>
                </a:cubicBezTo>
                <a:cubicBezTo>
                  <a:pt x="5092796" y="4386279"/>
                  <a:pt x="5246504" y="4232571"/>
                  <a:pt x="5436113" y="4232571"/>
                </a:cubicBezTo>
                <a:close/>
                <a:moveTo>
                  <a:pt x="5580185" y="1806694"/>
                </a:moveTo>
                <a:cubicBezTo>
                  <a:pt x="5699726" y="1806694"/>
                  <a:pt x="5799461" y="1891487"/>
                  <a:pt x="5822527" y="2004209"/>
                </a:cubicBezTo>
                <a:lnTo>
                  <a:pt x="5827552" y="2054052"/>
                </a:lnTo>
                <a:lnTo>
                  <a:pt x="5827552" y="2054073"/>
                </a:lnTo>
                <a:lnTo>
                  <a:pt x="5822527" y="2103916"/>
                </a:lnTo>
                <a:cubicBezTo>
                  <a:pt x="5799461" y="2216637"/>
                  <a:pt x="5699726" y="2301430"/>
                  <a:pt x="5580185" y="2301430"/>
                </a:cubicBezTo>
                <a:cubicBezTo>
                  <a:pt x="5443567" y="2301430"/>
                  <a:pt x="5332817" y="2190680"/>
                  <a:pt x="5332817" y="2054062"/>
                </a:cubicBezTo>
                <a:cubicBezTo>
                  <a:pt x="5332817" y="1917444"/>
                  <a:pt x="5443567" y="1806694"/>
                  <a:pt x="5580185" y="1806694"/>
                </a:cubicBezTo>
                <a:close/>
                <a:moveTo>
                  <a:pt x="5580184" y="1294715"/>
                </a:moveTo>
                <a:cubicBezTo>
                  <a:pt x="5659753" y="1294715"/>
                  <a:pt x="5724256" y="1359218"/>
                  <a:pt x="5724256" y="1438787"/>
                </a:cubicBezTo>
                <a:cubicBezTo>
                  <a:pt x="5724256" y="1518356"/>
                  <a:pt x="5659753" y="1582859"/>
                  <a:pt x="5580184" y="1582859"/>
                </a:cubicBezTo>
                <a:cubicBezTo>
                  <a:pt x="5500615" y="1582859"/>
                  <a:pt x="5436112" y="1518356"/>
                  <a:pt x="5436112" y="1438787"/>
                </a:cubicBezTo>
                <a:cubicBezTo>
                  <a:pt x="5436112" y="1359218"/>
                  <a:pt x="5500615" y="1294715"/>
                  <a:pt x="5580184" y="1294715"/>
                </a:cubicBezTo>
                <a:close/>
                <a:moveTo>
                  <a:pt x="0" y="0"/>
                </a:moveTo>
                <a:lnTo>
                  <a:pt x="5346882" y="0"/>
                </a:lnTo>
                <a:lnTo>
                  <a:pt x="5396357" y="64140"/>
                </a:lnTo>
                <a:cubicBezTo>
                  <a:pt x="5509528" y="228632"/>
                  <a:pt x="5577723" y="424885"/>
                  <a:pt x="5582550" y="646882"/>
                </a:cubicBezTo>
                <a:cubicBezTo>
                  <a:pt x="5608062" y="1102027"/>
                  <a:pt x="5203194" y="1301070"/>
                  <a:pt x="5151872" y="1809180"/>
                </a:cubicBezTo>
                <a:cubicBezTo>
                  <a:pt x="5104686" y="2276432"/>
                  <a:pt x="5496947" y="2514465"/>
                  <a:pt x="5323965" y="3464278"/>
                </a:cubicBezTo>
                <a:cubicBezTo>
                  <a:pt x="5211960" y="4079388"/>
                  <a:pt x="4297510" y="4259025"/>
                  <a:pt x="5513003" y="5720066"/>
                </a:cubicBezTo>
                <a:cubicBezTo>
                  <a:pt x="5768583" y="6027176"/>
                  <a:pt x="5791560" y="6490332"/>
                  <a:pt x="5601722" y="6841105"/>
                </a:cubicBezTo>
                <a:lnTo>
                  <a:pt x="5590822" y="6858000"/>
                </a:lnTo>
                <a:lnTo>
                  <a:pt x="1735" y="6858000"/>
                </a:lnTo>
                <a:lnTo>
                  <a:pt x="0" y="6858000"/>
                </a:lnTo>
                <a:lnTo>
                  <a:pt x="0" y="6849812"/>
                </a:lnTo>
                <a:lnTo>
                  <a:pt x="0" y="6483067"/>
                </a:lnTo>
                <a:lnTo>
                  <a:pt x="0" y="1250146"/>
                </a:lnTo>
                <a:close/>
              </a:path>
            </a:pathLst>
          </a:custGeom>
        </p:spPr>
      </p:pic>
      <p:sp>
        <p:nvSpPr>
          <p:cNvPr id="3" name="Content Placeholder 2">
            <a:extLst>
              <a:ext uri="{FF2B5EF4-FFF2-40B4-BE49-F238E27FC236}">
                <a16:creationId xmlns:a16="http://schemas.microsoft.com/office/drawing/2014/main" id="{23266EAC-4CA8-7DD0-198C-487437AF324D}"/>
              </a:ext>
            </a:extLst>
          </p:cNvPr>
          <p:cNvSpPr>
            <a:spLocks noGrp="1"/>
          </p:cNvSpPr>
          <p:nvPr>
            <p:ph idx="1"/>
          </p:nvPr>
        </p:nvSpPr>
        <p:spPr>
          <a:xfrm>
            <a:off x="6298092" y="2391995"/>
            <a:ext cx="5355276" cy="3174788"/>
          </a:xfrm>
        </p:spPr>
        <p:txBody>
          <a:bodyPr anchor="t">
            <a:normAutofit/>
          </a:bodyPr>
          <a:lstStyle/>
          <a:p>
            <a:pPr>
              <a:buFont typeface="Arial" panose="020B0604020202020204" pitchFamily="34" charset="0"/>
              <a:buChar char="•"/>
            </a:pPr>
            <a:r>
              <a:rPr lang="en-US" b="1" i="0" dirty="0">
                <a:effectLst/>
                <a:latin typeface="Söhne"/>
              </a:rPr>
              <a:t>Query Syntax</a:t>
            </a:r>
            <a:r>
              <a:rPr lang="en-US" b="0" i="0" dirty="0">
                <a:effectLst/>
                <a:latin typeface="Söhne"/>
              </a:rPr>
              <a:t>:</a:t>
            </a:r>
          </a:p>
          <a:p>
            <a:pPr marL="742950" lvl="1" indent="-285750">
              <a:buFont typeface="Arial" panose="020B0604020202020204" pitchFamily="34" charset="0"/>
              <a:buChar char="•"/>
            </a:pPr>
            <a:r>
              <a:rPr lang="en-US" b="0" i="0" dirty="0">
                <a:effectLst/>
                <a:latin typeface="Söhne"/>
              </a:rPr>
              <a:t>Declarative and SQL-like.</a:t>
            </a:r>
          </a:p>
          <a:p>
            <a:pPr marL="742950" lvl="1" indent="-285750">
              <a:buFont typeface="Arial" panose="020B0604020202020204" pitchFamily="34" charset="0"/>
              <a:buChar char="•"/>
            </a:pPr>
            <a:r>
              <a:rPr lang="en-US" b="0" i="0" dirty="0">
                <a:effectLst/>
                <a:latin typeface="Söhne"/>
              </a:rPr>
              <a:t>Easier for beginners and those familiar with SQL.</a:t>
            </a:r>
          </a:p>
          <a:p>
            <a:pPr>
              <a:buFont typeface="Arial" panose="020B0604020202020204" pitchFamily="34" charset="0"/>
              <a:buChar char="•"/>
            </a:pPr>
            <a:r>
              <a:rPr lang="en-US" b="1" i="0" dirty="0">
                <a:effectLst/>
                <a:latin typeface="Söhne"/>
              </a:rPr>
              <a:t>Method Syntax</a:t>
            </a:r>
            <a:r>
              <a:rPr lang="en-US" b="0" i="0" dirty="0">
                <a:effectLst/>
                <a:latin typeface="Söhne"/>
              </a:rPr>
              <a:t>:</a:t>
            </a:r>
          </a:p>
          <a:p>
            <a:pPr marL="742950" lvl="1" indent="-285750">
              <a:buFont typeface="Arial" panose="020B0604020202020204" pitchFamily="34" charset="0"/>
              <a:buChar char="•"/>
            </a:pPr>
            <a:r>
              <a:rPr lang="en-US" b="0" i="0" dirty="0">
                <a:effectLst/>
                <a:latin typeface="Söhne"/>
              </a:rPr>
              <a:t>More versatile with chained methods.</a:t>
            </a:r>
          </a:p>
          <a:p>
            <a:pPr marL="742950" lvl="1" indent="-285750">
              <a:buFont typeface="Arial" panose="020B0604020202020204" pitchFamily="34" charset="0"/>
              <a:buChar char="•"/>
            </a:pPr>
            <a:r>
              <a:rPr lang="en-US" b="0" i="0" dirty="0">
                <a:effectLst/>
                <a:latin typeface="Söhne"/>
              </a:rPr>
              <a:t>In line with object-oriented patterns.</a:t>
            </a:r>
          </a:p>
          <a:p>
            <a:endParaRPr lang="en-CA" dirty="0"/>
          </a:p>
        </p:txBody>
      </p:sp>
      <p:sp>
        <p:nvSpPr>
          <p:cNvPr id="4" name="Footer Placeholder 3">
            <a:extLst>
              <a:ext uri="{FF2B5EF4-FFF2-40B4-BE49-F238E27FC236}">
                <a16:creationId xmlns:a16="http://schemas.microsoft.com/office/drawing/2014/main" id="{99EC1DBE-B692-BD2A-C100-FE7745597DAA}"/>
              </a:ext>
            </a:extLst>
          </p:cNvPr>
          <p:cNvSpPr>
            <a:spLocks noGrp="1"/>
          </p:cNvSpPr>
          <p:nvPr>
            <p:ph type="ftr" sz="quarter" idx="11"/>
          </p:nvPr>
        </p:nvSpPr>
        <p:spPr/>
        <p:txBody>
          <a:bodyPr/>
          <a:lstStyle/>
          <a:p>
            <a:r>
              <a:rPr lang="en-US"/>
              <a:t>Copyright ©2023 Northern Alberta Institute of Technology.  All rights reserved</a:t>
            </a:r>
          </a:p>
        </p:txBody>
      </p:sp>
    </p:spTree>
    <p:extLst>
      <p:ext uri="{BB962C8B-B14F-4D97-AF65-F5344CB8AC3E}">
        <p14:creationId xmlns:p14="http://schemas.microsoft.com/office/powerpoint/2010/main" val="2733476796"/>
      </p:ext>
    </p:extLst>
  </p:cSld>
  <p:clrMapOvr>
    <a:masterClrMapping/>
  </p:clrMapOvr>
</p:sld>
</file>

<file path=ppt/theme/theme1.xml><?xml version="1.0" encoding="utf-8"?>
<a:theme xmlns:a="http://schemas.openxmlformats.org/drawingml/2006/main" name="Splash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8051635BB926429B92226D2F61C843" ma:contentTypeVersion="7" ma:contentTypeDescription="Create a new document." ma:contentTypeScope="" ma:versionID="1655ca65940c1b09c6ecc537efd75071">
  <xsd:schema xmlns:xsd="http://www.w3.org/2001/XMLSchema" xmlns:xs="http://www.w3.org/2001/XMLSchema" xmlns:p="http://schemas.microsoft.com/office/2006/metadata/properties" xmlns:ns2="115076b4-66af-4dee-8790-63d1f78bafa4" targetNamespace="http://schemas.microsoft.com/office/2006/metadata/properties" ma:root="true" ma:fieldsID="c29b27e8374837b3b7b56218f6f6b17d" ns2:_="">
    <xsd:import namespace="115076b4-66af-4dee-8790-63d1f78bafa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5076b4-66af-4dee-8790-63d1f78baf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C7F4D94-65AB-4BE6-90DD-35CB378E7E10}"/>
</file>

<file path=customXml/itemProps2.xml><?xml version="1.0" encoding="utf-8"?>
<ds:datastoreItem xmlns:ds="http://schemas.openxmlformats.org/officeDocument/2006/customXml" ds:itemID="{DEC8F1FC-CEBA-4D2B-9D44-B2AAD64C172E}"/>
</file>

<file path=customXml/itemProps3.xml><?xml version="1.0" encoding="utf-8"?>
<ds:datastoreItem xmlns:ds="http://schemas.openxmlformats.org/officeDocument/2006/customXml" ds:itemID="{C217F8D1-C598-4A29-82CA-F4D46E283DF4}"/>
</file>

<file path=docProps/app.xml><?xml version="1.0" encoding="utf-8"?>
<Properties xmlns="http://schemas.openxmlformats.org/officeDocument/2006/extended-properties" xmlns:vt="http://schemas.openxmlformats.org/officeDocument/2006/docPropsVTypes">
  <TotalTime>89</TotalTime>
  <Words>1181</Words>
  <Application>Microsoft Office PowerPoint</Application>
  <PresentationFormat>Widescreen</PresentationFormat>
  <Paragraphs>157</Paragraphs>
  <Slides>21</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21</vt:i4>
      </vt:variant>
    </vt:vector>
  </HeadingPairs>
  <TitlesOfParts>
    <vt:vector size="32" baseType="lpstr">
      <vt:lpstr>Arial</vt:lpstr>
      <vt:lpstr>Avenir Next LT Pro</vt:lpstr>
      <vt:lpstr>Calibri</vt:lpstr>
      <vt:lpstr>Calibri Light</vt:lpstr>
      <vt:lpstr>Consolas</vt:lpstr>
      <vt:lpstr>Posterama</vt:lpstr>
      <vt:lpstr>Söhne</vt:lpstr>
      <vt:lpstr>Söhne Mono</vt:lpstr>
      <vt:lpstr>Symbol</vt:lpstr>
      <vt:lpstr>SplashVTI</vt:lpstr>
      <vt:lpstr>Custom Design</vt:lpstr>
      <vt:lpstr>Introduction to LINQ and LINQPad</vt:lpstr>
      <vt:lpstr>LinqPad - A Handy Tool for LINQ</vt:lpstr>
      <vt:lpstr>Setting Up in LINQPad 7</vt:lpstr>
      <vt:lpstr>Setting Up in LINQPad 7</vt:lpstr>
      <vt:lpstr>Setting Up in LINQPad 7</vt:lpstr>
      <vt:lpstr>Execution Shortcuts</vt:lpstr>
      <vt:lpstr>Expression IDE – C# Expression</vt:lpstr>
      <vt:lpstr>Commenting in LINQPad</vt:lpstr>
      <vt:lpstr>Query vs. Method Syntax</vt:lpstr>
      <vt:lpstr>Query Syntax vs. Method Syntax</vt:lpstr>
      <vt:lpstr>Basic Query Syntax</vt:lpstr>
      <vt:lpstr>Method Syntax Basics</vt:lpstr>
      <vt:lpstr>Lambda Expressions</vt:lpstr>
      <vt:lpstr>Lambda Expressions - Continue</vt:lpstr>
      <vt:lpstr>Filtering with 'Where'</vt:lpstr>
      <vt:lpstr>Query Syntax - Using Where</vt:lpstr>
      <vt:lpstr>Method Syntax - Overview</vt:lpstr>
      <vt:lpstr>Lambda Expressions Deep Dive</vt:lpstr>
      <vt:lpstr>Practical Example: Filtering Books</vt:lpstr>
      <vt:lpstr>Conclusion</vt:lpstr>
      <vt:lpstr>Statement Regarding Slide Accuracy and Potential Revisions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LINQ and LINQPad</dc:title>
  <dc:creator>James Thompson</dc:creator>
  <cp:lastModifiedBy>James Thompson</cp:lastModifiedBy>
  <cp:revision>1</cp:revision>
  <dcterms:created xsi:type="dcterms:W3CDTF">2023-09-05T18:36:31Z</dcterms:created>
  <dcterms:modified xsi:type="dcterms:W3CDTF">2023-09-08T16:01:40Z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0x010100E88051635BB926429B92226D2F61C843</vt:lpwstr>
  </property>
</Properties>
</file>