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5"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7C19B5B6-90A3-4894-9D95-01C7B318A49F}"/>
    <pc:docChg chg="undo custSel addSld modSld">
      <pc:chgData name="James Thompson" userId="d6be70ca-06ef-47e1-b21f-beec6d075b42" providerId="ADAL" clId="{7C19B5B6-90A3-4894-9D95-01C7B318A49F}" dt="2023-09-06T12:57:45.731" v="71" actId="207"/>
      <pc:docMkLst>
        <pc:docMk/>
      </pc:docMkLst>
      <pc:sldChg chg="addSp delSp modSp new mod setBg">
        <pc:chgData name="James Thompson" userId="d6be70ca-06ef-47e1-b21f-beec6d075b42" providerId="ADAL" clId="{7C19B5B6-90A3-4894-9D95-01C7B318A49F}" dt="2023-09-06T12:57:45.731" v="71" actId="207"/>
        <pc:sldMkLst>
          <pc:docMk/>
          <pc:sldMk cId="1281011741" sldId="279"/>
        </pc:sldMkLst>
        <pc:spChg chg="mod">
          <ac:chgData name="James Thompson" userId="d6be70ca-06ef-47e1-b21f-beec6d075b42" providerId="ADAL" clId="{7C19B5B6-90A3-4894-9D95-01C7B318A49F}" dt="2023-09-06T12:55:36.413" v="23" actId="26606"/>
          <ac:spMkLst>
            <pc:docMk/>
            <pc:sldMk cId="1281011741" sldId="279"/>
            <ac:spMk id="2" creationId="{691E9671-6AE7-D6D6-B929-A8F111AD756F}"/>
          </ac:spMkLst>
        </pc:spChg>
        <pc:spChg chg="mod">
          <ac:chgData name="James Thompson" userId="d6be70ca-06ef-47e1-b21f-beec6d075b42" providerId="ADAL" clId="{7C19B5B6-90A3-4894-9D95-01C7B318A49F}" dt="2023-09-06T12:57:45.731" v="71" actId="207"/>
          <ac:spMkLst>
            <pc:docMk/>
            <pc:sldMk cId="1281011741" sldId="279"/>
            <ac:spMk id="3" creationId="{4493E624-0957-B66A-156F-FD8053EDC71E}"/>
          </ac:spMkLst>
        </pc:spChg>
        <pc:spChg chg="mod">
          <ac:chgData name="James Thompson" userId="d6be70ca-06ef-47e1-b21f-beec6d075b42" providerId="ADAL" clId="{7C19B5B6-90A3-4894-9D95-01C7B318A49F}" dt="2023-09-06T12:55:36.413" v="23" actId="26606"/>
          <ac:spMkLst>
            <pc:docMk/>
            <pc:sldMk cId="1281011741" sldId="279"/>
            <ac:spMk id="4" creationId="{6BAEBD95-0197-0DB5-6DC9-0D4F1B4E18EC}"/>
          </ac:spMkLst>
        </pc:spChg>
        <pc:spChg chg="mod">
          <ac:chgData name="James Thompson" userId="d6be70ca-06ef-47e1-b21f-beec6d075b42" providerId="ADAL" clId="{7C19B5B6-90A3-4894-9D95-01C7B318A49F}" dt="2023-09-06T12:55:36.413" v="23" actId="26606"/>
          <ac:spMkLst>
            <pc:docMk/>
            <pc:sldMk cId="1281011741" sldId="279"/>
            <ac:spMk id="5" creationId="{B894C077-7901-8B63-08E4-1D606535A902}"/>
          </ac:spMkLst>
        </pc:spChg>
        <pc:spChg chg="mod">
          <ac:chgData name="James Thompson" userId="d6be70ca-06ef-47e1-b21f-beec6d075b42" providerId="ADAL" clId="{7C19B5B6-90A3-4894-9D95-01C7B318A49F}" dt="2023-09-06T12:55:36.413" v="23" actId="26606"/>
          <ac:spMkLst>
            <pc:docMk/>
            <pc:sldMk cId="1281011741" sldId="279"/>
            <ac:spMk id="6" creationId="{4804C94A-76E6-31ED-3D2F-5DF324F546E8}"/>
          </ac:spMkLst>
        </pc:spChg>
        <pc:spChg chg="add">
          <ac:chgData name="James Thompson" userId="d6be70ca-06ef-47e1-b21f-beec6d075b42" providerId="ADAL" clId="{7C19B5B6-90A3-4894-9D95-01C7B318A49F}" dt="2023-09-06T12:55:36.413" v="23" actId="26606"/>
          <ac:spMkLst>
            <pc:docMk/>
            <pc:sldMk cId="1281011741" sldId="279"/>
            <ac:spMk id="12" creationId="{870F1165-C2FC-4313-ADED-D8514C00E1EE}"/>
          </ac:spMkLst>
        </pc:spChg>
        <pc:spChg chg="add del">
          <ac:chgData name="James Thompson" userId="d6be70ca-06ef-47e1-b21f-beec6d075b42" providerId="ADAL" clId="{7C19B5B6-90A3-4894-9D95-01C7B318A49F}" dt="2023-09-06T12:55:18.255" v="13" actId="26606"/>
          <ac:spMkLst>
            <pc:docMk/>
            <pc:sldMk cId="1281011741" sldId="279"/>
            <ac:spMk id="13" creationId="{870F1165-C2FC-4313-ADED-D8514C00E1EE}"/>
          </ac:spMkLst>
        </pc:spChg>
        <pc:spChg chg="add">
          <ac:chgData name="James Thompson" userId="d6be70ca-06ef-47e1-b21f-beec6d075b42" providerId="ADAL" clId="{7C19B5B6-90A3-4894-9D95-01C7B318A49F}" dt="2023-09-06T12:55:36.413" v="23" actId="26606"/>
          <ac:spMkLst>
            <pc:docMk/>
            <pc:sldMk cId="1281011741" sldId="279"/>
            <ac:spMk id="14" creationId="{3FD564DD-780E-4279-99FF-A16618E11908}"/>
          </ac:spMkLst>
        </pc:spChg>
        <pc:spChg chg="add del">
          <ac:chgData name="James Thompson" userId="d6be70ca-06ef-47e1-b21f-beec6d075b42" providerId="ADAL" clId="{7C19B5B6-90A3-4894-9D95-01C7B318A49F}" dt="2023-09-06T12:55:18.255" v="13" actId="26606"/>
          <ac:spMkLst>
            <pc:docMk/>
            <pc:sldMk cId="1281011741" sldId="279"/>
            <ac:spMk id="15" creationId="{3FD564DD-780E-4279-99FF-A16618E11908}"/>
          </ac:spMkLst>
        </pc:spChg>
        <pc:spChg chg="add">
          <ac:chgData name="James Thompson" userId="d6be70ca-06ef-47e1-b21f-beec6d075b42" providerId="ADAL" clId="{7C19B5B6-90A3-4894-9D95-01C7B318A49F}" dt="2023-09-06T12:55:36.413" v="23" actId="26606"/>
          <ac:spMkLst>
            <pc:docMk/>
            <pc:sldMk cId="1281011741" sldId="279"/>
            <ac:spMk id="18" creationId="{F5BB14C7-B6E4-427D-AEAC-7A18D089F922}"/>
          </ac:spMkLst>
        </pc:spChg>
        <pc:spChg chg="add del">
          <ac:chgData name="James Thompson" userId="d6be70ca-06ef-47e1-b21f-beec6d075b42" providerId="ADAL" clId="{7C19B5B6-90A3-4894-9D95-01C7B318A49F}" dt="2023-09-06T12:55:18.255" v="13" actId="26606"/>
          <ac:spMkLst>
            <pc:docMk/>
            <pc:sldMk cId="1281011741" sldId="279"/>
            <ac:spMk id="19" creationId="{F5BB14C7-B6E4-427D-AEAC-7A18D089F922}"/>
          </ac:spMkLst>
        </pc:spChg>
        <pc:spChg chg="add del">
          <ac:chgData name="James Thompson" userId="d6be70ca-06ef-47e1-b21f-beec6d075b42" providerId="ADAL" clId="{7C19B5B6-90A3-4894-9D95-01C7B318A49F}" dt="2023-09-06T12:55:19.463" v="15" actId="26606"/>
          <ac:spMkLst>
            <pc:docMk/>
            <pc:sldMk cId="1281011741" sldId="279"/>
            <ac:spMk id="28" creationId="{870F1165-C2FC-4313-ADED-D8514C00E1EE}"/>
          </ac:spMkLst>
        </pc:spChg>
        <pc:spChg chg="add del">
          <ac:chgData name="James Thompson" userId="d6be70ca-06ef-47e1-b21f-beec6d075b42" providerId="ADAL" clId="{7C19B5B6-90A3-4894-9D95-01C7B318A49F}" dt="2023-09-06T12:55:19.463" v="15" actId="26606"/>
          <ac:spMkLst>
            <pc:docMk/>
            <pc:sldMk cId="1281011741" sldId="279"/>
            <ac:spMk id="29" creationId="{3FD564DD-780E-4279-99FF-A16618E11908}"/>
          </ac:spMkLst>
        </pc:spChg>
        <pc:spChg chg="add del">
          <ac:chgData name="James Thompson" userId="d6be70ca-06ef-47e1-b21f-beec6d075b42" providerId="ADAL" clId="{7C19B5B6-90A3-4894-9D95-01C7B318A49F}" dt="2023-09-06T12:55:19.463" v="15" actId="26606"/>
          <ac:spMkLst>
            <pc:docMk/>
            <pc:sldMk cId="1281011741" sldId="279"/>
            <ac:spMk id="30" creationId="{B7B90B75-479C-45DD-8632-39F75F463747}"/>
          </ac:spMkLst>
        </pc:spChg>
        <pc:spChg chg="add del">
          <ac:chgData name="James Thompson" userId="d6be70ca-06ef-47e1-b21f-beec6d075b42" providerId="ADAL" clId="{7C19B5B6-90A3-4894-9D95-01C7B318A49F}" dt="2023-09-06T12:55:19.463" v="15" actId="26606"/>
          <ac:spMkLst>
            <pc:docMk/>
            <pc:sldMk cId="1281011741" sldId="279"/>
            <ac:spMk id="32" creationId="{F5BB14C7-B6E4-427D-AEAC-7A18D089F922}"/>
          </ac:spMkLst>
        </pc:spChg>
        <pc:spChg chg="add del">
          <ac:chgData name="James Thompson" userId="d6be70ca-06ef-47e1-b21f-beec6d075b42" providerId="ADAL" clId="{7C19B5B6-90A3-4894-9D95-01C7B318A49F}" dt="2023-09-06T12:55:24.387" v="17" actId="26606"/>
          <ac:spMkLst>
            <pc:docMk/>
            <pc:sldMk cId="1281011741" sldId="279"/>
            <ac:spMk id="36" creationId="{870F1165-C2FC-4313-ADED-D8514C00E1EE}"/>
          </ac:spMkLst>
        </pc:spChg>
        <pc:spChg chg="add del">
          <ac:chgData name="James Thompson" userId="d6be70ca-06ef-47e1-b21f-beec6d075b42" providerId="ADAL" clId="{7C19B5B6-90A3-4894-9D95-01C7B318A49F}" dt="2023-09-06T12:55:24.387" v="17" actId="26606"/>
          <ac:spMkLst>
            <pc:docMk/>
            <pc:sldMk cId="1281011741" sldId="279"/>
            <ac:spMk id="37" creationId="{3FD564DD-780E-4279-99FF-A16618E11908}"/>
          </ac:spMkLst>
        </pc:spChg>
        <pc:spChg chg="add del">
          <ac:chgData name="James Thompson" userId="d6be70ca-06ef-47e1-b21f-beec6d075b42" providerId="ADAL" clId="{7C19B5B6-90A3-4894-9D95-01C7B318A49F}" dt="2023-09-06T12:55:24.387" v="17" actId="26606"/>
          <ac:spMkLst>
            <pc:docMk/>
            <pc:sldMk cId="1281011741" sldId="279"/>
            <ac:spMk id="39" creationId="{F5BB14C7-B6E4-427D-AEAC-7A18D089F922}"/>
          </ac:spMkLst>
        </pc:spChg>
        <pc:picChg chg="add del mod ord">
          <ac:chgData name="James Thompson" userId="d6be70ca-06ef-47e1-b21f-beec6d075b42" providerId="ADAL" clId="{7C19B5B6-90A3-4894-9D95-01C7B318A49F}" dt="2023-09-06T12:55:29.418" v="22" actId="22"/>
          <ac:picMkLst>
            <pc:docMk/>
            <pc:sldMk cId="1281011741" sldId="279"/>
            <ac:picMk id="8" creationId="{59D7B76C-E8A1-FFD0-03DD-9361CDA65083}"/>
          </ac:picMkLst>
        </pc:picChg>
        <pc:picChg chg="add">
          <ac:chgData name="James Thompson" userId="d6be70ca-06ef-47e1-b21f-beec6d075b42" providerId="ADAL" clId="{7C19B5B6-90A3-4894-9D95-01C7B318A49F}" dt="2023-09-06T12:55:36.413" v="23" actId="26606"/>
          <ac:picMkLst>
            <pc:docMk/>
            <pc:sldMk cId="1281011741" sldId="279"/>
            <ac:picMk id="9" creationId="{7BF8F523-42EB-19CB-3BD3-565960DBC561}"/>
          </ac:picMkLst>
        </pc:picChg>
        <pc:picChg chg="add del mod">
          <ac:chgData name="James Thompson" userId="d6be70ca-06ef-47e1-b21f-beec6d075b42" providerId="ADAL" clId="{7C19B5B6-90A3-4894-9D95-01C7B318A49F}" dt="2023-09-06T12:56:08.343" v="35" actId="22"/>
          <ac:picMkLst>
            <pc:docMk/>
            <pc:sldMk cId="1281011741" sldId="279"/>
            <ac:picMk id="11" creationId="{A7086509-99CA-DDDF-280A-361A7E6C912D}"/>
          </ac:picMkLst>
        </pc:picChg>
        <pc:cxnChg chg="add">
          <ac:chgData name="James Thompson" userId="d6be70ca-06ef-47e1-b21f-beec6d075b42" providerId="ADAL" clId="{7C19B5B6-90A3-4894-9D95-01C7B318A49F}" dt="2023-09-06T12:55:36.413" v="23" actId="26606"/>
          <ac:cxnSpMkLst>
            <pc:docMk/>
            <pc:sldMk cId="1281011741" sldId="279"/>
            <ac:cxnSpMk id="16" creationId="{ABAD74CF-CB22-463B-9031-D3BE16111B9B}"/>
          </ac:cxnSpMkLst>
        </pc:cxnChg>
        <pc:cxnChg chg="add del">
          <ac:chgData name="James Thompson" userId="d6be70ca-06ef-47e1-b21f-beec6d075b42" providerId="ADAL" clId="{7C19B5B6-90A3-4894-9D95-01C7B318A49F}" dt="2023-09-06T12:55:18.255" v="13" actId="26606"/>
          <ac:cxnSpMkLst>
            <pc:docMk/>
            <pc:sldMk cId="1281011741" sldId="279"/>
            <ac:cxnSpMk id="17" creationId="{ABAD74CF-CB22-463B-9031-D3BE16111B9B}"/>
          </ac:cxnSpMkLst>
        </pc:cxnChg>
        <pc:cxnChg chg="add">
          <ac:chgData name="James Thompson" userId="d6be70ca-06ef-47e1-b21f-beec6d075b42" providerId="ADAL" clId="{7C19B5B6-90A3-4894-9D95-01C7B318A49F}" dt="2023-09-06T12:55:36.413" v="23" actId="26606"/>
          <ac:cxnSpMkLst>
            <pc:docMk/>
            <pc:sldMk cId="1281011741" sldId="279"/>
            <ac:cxnSpMk id="20" creationId="{E95C7366-6A36-4307-81CE-FBD79DFF0980}"/>
          </ac:cxnSpMkLst>
        </pc:cxnChg>
        <pc:cxnChg chg="add del">
          <ac:chgData name="James Thompson" userId="d6be70ca-06ef-47e1-b21f-beec6d075b42" providerId="ADAL" clId="{7C19B5B6-90A3-4894-9D95-01C7B318A49F}" dt="2023-09-06T12:55:18.255" v="13" actId="26606"/>
          <ac:cxnSpMkLst>
            <pc:docMk/>
            <pc:sldMk cId="1281011741" sldId="279"/>
            <ac:cxnSpMk id="21" creationId="{82B589D1-AB2D-469C-960E-40C719BA8281}"/>
          </ac:cxnSpMkLst>
        </pc:cxnChg>
        <pc:cxnChg chg="add">
          <ac:chgData name="James Thompson" userId="d6be70ca-06ef-47e1-b21f-beec6d075b42" providerId="ADAL" clId="{7C19B5B6-90A3-4894-9D95-01C7B318A49F}" dt="2023-09-06T12:55:36.413" v="23" actId="26606"/>
          <ac:cxnSpMkLst>
            <pc:docMk/>
            <pc:sldMk cId="1281011741" sldId="279"/>
            <ac:cxnSpMk id="22" creationId="{82B589D1-AB2D-469C-960E-40C719BA8281}"/>
          </ac:cxnSpMkLst>
        </pc:cxnChg>
        <pc:cxnChg chg="add del">
          <ac:chgData name="James Thompson" userId="d6be70ca-06ef-47e1-b21f-beec6d075b42" providerId="ADAL" clId="{7C19B5B6-90A3-4894-9D95-01C7B318A49F}" dt="2023-09-06T12:55:18.255" v="13" actId="26606"/>
          <ac:cxnSpMkLst>
            <pc:docMk/>
            <pc:sldMk cId="1281011741" sldId="279"/>
            <ac:cxnSpMk id="23" creationId="{055BC9DE-F4C7-4F1F-833F-C0E20531FBC7}"/>
          </ac:cxnSpMkLst>
        </pc:cxnChg>
        <pc:cxnChg chg="add del">
          <ac:chgData name="James Thompson" userId="d6be70ca-06ef-47e1-b21f-beec6d075b42" providerId="ADAL" clId="{7C19B5B6-90A3-4894-9D95-01C7B318A49F}" dt="2023-09-06T12:55:18.255" v="13" actId="26606"/>
          <ac:cxnSpMkLst>
            <pc:docMk/>
            <pc:sldMk cId="1281011741" sldId="279"/>
            <ac:cxnSpMk id="25" creationId="{E95C7366-6A36-4307-81CE-FBD79DFF0980}"/>
          </ac:cxnSpMkLst>
        </pc:cxnChg>
        <pc:cxnChg chg="add del">
          <ac:chgData name="James Thompson" userId="d6be70ca-06ef-47e1-b21f-beec6d075b42" providerId="ADAL" clId="{7C19B5B6-90A3-4894-9D95-01C7B318A49F}" dt="2023-09-06T12:55:19.463" v="15" actId="26606"/>
          <ac:cxnSpMkLst>
            <pc:docMk/>
            <pc:sldMk cId="1281011741" sldId="279"/>
            <ac:cxnSpMk id="27" creationId="{E95C7366-6A36-4307-81CE-FBD79DFF0980}"/>
          </ac:cxnSpMkLst>
        </pc:cxnChg>
        <pc:cxnChg chg="add del">
          <ac:chgData name="James Thompson" userId="d6be70ca-06ef-47e1-b21f-beec6d075b42" providerId="ADAL" clId="{7C19B5B6-90A3-4894-9D95-01C7B318A49F}" dt="2023-09-06T12:55:19.463" v="15" actId="26606"/>
          <ac:cxnSpMkLst>
            <pc:docMk/>
            <pc:sldMk cId="1281011741" sldId="279"/>
            <ac:cxnSpMk id="31" creationId="{ABAD74CF-CB22-463B-9031-D3BE16111B9B}"/>
          </ac:cxnSpMkLst>
        </pc:cxnChg>
        <pc:cxnChg chg="add del">
          <ac:chgData name="James Thompson" userId="d6be70ca-06ef-47e1-b21f-beec6d075b42" providerId="ADAL" clId="{7C19B5B6-90A3-4894-9D95-01C7B318A49F}" dt="2023-09-06T12:55:19.463" v="15" actId="26606"/>
          <ac:cxnSpMkLst>
            <pc:docMk/>
            <pc:sldMk cId="1281011741" sldId="279"/>
            <ac:cxnSpMk id="33" creationId="{82B589D1-AB2D-469C-960E-40C719BA8281}"/>
          </ac:cxnSpMkLst>
        </pc:cxnChg>
        <pc:cxnChg chg="add del">
          <ac:chgData name="James Thompson" userId="d6be70ca-06ef-47e1-b21f-beec6d075b42" providerId="ADAL" clId="{7C19B5B6-90A3-4894-9D95-01C7B318A49F}" dt="2023-09-06T12:55:19.463" v="15" actId="26606"/>
          <ac:cxnSpMkLst>
            <pc:docMk/>
            <pc:sldMk cId="1281011741" sldId="279"/>
            <ac:cxnSpMk id="34" creationId="{055BC9DE-F4C7-4F1F-833F-C0E20531FBC7}"/>
          </ac:cxnSpMkLst>
        </pc:cxnChg>
        <pc:cxnChg chg="add del">
          <ac:chgData name="James Thompson" userId="d6be70ca-06ef-47e1-b21f-beec6d075b42" providerId="ADAL" clId="{7C19B5B6-90A3-4894-9D95-01C7B318A49F}" dt="2023-09-06T12:55:24.387" v="17" actId="26606"/>
          <ac:cxnSpMkLst>
            <pc:docMk/>
            <pc:sldMk cId="1281011741" sldId="279"/>
            <ac:cxnSpMk id="38" creationId="{ABAD74CF-CB22-463B-9031-D3BE16111B9B}"/>
          </ac:cxnSpMkLst>
        </pc:cxnChg>
        <pc:cxnChg chg="add del">
          <ac:chgData name="James Thompson" userId="d6be70ca-06ef-47e1-b21f-beec6d075b42" providerId="ADAL" clId="{7C19B5B6-90A3-4894-9D95-01C7B318A49F}" dt="2023-09-06T12:55:24.387" v="17" actId="26606"/>
          <ac:cxnSpMkLst>
            <pc:docMk/>
            <pc:sldMk cId="1281011741" sldId="279"/>
            <ac:cxnSpMk id="40" creationId="{82B589D1-AB2D-469C-960E-40C719BA8281}"/>
          </ac:cxnSpMkLst>
        </pc:cxnChg>
        <pc:cxnChg chg="add del">
          <ac:chgData name="James Thompson" userId="d6be70ca-06ef-47e1-b21f-beec6d075b42" providerId="ADAL" clId="{7C19B5B6-90A3-4894-9D95-01C7B318A49F}" dt="2023-09-06T12:55:24.387" v="17" actId="26606"/>
          <ac:cxnSpMkLst>
            <pc:docMk/>
            <pc:sldMk cId="1281011741" sldId="279"/>
            <ac:cxnSpMk id="41" creationId="{055BC9DE-F4C7-4F1F-833F-C0E20531FBC7}"/>
          </ac:cxnSpMkLst>
        </pc:cxnChg>
        <pc:cxnChg chg="add del">
          <ac:chgData name="James Thompson" userId="d6be70ca-06ef-47e1-b21f-beec6d075b42" providerId="ADAL" clId="{7C19B5B6-90A3-4894-9D95-01C7B318A49F}" dt="2023-09-06T12:55:24.387" v="17" actId="26606"/>
          <ac:cxnSpMkLst>
            <pc:docMk/>
            <pc:sldMk cId="1281011741" sldId="279"/>
            <ac:cxnSpMk id="42" creationId="{E95C7366-6A36-4307-81CE-FBD79DFF0980}"/>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F3478-9484-44DD-987C-71DF36DB20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09A094-BA70-4B2B-8F11-E0357DFB404B}">
      <dgm:prSet/>
      <dgm:spPr/>
      <dgm:t>
        <a:bodyPr/>
        <a:lstStyle/>
        <a:p>
          <a:r>
            <a:rPr lang="en-US"/>
            <a:t>Imagine creating a software for a company.</a:t>
          </a:r>
        </a:p>
      </dgm:t>
    </dgm:pt>
    <dgm:pt modelId="{0E9CB75A-B216-48AA-BBE8-9231307B7702}" type="parTrans" cxnId="{A21EE988-C2CB-43AF-8377-8C9871EE2D8F}">
      <dgm:prSet/>
      <dgm:spPr/>
      <dgm:t>
        <a:bodyPr/>
        <a:lstStyle/>
        <a:p>
          <a:endParaRPr lang="en-US"/>
        </a:p>
      </dgm:t>
    </dgm:pt>
    <dgm:pt modelId="{97F8BFE4-0DB7-431E-A809-FEE12E61B27D}" type="sibTrans" cxnId="{A21EE988-C2CB-43AF-8377-8C9871EE2D8F}">
      <dgm:prSet/>
      <dgm:spPr/>
      <dgm:t>
        <a:bodyPr/>
        <a:lstStyle/>
        <a:p>
          <a:endParaRPr lang="en-US"/>
        </a:p>
      </dgm:t>
    </dgm:pt>
    <dgm:pt modelId="{9BBC20E1-01DD-41D5-A9D9-64186F7D8764}">
      <dgm:prSet/>
      <dgm:spPr/>
      <dgm:t>
        <a:bodyPr/>
        <a:lstStyle/>
        <a:p>
          <a:r>
            <a:rPr lang="en-US"/>
            <a:t>Team of 6-10 people.</a:t>
          </a:r>
        </a:p>
      </dgm:t>
    </dgm:pt>
    <dgm:pt modelId="{E1B0580E-9B67-4081-915B-9340CBB7C928}" type="parTrans" cxnId="{ADDA8680-8703-4084-A006-61F92CCB82A4}">
      <dgm:prSet/>
      <dgm:spPr/>
      <dgm:t>
        <a:bodyPr/>
        <a:lstStyle/>
        <a:p>
          <a:endParaRPr lang="en-US"/>
        </a:p>
      </dgm:t>
    </dgm:pt>
    <dgm:pt modelId="{A993397A-FF33-4839-9637-01E6A648B32C}" type="sibTrans" cxnId="{ADDA8680-8703-4084-A006-61F92CCB82A4}">
      <dgm:prSet/>
      <dgm:spPr/>
      <dgm:t>
        <a:bodyPr/>
        <a:lstStyle/>
        <a:p>
          <a:endParaRPr lang="en-US"/>
        </a:p>
      </dgm:t>
    </dgm:pt>
    <dgm:pt modelId="{5E98A28E-F1CB-449F-87E3-E236A0DF2EFB}">
      <dgm:prSet/>
      <dgm:spPr/>
      <dgm:t>
        <a:bodyPr/>
        <a:lstStyle/>
        <a:p>
          <a:r>
            <a:rPr lang="en-US"/>
            <a:t>Tasks distributed among team members.</a:t>
          </a:r>
        </a:p>
      </dgm:t>
    </dgm:pt>
    <dgm:pt modelId="{AFAE199D-549A-4C60-949C-07DA671940BC}" type="parTrans" cxnId="{15DA5EFC-266F-4F81-8D36-A6F63DF9E792}">
      <dgm:prSet/>
      <dgm:spPr/>
      <dgm:t>
        <a:bodyPr/>
        <a:lstStyle/>
        <a:p>
          <a:endParaRPr lang="en-US"/>
        </a:p>
      </dgm:t>
    </dgm:pt>
    <dgm:pt modelId="{9C93A2A0-2A4B-4DAA-9DCA-3337EBCE9FF3}" type="sibTrans" cxnId="{15DA5EFC-266F-4F81-8D36-A6F63DF9E792}">
      <dgm:prSet/>
      <dgm:spPr/>
      <dgm:t>
        <a:bodyPr/>
        <a:lstStyle/>
        <a:p>
          <a:endParaRPr lang="en-US"/>
        </a:p>
      </dgm:t>
    </dgm:pt>
    <dgm:pt modelId="{5BA3F1CA-FEBE-42A4-AB52-433B260A6E30}">
      <dgm:prSet/>
      <dgm:spPr/>
      <dgm:t>
        <a:bodyPr/>
        <a:lstStyle/>
        <a:p>
          <a:r>
            <a:rPr lang="en-US"/>
            <a:t>Challenges: Tracking progress, tasks assignment, and version control.</a:t>
          </a:r>
        </a:p>
      </dgm:t>
    </dgm:pt>
    <dgm:pt modelId="{F6EF631E-CBC5-4A7F-BA73-127B27BB4113}" type="parTrans" cxnId="{6784C09C-454E-46D4-A520-8F76DE6AA0CE}">
      <dgm:prSet/>
      <dgm:spPr/>
      <dgm:t>
        <a:bodyPr/>
        <a:lstStyle/>
        <a:p>
          <a:endParaRPr lang="en-US"/>
        </a:p>
      </dgm:t>
    </dgm:pt>
    <dgm:pt modelId="{ABC7B53C-D718-4422-A641-8ABDE438DCD8}" type="sibTrans" cxnId="{6784C09C-454E-46D4-A520-8F76DE6AA0CE}">
      <dgm:prSet/>
      <dgm:spPr/>
      <dgm:t>
        <a:bodyPr/>
        <a:lstStyle/>
        <a:p>
          <a:endParaRPr lang="en-US"/>
        </a:p>
      </dgm:t>
    </dgm:pt>
    <dgm:pt modelId="{BD2567E9-4D7E-49BE-B398-AE928314F624}" type="pres">
      <dgm:prSet presAssocID="{310F3478-9484-44DD-987C-71DF36DB2019}" presName="root" presStyleCnt="0">
        <dgm:presLayoutVars>
          <dgm:dir/>
          <dgm:resizeHandles val="exact"/>
        </dgm:presLayoutVars>
      </dgm:prSet>
      <dgm:spPr/>
    </dgm:pt>
    <dgm:pt modelId="{E8F6CBB0-EAD3-485D-AB5A-E0AA744A08D3}" type="pres">
      <dgm:prSet presAssocID="{DD09A094-BA70-4B2B-8F11-E0357DFB404B}" presName="compNode" presStyleCnt="0"/>
      <dgm:spPr/>
    </dgm:pt>
    <dgm:pt modelId="{8BD6F2A0-13C9-4DA2-9B1E-B7A3D4331734}" type="pres">
      <dgm:prSet presAssocID="{DD09A094-BA70-4B2B-8F11-E0357DFB404B}" presName="bgRect" presStyleLbl="bgShp" presStyleIdx="0" presStyleCnt="4"/>
      <dgm:spPr/>
    </dgm:pt>
    <dgm:pt modelId="{A6311E9E-53F9-4672-B117-529D9905D057}" type="pres">
      <dgm:prSet presAssocID="{DD09A094-BA70-4B2B-8F11-E0357DFB40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78D72E94-BF35-4B63-8A9F-932F861225AA}" type="pres">
      <dgm:prSet presAssocID="{DD09A094-BA70-4B2B-8F11-E0357DFB404B}" presName="spaceRect" presStyleCnt="0"/>
      <dgm:spPr/>
    </dgm:pt>
    <dgm:pt modelId="{64A1C349-BC8C-429A-802D-5BB5EC877386}" type="pres">
      <dgm:prSet presAssocID="{DD09A094-BA70-4B2B-8F11-E0357DFB404B}" presName="parTx" presStyleLbl="revTx" presStyleIdx="0" presStyleCnt="4">
        <dgm:presLayoutVars>
          <dgm:chMax val="0"/>
          <dgm:chPref val="0"/>
        </dgm:presLayoutVars>
      </dgm:prSet>
      <dgm:spPr/>
    </dgm:pt>
    <dgm:pt modelId="{6DD17DCC-E420-449B-83BD-5A3C1F98CE3F}" type="pres">
      <dgm:prSet presAssocID="{97F8BFE4-0DB7-431E-A809-FEE12E61B27D}" presName="sibTrans" presStyleCnt="0"/>
      <dgm:spPr/>
    </dgm:pt>
    <dgm:pt modelId="{06841E58-693A-4E61-AD55-F3937029B1C7}" type="pres">
      <dgm:prSet presAssocID="{9BBC20E1-01DD-41D5-A9D9-64186F7D8764}" presName="compNode" presStyleCnt="0"/>
      <dgm:spPr/>
    </dgm:pt>
    <dgm:pt modelId="{4D3DFA2C-2C9F-428B-A652-9B5C1BDB83DB}" type="pres">
      <dgm:prSet presAssocID="{9BBC20E1-01DD-41D5-A9D9-64186F7D8764}" presName="bgRect" presStyleLbl="bgShp" presStyleIdx="1" presStyleCnt="4"/>
      <dgm:spPr/>
    </dgm:pt>
    <dgm:pt modelId="{F8412425-D4F5-4A35-9EB3-2C5309F31449}" type="pres">
      <dgm:prSet presAssocID="{9BBC20E1-01DD-41D5-A9D9-64186F7D87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420CAE8-9049-436F-A074-828EB548BD42}" type="pres">
      <dgm:prSet presAssocID="{9BBC20E1-01DD-41D5-A9D9-64186F7D8764}" presName="spaceRect" presStyleCnt="0"/>
      <dgm:spPr/>
    </dgm:pt>
    <dgm:pt modelId="{05A0FC3F-36A1-4DF8-8F56-D0C0DC98E92A}" type="pres">
      <dgm:prSet presAssocID="{9BBC20E1-01DD-41D5-A9D9-64186F7D8764}" presName="parTx" presStyleLbl="revTx" presStyleIdx="1" presStyleCnt="4">
        <dgm:presLayoutVars>
          <dgm:chMax val="0"/>
          <dgm:chPref val="0"/>
        </dgm:presLayoutVars>
      </dgm:prSet>
      <dgm:spPr/>
    </dgm:pt>
    <dgm:pt modelId="{1B04DE71-1F3F-4190-94F2-1E66EDAFF529}" type="pres">
      <dgm:prSet presAssocID="{A993397A-FF33-4839-9637-01E6A648B32C}" presName="sibTrans" presStyleCnt="0"/>
      <dgm:spPr/>
    </dgm:pt>
    <dgm:pt modelId="{025A3537-A5B4-400E-8574-84092D931B4D}" type="pres">
      <dgm:prSet presAssocID="{5E98A28E-F1CB-449F-87E3-E236A0DF2EFB}" presName="compNode" presStyleCnt="0"/>
      <dgm:spPr/>
    </dgm:pt>
    <dgm:pt modelId="{473ED1FB-CCB3-475A-9E3E-09BF78A99B01}" type="pres">
      <dgm:prSet presAssocID="{5E98A28E-F1CB-449F-87E3-E236A0DF2EFB}" presName="bgRect" presStyleLbl="bgShp" presStyleIdx="2" presStyleCnt="4"/>
      <dgm:spPr/>
    </dgm:pt>
    <dgm:pt modelId="{E06C72DF-1461-4F15-970C-2D74D37DCF89}" type="pres">
      <dgm:prSet presAssocID="{5E98A28E-F1CB-449F-87E3-E236A0DF2E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09F905D6-78D0-437E-B1A5-E063CC4A89A0}" type="pres">
      <dgm:prSet presAssocID="{5E98A28E-F1CB-449F-87E3-E236A0DF2EFB}" presName="spaceRect" presStyleCnt="0"/>
      <dgm:spPr/>
    </dgm:pt>
    <dgm:pt modelId="{B9CBC54C-7860-4CA3-B388-3219394B2E70}" type="pres">
      <dgm:prSet presAssocID="{5E98A28E-F1CB-449F-87E3-E236A0DF2EFB}" presName="parTx" presStyleLbl="revTx" presStyleIdx="2" presStyleCnt="4">
        <dgm:presLayoutVars>
          <dgm:chMax val="0"/>
          <dgm:chPref val="0"/>
        </dgm:presLayoutVars>
      </dgm:prSet>
      <dgm:spPr/>
    </dgm:pt>
    <dgm:pt modelId="{C665CCC6-9D3D-4A63-A559-A168FB918FC4}" type="pres">
      <dgm:prSet presAssocID="{9C93A2A0-2A4B-4DAA-9DCA-3337EBCE9FF3}" presName="sibTrans" presStyleCnt="0"/>
      <dgm:spPr/>
    </dgm:pt>
    <dgm:pt modelId="{CC812A98-F1C7-46C8-B7F9-BB97D6328C38}" type="pres">
      <dgm:prSet presAssocID="{5BA3F1CA-FEBE-42A4-AB52-433B260A6E30}" presName="compNode" presStyleCnt="0"/>
      <dgm:spPr/>
    </dgm:pt>
    <dgm:pt modelId="{161312FF-9D0F-45D9-951C-8ABC4C206609}" type="pres">
      <dgm:prSet presAssocID="{5BA3F1CA-FEBE-42A4-AB52-433B260A6E30}" presName="bgRect" presStyleLbl="bgShp" presStyleIdx="3" presStyleCnt="4"/>
      <dgm:spPr/>
    </dgm:pt>
    <dgm:pt modelId="{03D9054E-192B-4D1B-BED0-3E108C580CD9}" type="pres">
      <dgm:prSet presAssocID="{5BA3F1CA-FEBE-42A4-AB52-433B260A6E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1A31DC84-429E-448B-8632-823A9E16D366}" type="pres">
      <dgm:prSet presAssocID="{5BA3F1CA-FEBE-42A4-AB52-433B260A6E30}" presName="spaceRect" presStyleCnt="0"/>
      <dgm:spPr/>
    </dgm:pt>
    <dgm:pt modelId="{CD453D46-27D9-4D51-934C-417ED812EC8C}" type="pres">
      <dgm:prSet presAssocID="{5BA3F1CA-FEBE-42A4-AB52-433B260A6E30}" presName="parTx" presStyleLbl="revTx" presStyleIdx="3" presStyleCnt="4">
        <dgm:presLayoutVars>
          <dgm:chMax val="0"/>
          <dgm:chPref val="0"/>
        </dgm:presLayoutVars>
      </dgm:prSet>
      <dgm:spPr/>
    </dgm:pt>
  </dgm:ptLst>
  <dgm:cxnLst>
    <dgm:cxn modelId="{33D83300-E6AC-41B1-970F-50BDFAD4928D}" type="presOf" srcId="{DD09A094-BA70-4B2B-8F11-E0357DFB404B}" destId="{64A1C349-BC8C-429A-802D-5BB5EC877386}" srcOrd="0" destOrd="0" presId="urn:microsoft.com/office/officeart/2018/2/layout/IconVerticalSolidList"/>
    <dgm:cxn modelId="{ADDA8680-8703-4084-A006-61F92CCB82A4}" srcId="{310F3478-9484-44DD-987C-71DF36DB2019}" destId="{9BBC20E1-01DD-41D5-A9D9-64186F7D8764}" srcOrd="1" destOrd="0" parTransId="{E1B0580E-9B67-4081-915B-9340CBB7C928}" sibTransId="{A993397A-FF33-4839-9637-01E6A648B32C}"/>
    <dgm:cxn modelId="{A21EE988-C2CB-43AF-8377-8C9871EE2D8F}" srcId="{310F3478-9484-44DD-987C-71DF36DB2019}" destId="{DD09A094-BA70-4B2B-8F11-E0357DFB404B}" srcOrd="0" destOrd="0" parTransId="{0E9CB75A-B216-48AA-BBE8-9231307B7702}" sibTransId="{97F8BFE4-0DB7-431E-A809-FEE12E61B27D}"/>
    <dgm:cxn modelId="{593FD694-605F-4962-B0B4-E3F18A2D809D}" type="presOf" srcId="{5BA3F1CA-FEBE-42A4-AB52-433B260A6E30}" destId="{CD453D46-27D9-4D51-934C-417ED812EC8C}" srcOrd="0" destOrd="0" presId="urn:microsoft.com/office/officeart/2018/2/layout/IconVerticalSolidList"/>
    <dgm:cxn modelId="{6784C09C-454E-46D4-A520-8F76DE6AA0CE}" srcId="{310F3478-9484-44DD-987C-71DF36DB2019}" destId="{5BA3F1CA-FEBE-42A4-AB52-433B260A6E30}" srcOrd="3" destOrd="0" parTransId="{F6EF631E-CBC5-4A7F-BA73-127B27BB4113}" sibTransId="{ABC7B53C-D718-4422-A641-8ABDE438DCD8}"/>
    <dgm:cxn modelId="{DE39ECC6-7294-416B-8EA5-CCED770CF975}" type="presOf" srcId="{9BBC20E1-01DD-41D5-A9D9-64186F7D8764}" destId="{05A0FC3F-36A1-4DF8-8F56-D0C0DC98E92A}" srcOrd="0" destOrd="0" presId="urn:microsoft.com/office/officeart/2018/2/layout/IconVerticalSolidList"/>
    <dgm:cxn modelId="{E24CA4E0-5D4C-4059-B510-673F54F12AE7}" type="presOf" srcId="{5E98A28E-F1CB-449F-87E3-E236A0DF2EFB}" destId="{B9CBC54C-7860-4CA3-B388-3219394B2E70}" srcOrd="0" destOrd="0" presId="urn:microsoft.com/office/officeart/2018/2/layout/IconVerticalSolidList"/>
    <dgm:cxn modelId="{498647E9-4AD2-4E19-A6D5-C34911953A55}" type="presOf" srcId="{310F3478-9484-44DD-987C-71DF36DB2019}" destId="{BD2567E9-4D7E-49BE-B398-AE928314F624}" srcOrd="0" destOrd="0" presId="urn:microsoft.com/office/officeart/2018/2/layout/IconVerticalSolidList"/>
    <dgm:cxn modelId="{15DA5EFC-266F-4F81-8D36-A6F63DF9E792}" srcId="{310F3478-9484-44DD-987C-71DF36DB2019}" destId="{5E98A28E-F1CB-449F-87E3-E236A0DF2EFB}" srcOrd="2" destOrd="0" parTransId="{AFAE199D-549A-4C60-949C-07DA671940BC}" sibTransId="{9C93A2A0-2A4B-4DAA-9DCA-3337EBCE9FF3}"/>
    <dgm:cxn modelId="{2E182D64-73F2-46AE-AC07-2C8584B06145}" type="presParOf" srcId="{BD2567E9-4D7E-49BE-B398-AE928314F624}" destId="{E8F6CBB0-EAD3-485D-AB5A-E0AA744A08D3}" srcOrd="0" destOrd="0" presId="urn:microsoft.com/office/officeart/2018/2/layout/IconVerticalSolidList"/>
    <dgm:cxn modelId="{EB251057-8FDF-4B34-85DC-A9818F83150D}" type="presParOf" srcId="{E8F6CBB0-EAD3-485D-AB5A-E0AA744A08D3}" destId="{8BD6F2A0-13C9-4DA2-9B1E-B7A3D4331734}" srcOrd="0" destOrd="0" presId="urn:microsoft.com/office/officeart/2018/2/layout/IconVerticalSolidList"/>
    <dgm:cxn modelId="{AE633709-AF19-4DB8-966E-27FDDB794534}" type="presParOf" srcId="{E8F6CBB0-EAD3-485D-AB5A-E0AA744A08D3}" destId="{A6311E9E-53F9-4672-B117-529D9905D057}" srcOrd="1" destOrd="0" presId="urn:microsoft.com/office/officeart/2018/2/layout/IconVerticalSolidList"/>
    <dgm:cxn modelId="{AF47CED6-F69E-475B-8F5A-40A272C180C4}" type="presParOf" srcId="{E8F6CBB0-EAD3-485D-AB5A-E0AA744A08D3}" destId="{78D72E94-BF35-4B63-8A9F-932F861225AA}" srcOrd="2" destOrd="0" presId="urn:microsoft.com/office/officeart/2018/2/layout/IconVerticalSolidList"/>
    <dgm:cxn modelId="{B531AAE0-F02F-44C0-B940-1D2C3FAC98E5}" type="presParOf" srcId="{E8F6CBB0-EAD3-485D-AB5A-E0AA744A08D3}" destId="{64A1C349-BC8C-429A-802D-5BB5EC877386}" srcOrd="3" destOrd="0" presId="urn:microsoft.com/office/officeart/2018/2/layout/IconVerticalSolidList"/>
    <dgm:cxn modelId="{9CE635D4-3E72-46EF-A44F-8A458F5C51BC}" type="presParOf" srcId="{BD2567E9-4D7E-49BE-B398-AE928314F624}" destId="{6DD17DCC-E420-449B-83BD-5A3C1F98CE3F}" srcOrd="1" destOrd="0" presId="urn:microsoft.com/office/officeart/2018/2/layout/IconVerticalSolidList"/>
    <dgm:cxn modelId="{ED829C8A-A229-4215-9117-0C95648532E9}" type="presParOf" srcId="{BD2567E9-4D7E-49BE-B398-AE928314F624}" destId="{06841E58-693A-4E61-AD55-F3937029B1C7}" srcOrd="2" destOrd="0" presId="urn:microsoft.com/office/officeart/2018/2/layout/IconVerticalSolidList"/>
    <dgm:cxn modelId="{37534A86-A9C3-4153-87A6-1808664C7CEA}" type="presParOf" srcId="{06841E58-693A-4E61-AD55-F3937029B1C7}" destId="{4D3DFA2C-2C9F-428B-A652-9B5C1BDB83DB}" srcOrd="0" destOrd="0" presId="urn:microsoft.com/office/officeart/2018/2/layout/IconVerticalSolidList"/>
    <dgm:cxn modelId="{FCD9C5AF-DA00-4077-9BE3-891121A76D4C}" type="presParOf" srcId="{06841E58-693A-4E61-AD55-F3937029B1C7}" destId="{F8412425-D4F5-4A35-9EB3-2C5309F31449}" srcOrd="1" destOrd="0" presId="urn:microsoft.com/office/officeart/2018/2/layout/IconVerticalSolidList"/>
    <dgm:cxn modelId="{C1BD49F1-215D-4774-9F86-F1EC0CEB51E8}" type="presParOf" srcId="{06841E58-693A-4E61-AD55-F3937029B1C7}" destId="{7420CAE8-9049-436F-A074-828EB548BD42}" srcOrd="2" destOrd="0" presId="urn:microsoft.com/office/officeart/2018/2/layout/IconVerticalSolidList"/>
    <dgm:cxn modelId="{27639208-D626-46C8-A7E8-10B0A74BA449}" type="presParOf" srcId="{06841E58-693A-4E61-AD55-F3937029B1C7}" destId="{05A0FC3F-36A1-4DF8-8F56-D0C0DC98E92A}" srcOrd="3" destOrd="0" presId="urn:microsoft.com/office/officeart/2018/2/layout/IconVerticalSolidList"/>
    <dgm:cxn modelId="{A71B59A5-837B-450C-9417-A25D605441E0}" type="presParOf" srcId="{BD2567E9-4D7E-49BE-B398-AE928314F624}" destId="{1B04DE71-1F3F-4190-94F2-1E66EDAFF529}" srcOrd="3" destOrd="0" presId="urn:microsoft.com/office/officeart/2018/2/layout/IconVerticalSolidList"/>
    <dgm:cxn modelId="{DAA08736-01CC-4602-907A-9DAA6D91B4B7}" type="presParOf" srcId="{BD2567E9-4D7E-49BE-B398-AE928314F624}" destId="{025A3537-A5B4-400E-8574-84092D931B4D}" srcOrd="4" destOrd="0" presId="urn:microsoft.com/office/officeart/2018/2/layout/IconVerticalSolidList"/>
    <dgm:cxn modelId="{17F4AD74-47D8-4381-B4D9-87899EC9EFA4}" type="presParOf" srcId="{025A3537-A5B4-400E-8574-84092D931B4D}" destId="{473ED1FB-CCB3-475A-9E3E-09BF78A99B01}" srcOrd="0" destOrd="0" presId="urn:microsoft.com/office/officeart/2018/2/layout/IconVerticalSolidList"/>
    <dgm:cxn modelId="{8E43B7E6-2AB8-46FD-B58E-2E663FCA31CC}" type="presParOf" srcId="{025A3537-A5B4-400E-8574-84092D931B4D}" destId="{E06C72DF-1461-4F15-970C-2D74D37DCF89}" srcOrd="1" destOrd="0" presId="urn:microsoft.com/office/officeart/2018/2/layout/IconVerticalSolidList"/>
    <dgm:cxn modelId="{E7760DD3-CEE5-48D8-808F-357F63C84B09}" type="presParOf" srcId="{025A3537-A5B4-400E-8574-84092D931B4D}" destId="{09F905D6-78D0-437E-B1A5-E063CC4A89A0}" srcOrd="2" destOrd="0" presId="urn:microsoft.com/office/officeart/2018/2/layout/IconVerticalSolidList"/>
    <dgm:cxn modelId="{D048E530-E76C-41FA-B008-CE5363755B72}" type="presParOf" srcId="{025A3537-A5B4-400E-8574-84092D931B4D}" destId="{B9CBC54C-7860-4CA3-B388-3219394B2E70}" srcOrd="3" destOrd="0" presId="urn:microsoft.com/office/officeart/2018/2/layout/IconVerticalSolidList"/>
    <dgm:cxn modelId="{0313663A-60F1-44E7-BF43-02570EFEAFA5}" type="presParOf" srcId="{BD2567E9-4D7E-49BE-B398-AE928314F624}" destId="{C665CCC6-9D3D-4A63-A559-A168FB918FC4}" srcOrd="5" destOrd="0" presId="urn:microsoft.com/office/officeart/2018/2/layout/IconVerticalSolidList"/>
    <dgm:cxn modelId="{484D6E2F-9216-4F41-81B4-FF56F5221CC1}" type="presParOf" srcId="{BD2567E9-4D7E-49BE-B398-AE928314F624}" destId="{CC812A98-F1C7-46C8-B7F9-BB97D6328C38}" srcOrd="6" destOrd="0" presId="urn:microsoft.com/office/officeart/2018/2/layout/IconVerticalSolidList"/>
    <dgm:cxn modelId="{B88F0364-EF38-47B0-BAE5-C2E25BB8D8EF}" type="presParOf" srcId="{CC812A98-F1C7-46C8-B7F9-BB97D6328C38}" destId="{161312FF-9D0F-45D9-951C-8ABC4C206609}" srcOrd="0" destOrd="0" presId="urn:microsoft.com/office/officeart/2018/2/layout/IconVerticalSolidList"/>
    <dgm:cxn modelId="{7663B3C6-C5B2-4A97-9035-73C56CEC56AE}" type="presParOf" srcId="{CC812A98-F1C7-46C8-B7F9-BB97D6328C38}" destId="{03D9054E-192B-4D1B-BED0-3E108C580CD9}" srcOrd="1" destOrd="0" presId="urn:microsoft.com/office/officeart/2018/2/layout/IconVerticalSolidList"/>
    <dgm:cxn modelId="{094A0CA1-1B82-4C50-A11A-18AB96AD1C4F}" type="presParOf" srcId="{CC812A98-F1C7-46C8-B7F9-BB97D6328C38}" destId="{1A31DC84-429E-448B-8632-823A9E16D366}" srcOrd="2" destOrd="0" presId="urn:microsoft.com/office/officeart/2018/2/layout/IconVerticalSolidList"/>
    <dgm:cxn modelId="{34021D4B-49B0-457D-B028-C07E0A8F1FDA}" type="presParOf" srcId="{CC812A98-F1C7-46C8-B7F9-BB97D6328C38}" destId="{CD453D46-27D9-4D51-934C-417ED812EC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9EC26E-5A28-41EC-9417-A6B49B740A1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07B43AB-8E62-466A-A909-D9E441E82348}">
      <dgm:prSet/>
      <dgm:spPr/>
      <dgm:t>
        <a:bodyPr/>
        <a:lstStyle/>
        <a:p>
          <a:pPr>
            <a:defRPr cap="all"/>
          </a:pPr>
          <a:r>
            <a:rPr lang="en-US" b="0" i="0"/>
            <a:t>Version Control Software (DVCS: Distributed Version Control System).</a:t>
          </a:r>
          <a:endParaRPr lang="en-US"/>
        </a:p>
      </dgm:t>
    </dgm:pt>
    <dgm:pt modelId="{1FF14832-A5B5-4982-ACCC-D210CCA4085F}" type="parTrans" cxnId="{CB3AB82A-CBF0-48E0-84F6-B256CFDF3BD8}">
      <dgm:prSet/>
      <dgm:spPr/>
      <dgm:t>
        <a:bodyPr/>
        <a:lstStyle/>
        <a:p>
          <a:endParaRPr lang="en-US"/>
        </a:p>
      </dgm:t>
    </dgm:pt>
    <dgm:pt modelId="{7B1F4D47-C4CA-4EE7-874B-23F7723F0AEA}" type="sibTrans" cxnId="{CB3AB82A-CBF0-48E0-84F6-B256CFDF3BD8}">
      <dgm:prSet/>
      <dgm:spPr/>
      <dgm:t>
        <a:bodyPr/>
        <a:lstStyle/>
        <a:p>
          <a:endParaRPr lang="en-US"/>
        </a:p>
      </dgm:t>
    </dgm:pt>
    <dgm:pt modelId="{0E2D2213-A7CE-4F22-B7B3-1386B50618FB}">
      <dgm:prSet/>
      <dgm:spPr/>
      <dgm:t>
        <a:bodyPr/>
        <a:lstStyle/>
        <a:p>
          <a:pPr>
            <a:defRPr cap="all"/>
          </a:pPr>
          <a:r>
            <a:rPr lang="en-US" b="0" i="0"/>
            <a:t>Work anywhere, anytime.</a:t>
          </a:r>
          <a:endParaRPr lang="en-US"/>
        </a:p>
      </dgm:t>
    </dgm:pt>
    <dgm:pt modelId="{14A9974B-B267-4763-8784-877AE782F570}" type="parTrans" cxnId="{B75E6B03-C4AD-4B34-A32E-E2A5A313C485}">
      <dgm:prSet/>
      <dgm:spPr/>
      <dgm:t>
        <a:bodyPr/>
        <a:lstStyle/>
        <a:p>
          <a:endParaRPr lang="en-US"/>
        </a:p>
      </dgm:t>
    </dgm:pt>
    <dgm:pt modelId="{818735F2-109C-4C06-A491-BD9348E62803}" type="sibTrans" cxnId="{B75E6B03-C4AD-4B34-A32E-E2A5A313C485}">
      <dgm:prSet/>
      <dgm:spPr/>
      <dgm:t>
        <a:bodyPr/>
        <a:lstStyle/>
        <a:p>
          <a:endParaRPr lang="en-US"/>
        </a:p>
      </dgm:t>
    </dgm:pt>
    <dgm:pt modelId="{96649012-CCDA-456F-AA2E-55D2273168BA}">
      <dgm:prSet/>
      <dgm:spPr/>
      <dgm:t>
        <a:bodyPr/>
        <a:lstStyle/>
        <a:p>
          <a:pPr>
            <a:defRPr cap="all"/>
          </a:pPr>
          <a:r>
            <a:rPr lang="en-US" b="0" i="0"/>
            <a:t>Branching not our focus, but a useful skill to showcase in future employment.</a:t>
          </a:r>
          <a:endParaRPr lang="en-US"/>
        </a:p>
      </dgm:t>
    </dgm:pt>
    <dgm:pt modelId="{28A58BBF-7495-456A-8B4A-9B637C22BA52}" type="parTrans" cxnId="{841EA5D2-9167-4796-9203-60E5D7CEE9E9}">
      <dgm:prSet/>
      <dgm:spPr/>
      <dgm:t>
        <a:bodyPr/>
        <a:lstStyle/>
        <a:p>
          <a:endParaRPr lang="en-US"/>
        </a:p>
      </dgm:t>
    </dgm:pt>
    <dgm:pt modelId="{BC4B633B-5EBB-44DA-8240-E322715D271D}" type="sibTrans" cxnId="{841EA5D2-9167-4796-9203-60E5D7CEE9E9}">
      <dgm:prSet/>
      <dgm:spPr/>
      <dgm:t>
        <a:bodyPr/>
        <a:lstStyle/>
        <a:p>
          <a:endParaRPr lang="en-US"/>
        </a:p>
      </dgm:t>
    </dgm:pt>
    <dgm:pt modelId="{EB82B157-7C95-4167-AD98-BF88B4DC5FA9}" type="pres">
      <dgm:prSet presAssocID="{D99EC26E-5A28-41EC-9417-A6B49B740A10}" presName="root" presStyleCnt="0">
        <dgm:presLayoutVars>
          <dgm:dir/>
          <dgm:resizeHandles val="exact"/>
        </dgm:presLayoutVars>
      </dgm:prSet>
      <dgm:spPr/>
    </dgm:pt>
    <dgm:pt modelId="{8795D8A6-31BC-4610-BAA7-DDC0E049483F}" type="pres">
      <dgm:prSet presAssocID="{D07B43AB-8E62-466A-A909-D9E441E82348}" presName="compNode" presStyleCnt="0"/>
      <dgm:spPr/>
    </dgm:pt>
    <dgm:pt modelId="{FCED7C07-2FAC-480C-A9E1-A47E72C4DD26}" type="pres">
      <dgm:prSet presAssocID="{D07B43AB-8E62-466A-A909-D9E441E82348}" presName="iconBgRect" presStyleLbl="bgShp" presStyleIdx="0" presStyleCnt="3"/>
      <dgm:spPr/>
    </dgm:pt>
    <dgm:pt modelId="{DD2E8051-6A9D-4495-AFFE-0649436A30B2}" type="pres">
      <dgm:prSet presAssocID="{D07B43AB-8E62-466A-A909-D9E441E823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42E17F4-DE2E-43FE-92C6-75B179E7ADC0}" type="pres">
      <dgm:prSet presAssocID="{D07B43AB-8E62-466A-A909-D9E441E82348}" presName="spaceRect" presStyleCnt="0"/>
      <dgm:spPr/>
    </dgm:pt>
    <dgm:pt modelId="{CF252FFD-54A9-4462-BD58-D40A3F544F3A}" type="pres">
      <dgm:prSet presAssocID="{D07B43AB-8E62-466A-A909-D9E441E82348}" presName="textRect" presStyleLbl="revTx" presStyleIdx="0" presStyleCnt="3">
        <dgm:presLayoutVars>
          <dgm:chMax val="1"/>
          <dgm:chPref val="1"/>
        </dgm:presLayoutVars>
      </dgm:prSet>
      <dgm:spPr/>
    </dgm:pt>
    <dgm:pt modelId="{8478955A-BD4C-46E2-82AF-35BF8C4C65B4}" type="pres">
      <dgm:prSet presAssocID="{7B1F4D47-C4CA-4EE7-874B-23F7723F0AEA}" presName="sibTrans" presStyleCnt="0"/>
      <dgm:spPr/>
    </dgm:pt>
    <dgm:pt modelId="{3E649FF6-71B2-4E31-B0FB-EBB3CE1D5F31}" type="pres">
      <dgm:prSet presAssocID="{0E2D2213-A7CE-4F22-B7B3-1386B50618FB}" presName="compNode" presStyleCnt="0"/>
      <dgm:spPr/>
    </dgm:pt>
    <dgm:pt modelId="{EA040087-AA04-4DCF-BA94-F9344CDAB9BB}" type="pres">
      <dgm:prSet presAssocID="{0E2D2213-A7CE-4F22-B7B3-1386B50618FB}" presName="iconBgRect" presStyleLbl="bgShp" presStyleIdx="1" presStyleCnt="3"/>
      <dgm:spPr/>
    </dgm:pt>
    <dgm:pt modelId="{05FEB94A-38C4-4EC3-BD94-8DCBF4000BF4}" type="pres">
      <dgm:prSet presAssocID="{0E2D2213-A7CE-4F22-B7B3-1386B50618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5B55BFE7-A94D-45A8-9B4F-9E507F001313}" type="pres">
      <dgm:prSet presAssocID="{0E2D2213-A7CE-4F22-B7B3-1386B50618FB}" presName="spaceRect" presStyleCnt="0"/>
      <dgm:spPr/>
    </dgm:pt>
    <dgm:pt modelId="{3745B913-8F36-48CB-B0AC-D6EC3F7C2392}" type="pres">
      <dgm:prSet presAssocID="{0E2D2213-A7CE-4F22-B7B3-1386B50618FB}" presName="textRect" presStyleLbl="revTx" presStyleIdx="1" presStyleCnt="3">
        <dgm:presLayoutVars>
          <dgm:chMax val="1"/>
          <dgm:chPref val="1"/>
        </dgm:presLayoutVars>
      </dgm:prSet>
      <dgm:spPr/>
    </dgm:pt>
    <dgm:pt modelId="{033D5AD2-9638-4D88-AAF2-40561960462F}" type="pres">
      <dgm:prSet presAssocID="{818735F2-109C-4C06-A491-BD9348E62803}" presName="sibTrans" presStyleCnt="0"/>
      <dgm:spPr/>
    </dgm:pt>
    <dgm:pt modelId="{2FDDB713-73FC-4AC8-806A-402D0F817B2E}" type="pres">
      <dgm:prSet presAssocID="{96649012-CCDA-456F-AA2E-55D2273168BA}" presName="compNode" presStyleCnt="0"/>
      <dgm:spPr/>
    </dgm:pt>
    <dgm:pt modelId="{5534AF6A-7281-40E5-B7BD-A0CAFD18FE94}" type="pres">
      <dgm:prSet presAssocID="{96649012-CCDA-456F-AA2E-55D2273168BA}" presName="iconBgRect" presStyleLbl="bgShp" presStyleIdx="2" presStyleCnt="3"/>
      <dgm:spPr/>
    </dgm:pt>
    <dgm:pt modelId="{3AC66239-8A83-4660-9500-A2E64C9E681E}" type="pres">
      <dgm:prSet presAssocID="{96649012-CCDA-456F-AA2E-55D2273168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0CD03E4D-1804-436C-A9FC-381AA2BD9AA6}" type="pres">
      <dgm:prSet presAssocID="{96649012-CCDA-456F-AA2E-55D2273168BA}" presName="spaceRect" presStyleCnt="0"/>
      <dgm:spPr/>
    </dgm:pt>
    <dgm:pt modelId="{63470946-6E2C-4570-A082-B49B3B38993D}" type="pres">
      <dgm:prSet presAssocID="{96649012-CCDA-456F-AA2E-55D2273168BA}" presName="textRect" presStyleLbl="revTx" presStyleIdx="2" presStyleCnt="3">
        <dgm:presLayoutVars>
          <dgm:chMax val="1"/>
          <dgm:chPref val="1"/>
        </dgm:presLayoutVars>
      </dgm:prSet>
      <dgm:spPr/>
    </dgm:pt>
  </dgm:ptLst>
  <dgm:cxnLst>
    <dgm:cxn modelId="{35B20603-DE0A-4C14-B5A8-4F192B4C464C}" type="presOf" srcId="{D07B43AB-8E62-466A-A909-D9E441E82348}" destId="{CF252FFD-54A9-4462-BD58-D40A3F544F3A}" srcOrd="0" destOrd="0" presId="urn:microsoft.com/office/officeart/2018/5/layout/IconCircleLabelList"/>
    <dgm:cxn modelId="{B75E6B03-C4AD-4B34-A32E-E2A5A313C485}" srcId="{D99EC26E-5A28-41EC-9417-A6B49B740A10}" destId="{0E2D2213-A7CE-4F22-B7B3-1386B50618FB}" srcOrd="1" destOrd="0" parTransId="{14A9974B-B267-4763-8784-877AE782F570}" sibTransId="{818735F2-109C-4C06-A491-BD9348E62803}"/>
    <dgm:cxn modelId="{CB3AB82A-CBF0-48E0-84F6-B256CFDF3BD8}" srcId="{D99EC26E-5A28-41EC-9417-A6B49B740A10}" destId="{D07B43AB-8E62-466A-A909-D9E441E82348}" srcOrd="0" destOrd="0" parTransId="{1FF14832-A5B5-4982-ACCC-D210CCA4085F}" sibTransId="{7B1F4D47-C4CA-4EE7-874B-23F7723F0AEA}"/>
    <dgm:cxn modelId="{1539F982-E1FE-4166-A42A-AF3A4D527205}" type="presOf" srcId="{96649012-CCDA-456F-AA2E-55D2273168BA}" destId="{63470946-6E2C-4570-A082-B49B3B38993D}" srcOrd="0" destOrd="0" presId="urn:microsoft.com/office/officeart/2018/5/layout/IconCircleLabelList"/>
    <dgm:cxn modelId="{72E7EEB1-02CF-4B41-A8BC-AE62E8E25B06}" type="presOf" srcId="{D99EC26E-5A28-41EC-9417-A6B49B740A10}" destId="{EB82B157-7C95-4167-AD98-BF88B4DC5FA9}" srcOrd="0" destOrd="0" presId="urn:microsoft.com/office/officeart/2018/5/layout/IconCircleLabelList"/>
    <dgm:cxn modelId="{841EA5D2-9167-4796-9203-60E5D7CEE9E9}" srcId="{D99EC26E-5A28-41EC-9417-A6B49B740A10}" destId="{96649012-CCDA-456F-AA2E-55D2273168BA}" srcOrd="2" destOrd="0" parTransId="{28A58BBF-7495-456A-8B4A-9B637C22BA52}" sibTransId="{BC4B633B-5EBB-44DA-8240-E322715D271D}"/>
    <dgm:cxn modelId="{C79518F3-5D06-4C9B-B460-97DEA041A3C1}" type="presOf" srcId="{0E2D2213-A7CE-4F22-B7B3-1386B50618FB}" destId="{3745B913-8F36-48CB-B0AC-D6EC3F7C2392}" srcOrd="0" destOrd="0" presId="urn:microsoft.com/office/officeart/2018/5/layout/IconCircleLabelList"/>
    <dgm:cxn modelId="{99B5442F-EBBB-415B-A1D6-DFC91D0E06F9}" type="presParOf" srcId="{EB82B157-7C95-4167-AD98-BF88B4DC5FA9}" destId="{8795D8A6-31BC-4610-BAA7-DDC0E049483F}" srcOrd="0" destOrd="0" presId="urn:microsoft.com/office/officeart/2018/5/layout/IconCircleLabelList"/>
    <dgm:cxn modelId="{E9BDDA68-249B-4638-B2B7-FC1CB564E576}" type="presParOf" srcId="{8795D8A6-31BC-4610-BAA7-DDC0E049483F}" destId="{FCED7C07-2FAC-480C-A9E1-A47E72C4DD26}" srcOrd="0" destOrd="0" presId="urn:microsoft.com/office/officeart/2018/5/layout/IconCircleLabelList"/>
    <dgm:cxn modelId="{529D5284-7A8E-4265-83BB-664845BBB3EF}" type="presParOf" srcId="{8795D8A6-31BC-4610-BAA7-DDC0E049483F}" destId="{DD2E8051-6A9D-4495-AFFE-0649436A30B2}" srcOrd="1" destOrd="0" presId="urn:microsoft.com/office/officeart/2018/5/layout/IconCircleLabelList"/>
    <dgm:cxn modelId="{1B170728-8879-4E5D-85F4-E2A7A6D2221C}" type="presParOf" srcId="{8795D8A6-31BC-4610-BAA7-DDC0E049483F}" destId="{A42E17F4-DE2E-43FE-92C6-75B179E7ADC0}" srcOrd="2" destOrd="0" presId="urn:microsoft.com/office/officeart/2018/5/layout/IconCircleLabelList"/>
    <dgm:cxn modelId="{E24D0938-4B3B-4E10-A2B6-462564968CD8}" type="presParOf" srcId="{8795D8A6-31BC-4610-BAA7-DDC0E049483F}" destId="{CF252FFD-54A9-4462-BD58-D40A3F544F3A}" srcOrd="3" destOrd="0" presId="urn:microsoft.com/office/officeart/2018/5/layout/IconCircleLabelList"/>
    <dgm:cxn modelId="{0DCBFF1F-A94D-4825-9003-78398B0EFFE5}" type="presParOf" srcId="{EB82B157-7C95-4167-AD98-BF88B4DC5FA9}" destId="{8478955A-BD4C-46E2-82AF-35BF8C4C65B4}" srcOrd="1" destOrd="0" presId="urn:microsoft.com/office/officeart/2018/5/layout/IconCircleLabelList"/>
    <dgm:cxn modelId="{6AAD83A8-18E4-4E8A-8580-21F032005FC4}" type="presParOf" srcId="{EB82B157-7C95-4167-AD98-BF88B4DC5FA9}" destId="{3E649FF6-71B2-4E31-B0FB-EBB3CE1D5F31}" srcOrd="2" destOrd="0" presId="urn:microsoft.com/office/officeart/2018/5/layout/IconCircleLabelList"/>
    <dgm:cxn modelId="{1C463489-C203-4B23-B264-8C9D7CBE0683}" type="presParOf" srcId="{3E649FF6-71B2-4E31-B0FB-EBB3CE1D5F31}" destId="{EA040087-AA04-4DCF-BA94-F9344CDAB9BB}" srcOrd="0" destOrd="0" presId="urn:microsoft.com/office/officeart/2018/5/layout/IconCircleLabelList"/>
    <dgm:cxn modelId="{52E0CE75-A806-48AA-AAF9-9F8D91C1DB96}" type="presParOf" srcId="{3E649FF6-71B2-4E31-B0FB-EBB3CE1D5F31}" destId="{05FEB94A-38C4-4EC3-BD94-8DCBF4000BF4}" srcOrd="1" destOrd="0" presId="urn:microsoft.com/office/officeart/2018/5/layout/IconCircleLabelList"/>
    <dgm:cxn modelId="{3631F49A-5E3D-459E-BD57-DCD846C5186B}" type="presParOf" srcId="{3E649FF6-71B2-4E31-B0FB-EBB3CE1D5F31}" destId="{5B55BFE7-A94D-45A8-9B4F-9E507F001313}" srcOrd="2" destOrd="0" presId="urn:microsoft.com/office/officeart/2018/5/layout/IconCircleLabelList"/>
    <dgm:cxn modelId="{1952036D-1559-4C4B-8DF5-014861D0EC09}" type="presParOf" srcId="{3E649FF6-71B2-4E31-B0FB-EBB3CE1D5F31}" destId="{3745B913-8F36-48CB-B0AC-D6EC3F7C2392}" srcOrd="3" destOrd="0" presId="urn:microsoft.com/office/officeart/2018/5/layout/IconCircleLabelList"/>
    <dgm:cxn modelId="{9C46BA8F-79CC-472C-8842-4A97BD4E148F}" type="presParOf" srcId="{EB82B157-7C95-4167-AD98-BF88B4DC5FA9}" destId="{033D5AD2-9638-4D88-AAF2-40561960462F}" srcOrd="3" destOrd="0" presId="urn:microsoft.com/office/officeart/2018/5/layout/IconCircleLabelList"/>
    <dgm:cxn modelId="{442210CC-3919-49AC-B04D-B3B4E2F833CE}" type="presParOf" srcId="{EB82B157-7C95-4167-AD98-BF88B4DC5FA9}" destId="{2FDDB713-73FC-4AC8-806A-402D0F817B2E}" srcOrd="4" destOrd="0" presId="urn:microsoft.com/office/officeart/2018/5/layout/IconCircleLabelList"/>
    <dgm:cxn modelId="{CA792F8D-3CC9-4783-9341-2853B86266AC}" type="presParOf" srcId="{2FDDB713-73FC-4AC8-806A-402D0F817B2E}" destId="{5534AF6A-7281-40E5-B7BD-A0CAFD18FE94}" srcOrd="0" destOrd="0" presId="urn:microsoft.com/office/officeart/2018/5/layout/IconCircleLabelList"/>
    <dgm:cxn modelId="{BB33E4D1-604E-498C-8E3F-EB1DAB19C579}" type="presParOf" srcId="{2FDDB713-73FC-4AC8-806A-402D0F817B2E}" destId="{3AC66239-8A83-4660-9500-A2E64C9E681E}" srcOrd="1" destOrd="0" presId="urn:microsoft.com/office/officeart/2018/5/layout/IconCircleLabelList"/>
    <dgm:cxn modelId="{7F80DBD3-0CA3-44DC-972B-E126319A1C37}" type="presParOf" srcId="{2FDDB713-73FC-4AC8-806A-402D0F817B2E}" destId="{0CD03E4D-1804-436C-A9FC-381AA2BD9AA6}" srcOrd="2" destOrd="0" presId="urn:microsoft.com/office/officeart/2018/5/layout/IconCircleLabelList"/>
    <dgm:cxn modelId="{28C6F3C9-99C1-4081-8DAD-F3A6E21F233F}" type="presParOf" srcId="{2FDDB713-73FC-4AC8-806A-402D0F817B2E}" destId="{63470946-6E2C-4570-A082-B49B3B38993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D54659-0CF2-41F7-B2A6-62602E50B8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69B32B-3E53-4217-A4C6-98E6D8B280C8}">
      <dgm:prSet/>
      <dgm:spPr/>
      <dgm:t>
        <a:bodyPr/>
        <a:lstStyle/>
        <a:p>
          <a:r>
            <a:rPr lang="en-US" b="0" i="0" baseline="0"/>
            <a:t>Milestones: Helps track important phases in the project.</a:t>
          </a:r>
          <a:endParaRPr lang="en-US"/>
        </a:p>
      </dgm:t>
    </dgm:pt>
    <dgm:pt modelId="{E04DA1A3-1D98-4A1A-BB58-82A9463FD124}" type="parTrans" cxnId="{DC673C5F-C4D2-4BFD-903E-A8ED5D263E95}">
      <dgm:prSet/>
      <dgm:spPr/>
      <dgm:t>
        <a:bodyPr/>
        <a:lstStyle/>
        <a:p>
          <a:endParaRPr lang="en-US"/>
        </a:p>
      </dgm:t>
    </dgm:pt>
    <dgm:pt modelId="{0A1D96BB-45AF-44F8-BBC1-B9334E5B2348}" type="sibTrans" cxnId="{DC673C5F-C4D2-4BFD-903E-A8ED5D263E95}">
      <dgm:prSet/>
      <dgm:spPr/>
      <dgm:t>
        <a:bodyPr/>
        <a:lstStyle/>
        <a:p>
          <a:endParaRPr lang="en-US"/>
        </a:p>
      </dgm:t>
    </dgm:pt>
    <dgm:pt modelId="{E2949630-2418-4345-8EA9-39BFA95EE711}">
      <dgm:prSet/>
      <dgm:spPr/>
      <dgm:t>
        <a:bodyPr/>
        <a:lstStyle/>
        <a:p>
          <a:r>
            <a:rPr lang="en-US" b="0" i="0" baseline="0"/>
            <a:t>Issues: Record tasks, bugs, and ideas.</a:t>
          </a:r>
          <a:endParaRPr lang="en-US"/>
        </a:p>
      </dgm:t>
    </dgm:pt>
    <dgm:pt modelId="{EF635ABA-5B49-490E-AFEF-809C52225EF3}" type="parTrans" cxnId="{125454E6-4907-424F-AF2C-00555E05EC0E}">
      <dgm:prSet/>
      <dgm:spPr/>
      <dgm:t>
        <a:bodyPr/>
        <a:lstStyle/>
        <a:p>
          <a:endParaRPr lang="en-US"/>
        </a:p>
      </dgm:t>
    </dgm:pt>
    <dgm:pt modelId="{D4404137-F17E-4834-9210-3A24383557AE}" type="sibTrans" cxnId="{125454E6-4907-424F-AF2C-00555E05EC0E}">
      <dgm:prSet/>
      <dgm:spPr/>
      <dgm:t>
        <a:bodyPr/>
        <a:lstStyle/>
        <a:p>
          <a:endParaRPr lang="en-US"/>
        </a:p>
      </dgm:t>
    </dgm:pt>
    <dgm:pt modelId="{89FDA16B-4700-4C25-B655-C3CFB5FCD783}">
      <dgm:prSet/>
      <dgm:spPr/>
      <dgm:t>
        <a:bodyPr/>
        <a:lstStyle/>
        <a:p>
          <a:r>
            <a:rPr lang="en-US" b="0" i="0" baseline="0"/>
            <a:t>Assign tasks.</a:t>
          </a:r>
          <a:endParaRPr lang="en-US"/>
        </a:p>
      </dgm:t>
    </dgm:pt>
    <dgm:pt modelId="{CA5BCAB3-E7CF-4B46-9DFB-4E5231F963BB}" type="parTrans" cxnId="{7A289364-7856-4426-8164-328A2BD60936}">
      <dgm:prSet/>
      <dgm:spPr/>
      <dgm:t>
        <a:bodyPr/>
        <a:lstStyle/>
        <a:p>
          <a:endParaRPr lang="en-US"/>
        </a:p>
      </dgm:t>
    </dgm:pt>
    <dgm:pt modelId="{391F265D-86BC-4805-9C1E-521A552AC405}" type="sibTrans" cxnId="{7A289364-7856-4426-8164-328A2BD60936}">
      <dgm:prSet/>
      <dgm:spPr/>
      <dgm:t>
        <a:bodyPr/>
        <a:lstStyle/>
        <a:p>
          <a:endParaRPr lang="en-US"/>
        </a:p>
      </dgm:t>
    </dgm:pt>
    <dgm:pt modelId="{4EC5A43F-C003-4DF5-ACBA-DA6AD4AEDD97}">
      <dgm:prSet/>
      <dgm:spPr/>
      <dgm:t>
        <a:bodyPr/>
        <a:lstStyle/>
        <a:p>
          <a:r>
            <a:rPr lang="en-US" b="0" i="0" baseline="0"/>
            <a:t>Monitor progress.</a:t>
          </a:r>
          <a:endParaRPr lang="en-US"/>
        </a:p>
      </dgm:t>
    </dgm:pt>
    <dgm:pt modelId="{8F3B80B3-D3F0-442D-8EBB-2A9A45C1201F}" type="parTrans" cxnId="{5FC7808B-EED6-4382-8760-F74FF8543FC2}">
      <dgm:prSet/>
      <dgm:spPr/>
      <dgm:t>
        <a:bodyPr/>
        <a:lstStyle/>
        <a:p>
          <a:endParaRPr lang="en-US"/>
        </a:p>
      </dgm:t>
    </dgm:pt>
    <dgm:pt modelId="{1949317D-5331-4FBC-A5D2-05A3EC9E623B}" type="sibTrans" cxnId="{5FC7808B-EED6-4382-8760-F74FF8543FC2}">
      <dgm:prSet/>
      <dgm:spPr/>
      <dgm:t>
        <a:bodyPr/>
        <a:lstStyle/>
        <a:p>
          <a:endParaRPr lang="en-US"/>
        </a:p>
      </dgm:t>
    </dgm:pt>
    <dgm:pt modelId="{B822B94C-8686-40C0-9FB8-B941193374FE}">
      <dgm:prSet/>
      <dgm:spPr/>
      <dgm:t>
        <a:bodyPr/>
        <a:lstStyle/>
        <a:p>
          <a:r>
            <a:rPr lang="en-US" b="0" i="0" baseline="0"/>
            <a:t>Tag related items.</a:t>
          </a:r>
          <a:endParaRPr lang="en-US"/>
        </a:p>
      </dgm:t>
    </dgm:pt>
    <dgm:pt modelId="{13D71F1A-9E29-448F-87BC-962BD0B30683}" type="parTrans" cxnId="{AF6E7660-4AB3-47C2-A4B6-854EBCBA825C}">
      <dgm:prSet/>
      <dgm:spPr/>
      <dgm:t>
        <a:bodyPr/>
        <a:lstStyle/>
        <a:p>
          <a:endParaRPr lang="en-US"/>
        </a:p>
      </dgm:t>
    </dgm:pt>
    <dgm:pt modelId="{45B0C9EB-A087-4FA3-A08C-414428927FC6}" type="sibTrans" cxnId="{AF6E7660-4AB3-47C2-A4B6-854EBCBA825C}">
      <dgm:prSet/>
      <dgm:spPr/>
      <dgm:t>
        <a:bodyPr/>
        <a:lstStyle/>
        <a:p>
          <a:endParaRPr lang="en-US"/>
        </a:p>
      </dgm:t>
    </dgm:pt>
    <dgm:pt modelId="{839E71B3-A484-4DD8-A041-C76B6F10F284}" type="pres">
      <dgm:prSet presAssocID="{17D54659-0CF2-41F7-B2A6-62602E50B8E5}" presName="root" presStyleCnt="0">
        <dgm:presLayoutVars>
          <dgm:dir/>
          <dgm:resizeHandles val="exact"/>
        </dgm:presLayoutVars>
      </dgm:prSet>
      <dgm:spPr/>
    </dgm:pt>
    <dgm:pt modelId="{2BD299F2-710B-4A4A-B05D-520270B0D1B2}" type="pres">
      <dgm:prSet presAssocID="{B169B32B-3E53-4217-A4C6-98E6D8B280C8}" presName="compNode" presStyleCnt="0"/>
      <dgm:spPr/>
    </dgm:pt>
    <dgm:pt modelId="{29A2B49B-0C4F-4D8C-B682-8FD0E8D8B1C8}" type="pres">
      <dgm:prSet presAssocID="{B169B32B-3E53-4217-A4C6-98E6D8B280C8}" presName="bgRect" presStyleLbl="bgShp" presStyleIdx="0" presStyleCnt="5"/>
      <dgm:spPr/>
    </dgm:pt>
    <dgm:pt modelId="{4385AC41-6B32-4E66-BEFF-02A7F27272F8}" type="pres">
      <dgm:prSet presAssocID="{B169B32B-3E53-4217-A4C6-98E6D8B280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E3567A4F-704D-49E1-8A86-7CF64E6AB617}" type="pres">
      <dgm:prSet presAssocID="{B169B32B-3E53-4217-A4C6-98E6D8B280C8}" presName="spaceRect" presStyleCnt="0"/>
      <dgm:spPr/>
    </dgm:pt>
    <dgm:pt modelId="{F65E83F6-37AC-44C8-8512-711D89A18B76}" type="pres">
      <dgm:prSet presAssocID="{B169B32B-3E53-4217-A4C6-98E6D8B280C8}" presName="parTx" presStyleLbl="revTx" presStyleIdx="0" presStyleCnt="5">
        <dgm:presLayoutVars>
          <dgm:chMax val="0"/>
          <dgm:chPref val="0"/>
        </dgm:presLayoutVars>
      </dgm:prSet>
      <dgm:spPr/>
    </dgm:pt>
    <dgm:pt modelId="{5995AB75-6979-43AD-9562-26DE968CBE84}" type="pres">
      <dgm:prSet presAssocID="{0A1D96BB-45AF-44F8-BBC1-B9334E5B2348}" presName="sibTrans" presStyleCnt="0"/>
      <dgm:spPr/>
    </dgm:pt>
    <dgm:pt modelId="{849146EB-04FF-439B-984F-7A02FDA4F184}" type="pres">
      <dgm:prSet presAssocID="{E2949630-2418-4345-8EA9-39BFA95EE711}" presName="compNode" presStyleCnt="0"/>
      <dgm:spPr/>
    </dgm:pt>
    <dgm:pt modelId="{BC023E67-A515-4676-803C-EFA3B2334EB9}" type="pres">
      <dgm:prSet presAssocID="{E2949630-2418-4345-8EA9-39BFA95EE711}" presName="bgRect" presStyleLbl="bgShp" presStyleIdx="1" presStyleCnt="5"/>
      <dgm:spPr/>
    </dgm:pt>
    <dgm:pt modelId="{AC417B89-9343-4FCA-B535-D346F85E042D}" type="pres">
      <dgm:prSet presAssocID="{E2949630-2418-4345-8EA9-39BFA95EE7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930475AA-083C-4C9A-96CE-0CA07597E14F}" type="pres">
      <dgm:prSet presAssocID="{E2949630-2418-4345-8EA9-39BFA95EE711}" presName="spaceRect" presStyleCnt="0"/>
      <dgm:spPr/>
    </dgm:pt>
    <dgm:pt modelId="{AC6F845A-B477-4D19-9520-DA5B6F8F44DB}" type="pres">
      <dgm:prSet presAssocID="{E2949630-2418-4345-8EA9-39BFA95EE711}" presName="parTx" presStyleLbl="revTx" presStyleIdx="1" presStyleCnt="5">
        <dgm:presLayoutVars>
          <dgm:chMax val="0"/>
          <dgm:chPref val="0"/>
        </dgm:presLayoutVars>
      </dgm:prSet>
      <dgm:spPr/>
    </dgm:pt>
    <dgm:pt modelId="{6F5D9E39-0787-49D7-9DE4-F972358060FB}" type="pres">
      <dgm:prSet presAssocID="{D4404137-F17E-4834-9210-3A24383557AE}" presName="sibTrans" presStyleCnt="0"/>
      <dgm:spPr/>
    </dgm:pt>
    <dgm:pt modelId="{4AF83E43-8939-4B20-98E1-8CAE725B65FE}" type="pres">
      <dgm:prSet presAssocID="{89FDA16B-4700-4C25-B655-C3CFB5FCD783}" presName="compNode" presStyleCnt="0"/>
      <dgm:spPr/>
    </dgm:pt>
    <dgm:pt modelId="{B362A817-871A-424D-B773-5E5F75B4ED2A}" type="pres">
      <dgm:prSet presAssocID="{89FDA16B-4700-4C25-B655-C3CFB5FCD783}" presName="bgRect" presStyleLbl="bgShp" presStyleIdx="2" presStyleCnt="5"/>
      <dgm:spPr/>
    </dgm:pt>
    <dgm:pt modelId="{6CBA55AD-77AF-4844-AB2E-2706EF27DE54}" type="pres">
      <dgm:prSet presAssocID="{89FDA16B-4700-4C25-B655-C3CFB5FCD78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6C634378-ACDC-484C-827E-EAC3B29E3584}" type="pres">
      <dgm:prSet presAssocID="{89FDA16B-4700-4C25-B655-C3CFB5FCD783}" presName="spaceRect" presStyleCnt="0"/>
      <dgm:spPr/>
    </dgm:pt>
    <dgm:pt modelId="{0DE5E951-3CBB-468A-A7A2-92421EB0BF11}" type="pres">
      <dgm:prSet presAssocID="{89FDA16B-4700-4C25-B655-C3CFB5FCD783}" presName="parTx" presStyleLbl="revTx" presStyleIdx="2" presStyleCnt="5">
        <dgm:presLayoutVars>
          <dgm:chMax val="0"/>
          <dgm:chPref val="0"/>
        </dgm:presLayoutVars>
      </dgm:prSet>
      <dgm:spPr/>
    </dgm:pt>
    <dgm:pt modelId="{D936AA7F-F296-4FD4-A415-3F7557B449A7}" type="pres">
      <dgm:prSet presAssocID="{391F265D-86BC-4805-9C1E-521A552AC405}" presName="sibTrans" presStyleCnt="0"/>
      <dgm:spPr/>
    </dgm:pt>
    <dgm:pt modelId="{E6E533EC-6D81-4E81-876A-2D34C05E27B7}" type="pres">
      <dgm:prSet presAssocID="{4EC5A43F-C003-4DF5-ACBA-DA6AD4AEDD97}" presName="compNode" presStyleCnt="0"/>
      <dgm:spPr/>
    </dgm:pt>
    <dgm:pt modelId="{F68682FA-BAB8-4464-ADB8-6BCCCF10E46E}" type="pres">
      <dgm:prSet presAssocID="{4EC5A43F-C003-4DF5-ACBA-DA6AD4AEDD97}" presName="bgRect" presStyleLbl="bgShp" presStyleIdx="3" presStyleCnt="5"/>
      <dgm:spPr/>
    </dgm:pt>
    <dgm:pt modelId="{A7C85F74-94EF-4EC0-91A8-91BE6E23DD13}" type="pres">
      <dgm:prSet presAssocID="{4EC5A43F-C003-4DF5-ACBA-DA6AD4AEDD9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vision"/>
        </a:ext>
      </dgm:extLst>
    </dgm:pt>
    <dgm:pt modelId="{A2ED4DD7-D3E2-47E3-B581-048BF1BD4574}" type="pres">
      <dgm:prSet presAssocID="{4EC5A43F-C003-4DF5-ACBA-DA6AD4AEDD97}" presName="spaceRect" presStyleCnt="0"/>
      <dgm:spPr/>
    </dgm:pt>
    <dgm:pt modelId="{83CE91BA-B46D-4890-945F-686ACADA7959}" type="pres">
      <dgm:prSet presAssocID="{4EC5A43F-C003-4DF5-ACBA-DA6AD4AEDD97}" presName="parTx" presStyleLbl="revTx" presStyleIdx="3" presStyleCnt="5">
        <dgm:presLayoutVars>
          <dgm:chMax val="0"/>
          <dgm:chPref val="0"/>
        </dgm:presLayoutVars>
      </dgm:prSet>
      <dgm:spPr/>
    </dgm:pt>
    <dgm:pt modelId="{C6AC0F79-A9EF-49A5-A04F-49548E0AB65C}" type="pres">
      <dgm:prSet presAssocID="{1949317D-5331-4FBC-A5D2-05A3EC9E623B}" presName="sibTrans" presStyleCnt="0"/>
      <dgm:spPr/>
    </dgm:pt>
    <dgm:pt modelId="{C4289652-5B14-494D-A275-7B39F071A1FD}" type="pres">
      <dgm:prSet presAssocID="{B822B94C-8686-40C0-9FB8-B941193374FE}" presName="compNode" presStyleCnt="0"/>
      <dgm:spPr/>
    </dgm:pt>
    <dgm:pt modelId="{1ECA0271-7FF3-494C-905F-15FB588D11F6}" type="pres">
      <dgm:prSet presAssocID="{B822B94C-8686-40C0-9FB8-B941193374FE}" presName="bgRect" presStyleLbl="bgShp" presStyleIdx="4" presStyleCnt="5"/>
      <dgm:spPr/>
    </dgm:pt>
    <dgm:pt modelId="{6BC02719-FEEC-4DFA-92FD-B4D34BFC7C4A}" type="pres">
      <dgm:prSet presAssocID="{B822B94C-8686-40C0-9FB8-B941193374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mark"/>
        </a:ext>
      </dgm:extLst>
    </dgm:pt>
    <dgm:pt modelId="{03E8AE7C-24BE-45A1-9DE2-66A1E411488E}" type="pres">
      <dgm:prSet presAssocID="{B822B94C-8686-40C0-9FB8-B941193374FE}" presName="spaceRect" presStyleCnt="0"/>
      <dgm:spPr/>
    </dgm:pt>
    <dgm:pt modelId="{00ED024A-1862-4D4F-B71F-097968C3BA30}" type="pres">
      <dgm:prSet presAssocID="{B822B94C-8686-40C0-9FB8-B941193374FE}" presName="parTx" presStyleLbl="revTx" presStyleIdx="4" presStyleCnt="5">
        <dgm:presLayoutVars>
          <dgm:chMax val="0"/>
          <dgm:chPref val="0"/>
        </dgm:presLayoutVars>
      </dgm:prSet>
      <dgm:spPr/>
    </dgm:pt>
  </dgm:ptLst>
  <dgm:cxnLst>
    <dgm:cxn modelId="{F165FA35-1F4A-4210-A0D5-4FB589D8D73B}" type="presOf" srcId="{E2949630-2418-4345-8EA9-39BFA95EE711}" destId="{AC6F845A-B477-4D19-9520-DA5B6F8F44DB}" srcOrd="0" destOrd="0" presId="urn:microsoft.com/office/officeart/2018/2/layout/IconVerticalSolidList"/>
    <dgm:cxn modelId="{DC673C5F-C4D2-4BFD-903E-A8ED5D263E95}" srcId="{17D54659-0CF2-41F7-B2A6-62602E50B8E5}" destId="{B169B32B-3E53-4217-A4C6-98E6D8B280C8}" srcOrd="0" destOrd="0" parTransId="{E04DA1A3-1D98-4A1A-BB58-82A9463FD124}" sibTransId="{0A1D96BB-45AF-44F8-BBC1-B9334E5B2348}"/>
    <dgm:cxn modelId="{AF6E7660-4AB3-47C2-A4B6-854EBCBA825C}" srcId="{17D54659-0CF2-41F7-B2A6-62602E50B8E5}" destId="{B822B94C-8686-40C0-9FB8-B941193374FE}" srcOrd="4" destOrd="0" parTransId="{13D71F1A-9E29-448F-87BC-962BD0B30683}" sibTransId="{45B0C9EB-A087-4FA3-A08C-414428927FC6}"/>
    <dgm:cxn modelId="{7A289364-7856-4426-8164-328A2BD60936}" srcId="{17D54659-0CF2-41F7-B2A6-62602E50B8E5}" destId="{89FDA16B-4700-4C25-B655-C3CFB5FCD783}" srcOrd="2" destOrd="0" parTransId="{CA5BCAB3-E7CF-4B46-9DFB-4E5231F963BB}" sibTransId="{391F265D-86BC-4805-9C1E-521A552AC405}"/>
    <dgm:cxn modelId="{AECB8147-BCFC-424C-8087-8D6522C73D6E}" type="presOf" srcId="{4EC5A43F-C003-4DF5-ACBA-DA6AD4AEDD97}" destId="{83CE91BA-B46D-4890-945F-686ACADA7959}" srcOrd="0" destOrd="0" presId="urn:microsoft.com/office/officeart/2018/2/layout/IconVerticalSolidList"/>
    <dgm:cxn modelId="{F30C7D4E-7A7F-481E-9E06-AC17B0B7245D}" type="presOf" srcId="{89FDA16B-4700-4C25-B655-C3CFB5FCD783}" destId="{0DE5E951-3CBB-468A-A7A2-92421EB0BF11}" srcOrd="0" destOrd="0" presId="urn:microsoft.com/office/officeart/2018/2/layout/IconVerticalSolidList"/>
    <dgm:cxn modelId="{96E94B53-48F3-41FA-AEB2-A8F48129BADE}" type="presOf" srcId="{B169B32B-3E53-4217-A4C6-98E6D8B280C8}" destId="{F65E83F6-37AC-44C8-8512-711D89A18B76}" srcOrd="0" destOrd="0" presId="urn:microsoft.com/office/officeart/2018/2/layout/IconVerticalSolidList"/>
    <dgm:cxn modelId="{5FC7808B-EED6-4382-8760-F74FF8543FC2}" srcId="{17D54659-0CF2-41F7-B2A6-62602E50B8E5}" destId="{4EC5A43F-C003-4DF5-ACBA-DA6AD4AEDD97}" srcOrd="3" destOrd="0" parTransId="{8F3B80B3-D3F0-442D-8EBB-2A9A45C1201F}" sibTransId="{1949317D-5331-4FBC-A5D2-05A3EC9E623B}"/>
    <dgm:cxn modelId="{0B6095A5-7052-4E7B-82A3-DD4C4AA5B0BB}" type="presOf" srcId="{17D54659-0CF2-41F7-B2A6-62602E50B8E5}" destId="{839E71B3-A484-4DD8-A041-C76B6F10F284}" srcOrd="0" destOrd="0" presId="urn:microsoft.com/office/officeart/2018/2/layout/IconVerticalSolidList"/>
    <dgm:cxn modelId="{9BB29CDC-4A2B-4C4D-A7CC-A0312D51C665}" type="presOf" srcId="{B822B94C-8686-40C0-9FB8-B941193374FE}" destId="{00ED024A-1862-4D4F-B71F-097968C3BA30}" srcOrd="0" destOrd="0" presId="urn:microsoft.com/office/officeart/2018/2/layout/IconVerticalSolidList"/>
    <dgm:cxn modelId="{125454E6-4907-424F-AF2C-00555E05EC0E}" srcId="{17D54659-0CF2-41F7-B2A6-62602E50B8E5}" destId="{E2949630-2418-4345-8EA9-39BFA95EE711}" srcOrd="1" destOrd="0" parTransId="{EF635ABA-5B49-490E-AFEF-809C52225EF3}" sibTransId="{D4404137-F17E-4834-9210-3A24383557AE}"/>
    <dgm:cxn modelId="{FFEEE029-8C98-4E88-9563-6371227DD498}" type="presParOf" srcId="{839E71B3-A484-4DD8-A041-C76B6F10F284}" destId="{2BD299F2-710B-4A4A-B05D-520270B0D1B2}" srcOrd="0" destOrd="0" presId="urn:microsoft.com/office/officeart/2018/2/layout/IconVerticalSolidList"/>
    <dgm:cxn modelId="{E3AAE4B0-3A61-4EF9-954E-DB34DD8F71F0}" type="presParOf" srcId="{2BD299F2-710B-4A4A-B05D-520270B0D1B2}" destId="{29A2B49B-0C4F-4D8C-B682-8FD0E8D8B1C8}" srcOrd="0" destOrd="0" presId="urn:microsoft.com/office/officeart/2018/2/layout/IconVerticalSolidList"/>
    <dgm:cxn modelId="{1F61DA46-6890-4ED8-804D-9D7B1DEB1AA3}" type="presParOf" srcId="{2BD299F2-710B-4A4A-B05D-520270B0D1B2}" destId="{4385AC41-6B32-4E66-BEFF-02A7F27272F8}" srcOrd="1" destOrd="0" presId="urn:microsoft.com/office/officeart/2018/2/layout/IconVerticalSolidList"/>
    <dgm:cxn modelId="{C3DD7B10-32D9-4AFB-B512-671E8FFE5080}" type="presParOf" srcId="{2BD299F2-710B-4A4A-B05D-520270B0D1B2}" destId="{E3567A4F-704D-49E1-8A86-7CF64E6AB617}" srcOrd="2" destOrd="0" presId="urn:microsoft.com/office/officeart/2018/2/layout/IconVerticalSolidList"/>
    <dgm:cxn modelId="{DB8DA2F0-2B19-4A19-B450-B2E8501EB032}" type="presParOf" srcId="{2BD299F2-710B-4A4A-B05D-520270B0D1B2}" destId="{F65E83F6-37AC-44C8-8512-711D89A18B76}" srcOrd="3" destOrd="0" presId="urn:microsoft.com/office/officeart/2018/2/layout/IconVerticalSolidList"/>
    <dgm:cxn modelId="{4CFF6DD5-A438-4442-BEBF-D52E7F45ED23}" type="presParOf" srcId="{839E71B3-A484-4DD8-A041-C76B6F10F284}" destId="{5995AB75-6979-43AD-9562-26DE968CBE84}" srcOrd="1" destOrd="0" presId="urn:microsoft.com/office/officeart/2018/2/layout/IconVerticalSolidList"/>
    <dgm:cxn modelId="{92155D62-2DEC-42A0-BE34-3F255C3A75E0}" type="presParOf" srcId="{839E71B3-A484-4DD8-A041-C76B6F10F284}" destId="{849146EB-04FF-439B-984F-7A02FDA4F184}" srcOrd="2" destOrd="0" presId="urn:microsoft.com/office/officeart/2018/2/layout/IconVerticalSolidList"/>
    <dgm:cxn modelId="{C4901D11-9C30-496F-995E-3702A0512AA9}" type="presParOf" srcId="{849146EB-04FF-439B-984F-7A02FDA4F184}" destId="{BC023E67-A515-4676-803C-EFA3B2334EB9}" srcOrd="0" destOrd="0" presId="urn:microsoft.com/office/officeart/2018/2/layout/IconVerticalSolidList"/>
    <dgm:cxn modelId="{AC2489CC-42CB-4F1C-BA02-60645C7F7460}" type="presParOf" srcId="{849146EB-04FF-439B-984F-7A02FDA4F184}" destId="{AC417B89-9343-4FCA-B535-D346F85E042D}" srcOrd="1" destOrd="0" presId="urn:microsoft.com/office/officeart/2018/2/layout/IconVerticalSolidList"/>
    <dgm:cxn modelId="{45E50CC0-5A8D-49A4-8EE1-E2487D675209}" type="presParOf" srcId="{849146EB-04FF-439B-984F-7A02FDA4F184}" destId="{930475AA-083C-4C9A-96CE-0CA07597E14F}" srcOrd="2" destOrd="0" presId="urn:microsoft.com/office/officeart/2018/2/layout/IconVerticalSolidList"/>
    <dgm:cxn modelId="{6D648EF0-3D68-45F5-89B0-2DB0F94229E5}" type="presParOf" srcId="{849146EB-04FF-439B-984F-7A02FDA4F184}" destId="{AC6F845A-B477-4D19-9520-DA5B6F8F44DB}" srcOrd="3" destOrd="0" presId="urn:microsoft.com/office/officeart/2018/2/layout/IconVerticalSolidList"/>
    <dgm:cxn modelId="{0BE45846-CA69-4274-86B2-53AE1B7DCB19}" type="presParOf" srcId="{839E71B3-A484-4DD8-A041-C76B6F10F284}" destId="{6F5D9E39-0787-49D7-9DE4-F972358060FB}" srcOrd="3" destOrd="0" presId="urn:microsoft.com/office/officeart/2018/2/layout/IconVerticalSolidList"/>
    <dgm:cxn modelId="{C1E0CFB4-E4D3-445E-B060-5BFF7ADFA57A}" type="presParOf" srcId="{839E71B3-A484-4DD8-A041-C76B6F10F284}" destId="{4AF83E43-8939-4B20-98E1-8CAE725B65FE}" srcOrd="4" destOrd="0" presId="urn:microsoft.com/office/officeart/2018/2/layout/IconVerticalSolidList"/>
    <dgm:cxn modelId="{E1F7A409-3058-49D9-9FCC-3AC029D30A06}" type="presParOf" srcId="{4AF83E43-8939-4B20-98E1-8CAE725B65FE}" destId="{B362A817-871A-424D-B773-5E5F75B4ED2A}" srcOrd="0" destOrd="0" presId="urn:microsoft.com/office/officeart/2018/2/layout/IconVerticalSolidList"/>
    <dgm:cxn modelId="{EB18CEF4-D4D1-47CF-86ED-59AE8759B55A}" type="presParOf" srcId="{4AF83E43-8939-4B20-98E1-8CAE725B65FE}" destId="{6CBA55AD-77AF-4844-AB2E-2706EF27DE54}" srcOrd="1" destOrd="0" presId="urn:microsoft.com/office/officeart/2018/2/layout/IconVerticalSolidList"/>
    <dgm:cxn modelId="{107556F8-FF6A-49B9-A20D-151C9CFAC4E0}" type="presParOf" srcId="{4AF83E43-8939-4B20-98E1-8CAE725B65FE}" destId="{6C634378-ACDC-484C-827E-EAC3B29E3584}" srcOrd="2" destOrd="0" presId="urn:microsoft.com/office/officeart/2018/2/layout/IconVerticalSolidList"/>
    <dgm:cxn modelId="{CB00C2F6-D472-4BDE-A053-C58448A95D1F}" type="presParOf" srcId="{4AF83E43-8939-4B20-98E1-8CAE725B65FE}" destId="{0DE5E951-3CBB-468A-A7A2-92421EB0BF11}" srcOrd="3" destOrd="0" presId="urn:microsoft.com/office/officeart/2018/2/layout/IconVerticalSolidList"/>
    <dgm:cxn modelId="{81559643-F4D5-4D06-896D-A9047DCF8FEF}" type="presParOf" srcId="{839E71B3-A484-4DD8-A041-C76B6F10F284}" destId="{D936AA7F-F296-4FD4-A415-3F7557B449A7}" srcOrd="5" destOrd="0" presId="urn:microsoft.com/office/officeart/2018/2/layout/IconVerticalSolidList"/>
    <dgm:cxn modelId="{088F5BBE-836D-4BD8-8245-DFA8F14B75F0}" type="presParOf" srcId="{839E71B3-A484-4DD8-A041-C76B6F10F284}" destId="{E6E533EC-6D81-4E81-876A-2D34C05E27B7}" srcOrd="6" destOrd="0" presId="urn:microsoft.com/office/officeart/2018/2/layout/IconVerticalSolidList"/>
    <dgm:cxn modelId="{306AE9CE-0DEB-420E-A493-F1A41381F43E}" type="presParOf" srcId="{E6E533EC-6D81-4E81-876A-2D34C05E27B7}" destId="{F68682FA-BAB8-4464-ADB8-6BCCCF10E46E}" srcOrd="0" destOrd="0" presId="urn:microsoft.com/office/officeart/2018/2/layout/IconVerticalSolidList"/>
    <dgm:cxn modelId="{E98E2819-75CA-4123-8FE9-B884E900D1E5}" type="presParOf" srcId="{E6E533EC-6D81-4E81-876A-2D34C05E27B7}" destId="{A7C85F74-94EF-4EC0-91A8-91BE6E23DD13}" srcOrd="1" destOrd="0" presId="urn:microsoft.com/office/officeart/2018/2/layout/IconVerticalSolidList"/>
    <dgm:cxn modelId="{1D3C1DB1-447E-4251-A59B-222636FD38CD}" type="presParOf" srcId="{E6E533EC-6D81-4E81-876A-2D34C05E27B7}" destId="{A2ED4DD7-D3E2-47E3-B581-048BF1BD4574}" srcOrd="2" destOrd="0" presId="urn:microsoft.com/office/officeart/2018/2/layout/IconVerticalSolidList"/>
    <dgm:cxn modelId="{D8614255-D555-4397-983A-CD756E3A905C}" type="presParOf" srcId="{E6E533EC-6D81-4E81-876A-2D34C05E27B7}" destId="{83CE91BA-B46D-4890-945F-686ACADA7959}" srcOrd="3" destOrd="0" presId="urn:microsoft.com/office/officeart/2018/2/layout/IconVerticalSolidList"/>
    <dgm:cxn modelId="{BA9535E3-FB99-480A-A7AD-86BEE701483F}" type="presParOf" srcId="{839E71B3-A484-4DD8-A041-C76B6F10F284}" destId="{C6AC0F79-A9EF-49A5-A04F-49548E0AB65C}" srcOrd="7" destOrd="0" presId="urn:microsoft.com/office/officeart/2018/2/layout/IconVerticalSolidList"/>
    <dgm:cxn modelId="{2EB0745B-FD29-4048-914A-530804E024DC}" type="presParOf" srcId="{839E71B3-A484-4DD8-A041-C76B6F10F284}" destId="{C4289652-5B14-494D-A275-7B39F071A1FD}" srcOrd="8" destOrd="0" presId="urn:microsoft.com/office/officeart/2018/2/layout/IconVerticalSolidList"/>
    <dgm:cxn modelId="{294AF47B-BE9D-4683-ABA9-0C78F9729E6A}" type="presParOf" srcId="{C4289652-5B14-494D-A275-7B39F071A1FD}" destId="{1ECA0271-7FF3-494C-905F-15FB588D11F6}" srcOrd="0" destOrd="0" presId="urn:microsoft.com/office/officeart/2018/2/layout/IconVerticalSolidList"/>
    <dgm:cxn modelId="{3EFE22F8-8EA6-4051-BF05-DC098D1058C7}" type="presParOf" srcId="{C4289652-5B14-494D-A275-7B39F071A1FD}" destId="{6BC02719-FEEC-4DFA-92FD-B4D34BFC7C4A}" srcOrd="1" destOrd="0" presId="urn:microsoft.com/office/officeart/2018/2/layout/IconVerticalSolidList"/>
    <dgm:cxn modelId="{1F1F1733-B1B0-4CF9-B3EC-72EE1BFAD0E9}" type="presParOf" srcId="{C4289652-5B14-494D-A275-7B39F071A1FD}" destId="{03E8AE7C-24BE-45A1-9DE2-66A1E411488E}" srcOrd="2" destOrd="0" presId="urn:microsoft.com/office/officeart/2018/2/layout/IconVerticalSolidList"/>
    <dgm:cxn modelId="{0955052F-5653-44CF-A763-F705C10192BA}" type="presParOf" srcId="{C4289652-5B14-494D-A275-7B39F071A1FD}" destId="{00ED024A-1862-4D4F-B71F-097968C3BA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F9DBB4-A450-4026-B97F-39419AC7CBC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B38DA2B-3944-47B0-AB04-ABEB5369DEE9}">
      <dgm:prSet/>
      <dgm:spPr/>
      <dgm:t>
        <a:bodyPr/>
        <a:lstStyle/>
        <a:p>
          <a:r>
            <a:rPr lang="en-US" b="0" i="0"/>
            <a:t>Scenario: Large scale project with many collaborators.</a:t>
          </a:r>
          <a:endParaRPr lang="en-US"/>
        </a:p>
      </dgm:t>
    </dgm:pt>
    <dgm:pt modelId="{87CC5B1A-8C9F-45B4-A062-0A6835151267}" type="parTrans" cxnId="{3E1992D2-AADF-41C8-B53C-529BD6928D3F}">
      <dgm:prSet/>
      <dgm:spPr/>
      <dgm:t>
        <a:bodyPr/>
        <a:lstStyle/>
        <a:p>
          <a:endParaRPr lang="en-US"/>
        </a:p>
      </dgm:t>
    </dgm:pt>
    <dgm:pt modelId="{283F92E5-A6DC-4ABA-AA2A-61FE8C694B8D}" type="sibTrans" cxnId="{3E1992D2-AADF-41C8-B53C-529BD6928D3F}">
      <dgm:prSet/>
      <dgm:spPr/>
      <dgm:t>
        <a:bodyPr/>
        <a:lstStyle/>
        <a:p>
          <a:endParaRPr lang="en-US"/>
        </a:p>
      </dgm:t>
    </dgm:pt>
    <dgm:pt modelId="{6857D234-B7F3-438B-B5A4-03EEFA02E4CA}">
      <dgm:prSet/>
      <dgm:spPr/>
      <dgm:t>
        <a:bodyPr/>
        <a:lstStyle/>
        <a:p>
          <a:r>
            <a:rPr lang="en-US" b="0" i="0"/>
            <a:t>Using milestones to set due dates for features and bug fixes.</a:t>
          </a:r>
          <a:endParaRPr lang="en-US"/>
        </a:p>
      </dgm:t>
    </dgm:pt>
    <dgm:pt modelId="{83B6B9CC-03A6-4534-8FC9-1A20B16249A9}" type="parTrans" cxnId="{02BCBB73-372C-4F91-BF27-52C643C0EFB7}">
      <dgm:prSet/>
      <dgm:spPr/>
      <dgm:t>
        <a:bodyPr/>
        <a:lstStyle/>
        <a:p>
          <a:endParaRPr lang="en-US"/>
        </a:p>
      </dgm:t>
    </dgm:pt>
    <dgm:pt modelId="{CD1D0D83-F700-4676-A335-BF899A7B7B8C}" type="sibTrans" cxnId="{02BCBB73-372C-4F91-BF27-52C643C0EFB7}">
      <dgm:prSet/>
      <dgm:spPr/>
      <dgm:t>
        <a:bodyPr/>
        <a:lstStyle/>
        <a:p>
          <a:endParaRPr lang="en-US"/>
        </a:p>
      </dgm:t>
    </dgm:pt>
    <dgm:pt modelId="{E4E15B0C-744E-41D0-BEC7-F3B42F01AAF2}">
      <dgm:prSet/>
      <dgm:spPr/>
      <dgm:t>
        <a:bodyPr/>
        <a:lstStyle/>
        <a:p>
          <a:r>
            <a:rPr lang="en-US" b="0" i="0" dirty="0"/>
            <a:t>Default view: "is -issue,  is - open"</a:t>
          </a:r>
          <a:endParaRPr lang="en-US" dirty="0"/>
        </a:p>
      </dgm:t>
    </dgm:pt>
    <dgm:pt modelId="{0C30E065-4392-4849-B276-5519E93D4F12}" type="parTrans" cxnId="{575E1C3D-BC86-4F6E-8BA7-D7EA911492F1}">
      <dgm:prSet/>
      <dgm:spPr/>
      <dgm:t>
        <a:bodyPr/>
        <a:lstStyle/>
        <a:p>
          <a:endParaRPr lang="en-US"/>
        </a:p>
      </dgm:t>
    </dgm:pt>
    <dgm:pt modelId="{226EB770-8FEE-43BB-A2B5-09076618941A}" type="sibTrans" cxnId="{575E1C3D-BC86-4F6E-8BA7-D7EA911492F1}">
      <dgm:prSet/>
      <dgm:spPr/>
      <dgm:t>
        <a:bodyPr/>
        <a:lstStyle/>
        <a:p>
          <a:endParaRPr lang="en-US"/>
        </a:p>
      </dgm:t>
    </dgm:pt>
    <dgm:pt modelId="{87527149-D1CC-46A3-B8A8-0A9FE8DB3643}" type="pres">
      <dgm:prSet presAssocID="{E6F9DBB4-A450-4026-B97F-39419AC7CBC4}" presName="outerComposite" presStyleCnt="0">
        <dgm:presLayoutVars>
          <dgm:chMax val="5"/>
          <dgm:dir/>
          <dgm:resizeHandles val="exact"/>
        </dgm:presLayoutVars>
      </dgm:prSet>
      <dgm:spPr/>
    </dgm:pt>
    <dgm:pt modelId="{37B5AEDB-774D-45DC-937C-3A403414B8BF}" type="pres">
      <dgm:prSet presAssocID="{E6F9DBB4-A450-4026-B97F-39419AC7CBC4}" presName="dummyMaxCanvas" presStyleCnt="0">
        <dgm:presLayoutVars/>
      </dgm:prSet>
      <dgm:spPr/>
    </dgm:pt>
    <dgm:pt modelId="{5961CD2A-F986-4A42-8B55-49EF75DA8EA4}" type="pres">
      <dgm:prSet presAssocID="{E6F9DBB4-A450-4026-B97F-39419AC7CBC4}" presName="ThreeNodes_1" presStyleLbl="node1" presStyleIdx="0" presStyleCnt="3">
        <dgm:presLayoutVars>
          <dgm:bulletEnabled val="1"/>
        </dgm:presLayoutVars>
      </dgm:prSet>
      <dgm:spPr/>
    </dgm:pt>
    <dgm:pt modelId="{F65D0CD9-52CA-4912-BE51-D1BE81992712}" type="pres">
      <dgm:prSet presAssocID="{E6F9DBB4-A450-4026-B97F-39419AC7CBC4}" presName="ThreeNodes_2" presStyleLbl="node1" presStyleIdx="1" presStyleCnt="3">
        <dgm:presLayoutVars>
          <dgm:bulletEnabled val="1"/>
        </dgm:presLayoutVars>
      </dgm:prSet>
      <dgm:spPr/>
    </dgm:pt>
    <dgm:pt modelId="{8833A671-AD79-43B6-93B7-3710C1F3330E}" type="pres">
      <dgm:prSet presAssocID="{E6F9DBB4-A450-4026-B97F-39419AC7CBC4}" presName="ThreeNodes_3" presStyleLbl="node1" presStyleIdx="2" presStyleCnt="3">
        <dgm:presLayoutVars>
          <dgm:bulletEnabled val="1"/>
        </dgm:presLayoutVars>
      </dgm:prSet>
      <dgm:spPr/>
    </dgm:pt>
    <dgm:pt modelId="{7D98CAE5-6898-4639-A166-714F54F346F4}" type="pres">
      <dgm:prSet presAssocID="{E6F9DBB4-A450-4026-B97F-39419AC7CBC4}" presName="ThreeConn_1-2" presStyleLbl="fgAccFollowNode1" presStyleIdx="0" presStyleCnt="2">
        <dgm:presLayoutVars>
          <dgm:bulletEnabled val="1"/>
        </dgm:presLayoutVars>
      </dgm:prSet>
      <dgm:spPr/>
    </dgm:pt>
    <dgm:pt modelId="{3BF31A66-F726-4F9E-8B6B-4C66D2488606}" type="pres">
      <dgm:prSet presAssocID="{E6F9DBB4-A450-4026-B97F-39419AC7CBC4}" presName="ThreeConn_2-3" presStyleLbl="fgAccFollowNode1" presStyleIdx="1" presStyleCnt="2">
        <dgm:presLayoutVars>
          <dgm:bulletEnabled val="1"/>
        </dgm:presLayoutVars>
      </dgm:prSet>
      <dgm:spPr/>
    </dgm:pt>
    <dgm:pt modelId="{AC227A9E-E36D-4735-B6AE-AFD4C209A633}" type="pres">
      <dgm:prSet presAssocID="{E6F9DBB4-A450-4026-B97F-39419AC7CBC4}" presName="ThreeNodes_1_text" presStyleLbl="node1" presStyleIdx="2" presStyleCnt="3">
        <dgm:presLayoutVars>
          <dgm:bulletEnabled val="1"/>
        </dgm:presLayoutVars>
      </dgm:prSet>
      <dgm:spPr/>
    </dgm:pt>
    <dgm:pt modelId="{572B5F5B-F293-4386-BEFE-02EB9B185610}" type="pres">
      <dgm:prSet presAssocID="{E6F9DBB4-A450-4026-B97F-39419AC7CBC4}" presName="ThreeNodes_2_text" presStyleLbl="node1" presStyleIdx="2" presStyleCnt="3">
        <dgm:presLayoutVars>
          <dgm:bulletEnabled val="1"/>
        </dgm:presLayoutVars>
      </dgm:prSet>
      <dgm:spPr/>
    </dgm:pt>
    <dgm:pt modelId="{3BAAA342-8BEA-4381-A1BA-6CEB2ADE9976}" type="pres">
      <dgm:prSet presAssocID="{E6F9DBB4-A450-4026-B97F-39419AC7CBC4}" presName="ThreeNodes_3_text" presStyleLbl="node1" presStyleIdx="2" presStyleCnt="3">
        <dgm:presLayoutVars>
          <dgm:bulletEnabled val="1"/>
        </dgm:presLayoutVars>
      </dgm:prSet>
      <dgm:spPr/>
    </dgm:pt>
  </dgm:ptLst>
  <dgm:cxnLst>
    <dgm:cxn modelId="{DC741E00-36DA-400E-A6FF-AD5AACB5078B}" type="presOf" srcId="{CD1D0D83-F700-4676-A335-BF899A7B7B8C}" destId="{3BF31A66-F726-4F9E-8B6B-4C66D2488606}" srcOrd="0" destOrd="0" presId="urn:microsoft.com/office/officeart/2005/8/layout/vProcess5"/>
    <dgm:cxn modelId="{B394CF2E-8738-4C0C-9D13-55135743FBBA}" type="presOf" srcId="{3B38DA2B-3944-47B0-AB04-ABEB5369DEE9}" destId="{AC227A9E-E36D-4735-B6AE-AFD4C209A633}" srcOrd="1" destOrd="0" presId="urn:microsoft.com/office/officeart/2005/8/layout/vProcess5"/>
    <dgm:cxn modelId="{575E1C3D-BC86-4F6E-8BA7-D7EA911492F1}" srcId="{E6F9DBB4-A450-4026-B97F-39419AC7CBC4}" destId="{E4E15B0C-744E-41D0-BEC7-F3B42F01AAF2}" srcOrd="2" destOrd="0" parTransId="{0C30E065-4392-4849-B276-5519E93D4F12}" sibTransId="{226EB770-8FEE-43BB-A2B5-09076618941A}"/>
    <dgm:cxn modelId="{D25D2D71-EEDF-43C0-896C-51A3B0AC2B53}" type="presOf" srcId="{E4E15B0C-744E-41D0-BEC7-F3B42F01AAF2}" destId="{3BAAA342-8BEA-4381-A1BA-6CEB2ADE9976}" srcOrd="1" destOrd="0" presId="urn:microsoft.com/office/officeart/2005/8/layout/vProcess5"/>
    <dgm:cxn modelId="{02BCBB73-372C-4F91-BF27-52C643C0EFB7}" srcId="{E6F9DBB4-A450-4026-B97F-39419AC7CBC4}" destId="{6857D234-B7F3-438B-B5A4-03EEFA02E4CA}" srcOrd="1" destOrd="0" parTransId="{83B6B9CC-03A6-4534-8FC9-1A20B16249A9}" sibTransId="{CD1D0D83-F700-4676-A335-BF899A7B7B8C}"/>
    <dgm:cxn modelId="{7BA1F59D-65D1-454E-AA67-13C8138CF814}" type="presOf" srcId="{6857D234-B7F3-438B-B5A4-03EEFA02E4CA}" destId="{F65D0CD9-52CA-4912-BE51-D1BE81992712}" srcOrd="0" destOrd="0" presId="urn:microsoft.com/office/officeart/2005/8/layout/vProcess5"/>
    <dgm:cxn modelId="{1AE537AD-ACBF-4E5E-A16E-846E4C862229}" type="presOf" srcId="{E4E15B0C-744E-41D0-BEC7-F3B42F01AAF2}" destId="{8833A671-AD79-43B6-93B7-3710C1F3330E}" srcOrd="0" destOrd="0" presId="urn:microsoft.com/office/officeart/2005/8/layout/vProcess5"/>
    <dgm:cxn modelId="{430461CC-6F11-4C2B-B091-76816A780176}" type="presOf" srcId="{6857D234-B7F3-438B-B5A4-03EEFA02E4CA}" destId="{572B5F5B-F293-4386-BEFE-02EB9B185610}" srcOrd="1" destOrd="0" presId="urn:microsoft.com/office/officeart/2005/8/layout/vProcess5"/>
    <dgm:cxn modelId="{CA46CCCC-4DF2-4971-9892-6662525A4C83}" type="presOf" srcId="{3B38DA2B-3944-47B0-AB04-ABEB5369DEE9}" destId="{5961CD2A-F986-4A42-8B55-49EF75DA8EA4}" srcOrd="0" destOrd="0" presId="urn:microsoft.com/office/officeart/2005/8/layout/vProcess5"/>
    <dgm:cxn modelId="{3E1992D2-AADF-41C8-B53C-529BD6928D3F}" srcId="{E6F9DBB4-A450-4026-B97F-39419AC7CBC4}" destId="{3B38DA2B-3944-47B0-AB04-ABEB5369DEE9}" srcOrd="0" destOrd="0" parTransId="{87CC5B1A-8C9F-45B4-A062-0A6835151267}" sibTransId="{283F92E5-A6DC-4ABA-AA2A-61FE8C694B8D}"/>
    <dgm:cxn modelId="{E19984D8-B07D-4539-B768-00550CBA5A8B}" type="presOf" srcId="{283F92E5-A6DC-4ABA-AA2A-61FE8C694B8D}" destId="{7D98CAE5-6898-4639-A166-714F54F346F4}" srcOrd="0" destOrd="0" presId="urn:microsoft.com/office/officeart/2005/8/layout/vProcess5"/>
    <dgm:cxn modelId="{479287F9-CDBD-48E0-BE58-AB5E1D8B42F7}" type="presOf" srcId="{E6F9DBB4-A450-4026-B97F-39419AC7CBC4}" destId="{87527149-D1CC-46A3-B8A8-0A9FE8DB3643}" srcOrd="0" destOrd="0" presId="urn:microsoft.com/office/officeart/2005/8/layout/vProcess5"/>
    <dgm:cxn modelId="{9BB95525-3789-4C12-82B2-BB0E7EE3FDA2}" type="presParOf" srcId="{87527149-D1CC-46A3-B8A8-0A9FE8DB3643}" destId="{37B5AEDB-774D-45DC-937C-3A403414B8BF}" srcOrd="0" destOrd="0" presId="urn:microsoft.com/office/officeart/2005/8/layout/vProcess5"/>
    <dgm:cxn modelId="{52188903-83B6-4550-AAEB-92608CA539C7}" type="presParOf" srcId="{87527149-D1CC-46A3-B8A8-0A9FE8DB3643}" destId="{5961CD2A-F986-4A42-8B55-49EF75DA8EA4}" srcOrd="1" destOrd="0" presId="urn:microsoft.com/office/officeart/2005/8/layout/vProcess5"/>
    <dgm:cxn modelId="{F3798573-C232-452E-BCF6-411ADD474743}" type="presParOf" srcId="{87527149-D1CC-46A3-B8A8-0A9FE8DB3643}" destId="{F65D0CD9-52CA-4912-BE51-D1BE81992712}" srcOrd="2" destOrd="0" presId="urn:microsoft.com/office/officeart/2005/8/layout/vProcess5"/>
    <dgm:cxn modelId="{7413110F-20D4-4D87-8173-4024644470B7}" type="presParOf" srcId="{87527149-D1CC-46A3-B8A8-0A9FE8DB3643}" destId="{8833A671-AD79-43B6-93B7-3710C1F3330E}" srcOrd="3" destOrd="0" presId="urn:microsoft.com/office/officeart/2005/8/layout/vProcess5"/>
    <dgm:cxn modelId="{4FE417BE-37B9-45EA-941E-C016A3B47F88}" type="presParOf" srcId="{87527149-D1CC-46A3-B8A8-0A9FE8DB3643}" destId="{7D98CAE5-6898-4639-A166-714F54F346F4}" srcOrd="4" destOrd="0" presId="urn:microsoft.com/office/officeart/2005/8/layout/vProcess5"/>
    <dgm:cxn modelId="{F1FD000C-ACD5-4273-965C-5A36332664C8}" type="presParOf" srcId="{87527149-D1CC-46A3-B8A8-0A9FE8DB3643}" destId="{3BF31A66-F726-4F9E-8B6B-4C66D2488606}" srcOrd="5" destOrd="0" presId="urn:microsoft.com/office/officeart/2005/8/layout/vProcess5"/>
    <dgm:cxn modelId="{08051A8A-F818-4848-AE6D-2F4C8BFEB542}" type="presParOf" srcId="{87527149-D1CC-46A3-B8A8-0A9FE8DB3643}" destId="{AC227A9E-E36D-4735-B6AE-AFD4C209A633}" srcOrd="6" destOrd="0" presId="urn:microsoft.com/office/officeart/2005/8/layout/vProcess5"/>
    <dgm:cxn modelId="{1C668F4E-B676-433A-A0F3-BB4DB3AF7618}" type="presParOf" srcId="{87527149-D1CC-46A3-B8A8-0A9FE8DB3643}" destId="{572B5F5B-F293-4386-BEFE-02EB9B185610}" srcOrd="7" destOrd="0" presId="urn:microsoft.com/office/officeart/2005/8/layout/vProcess5"/>
    <dgm:cxn modelId="{C666E64D-6BC9-4246-BF8C-30C80C937364}" type="presParOf" srcId="{87527149-D1CC-46A3-B8A8-0A9FE8DB3643}" destId="{3BAAA342-8BEA-4381-A1BA-6CEB2ADE997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D30A2-52C7-4C55-B1C7-BAAA630EE1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A90B3D-16E3-4C60-AD21-CCBBC9C188B2}">
      <dgm:prSet/>
      <dgm:spPr/>
      <dgm:t>
        <a:bodyPr/>
        <a:lstStyle/>
        <a:p>
          <a:r>
            <a:rPr lang="en-US" b="0" i="0"/>
            <a:t>Issues help track:What's completed.</a:t>
          </a:r>
          <a:endParaRPr lang="en-US"/>
        </a:p>
      </dgm:t>
    </dgm:pt>
    <dgm:pt modelId="{1097CE25-9507-4E31-B0B8-BD92B386B514}" type="parTrans" cxnId="{B6D31C85-3067-4A52-B77D-2A639DE8462B}">
      <dgm:prSet/>
      <dgm:spPr/>
      <dgm:t>
        <a:bodyPr/>
        <a:lstStyle/>
        <a:p>
          <a:endParaRPr lang="en-US"/>
        </a:p>
      </dgm:t>
    </dgm:pt>
    <dgm:pt modelId="{A1D44D0C-9583-4F7B-8D35-6A4E8CC101AD}" type="sibTrans" cxnId="{B6D31C85-3067-4A52-B77D-2A639DE8462B}">
      <dgm:prSet/>
      <dgm:spPr/>
      <dgm:t>
        <a:bodyPr/>
        <a:lstStyle/>
        <a:p>
          <a:endParaRPr lang="en-US"/>
        </a:p>
      </dgm:t>
    </dgm:pt>
    <dgm:pt modelId="{5354BA1C-7288-4913-9B00-F1C23C22B374}">
      <dgm:prSet/>
      <dgm:spPr/>
      <dgm:t>
        <a:bodyPr/>
        <a:lstStyle/>
        <a:p>
          <a:r>
            <a:rPr lang="en-US" b="0" i="0"/>
            <a:t>Tasks remaining.</a:t>
          </a:r>
          <a:endParaRPr lang="en-US"/>
        </a:p>
      </dgm:t>
    </dgm:pt>
    <dgm:pt modelId="{1C81BBE9-430B-4935-9279-AA8B24656852}" type="parTrans" cxnId="{6CC94024-0D61-4E87-9FCA-2419C3A1E732}">
      <dgm:prSet/>
      <dgm:spPr/>
      <dgm:t>
        <a:bodyPr/>
        <a:lstStyle/>
        <a:p>
          <a:endParaRPr lang="en-US"/>
        </a:p>
      </dgm:t>
    </dgm:pt>
    <dgm:pt modelId="{A3779469-C121-46E0-9A7D-DA5C5F5E25BB}" type="sibTrans" cxnId="{6CC94024-0D61-4E87-9FCA-2419C3A1E732}">
      <dgm:prSet/>
      <dgm:spPr/>
      <dgm:t>
        <a:bodyPr/>
        <a:lstStyle/>
        <a:p>
          <a:endParaRPr lang="en-US"/>
        </a:p>
      </dgm:t>
    </dgm:pt>
    <dgm:pt modelId="{C4A1C706-4DE9-4633-BFD4-D8628509AE60}">
      <dgm:prSet/>
      <dgm:spPr/>
      <dgm:t>
        <a:bodyPr/>
        <a:lstStyle/>
        <a:p>
          <a:r>
            <a:rPr lang="en-US" b="0" i="0"/>
            <a:t>Quick glance at project progress.</a:t>
          </a:r>
          <a:endParaRPr lang="en-US"/>
        </a:p>
      </dgm:t>
    </dgm:pt>
    <dgm:pt modelId="{A6CE75C1-B964-4B8B-B567-C3EEB8E294A8}" type="parTrans" cxnId="{431DF14A-FC36-45D2-80AE-1BABD7347538}">
      <dgm:prSet/>
      <dgm:spPr/>
      <dgm:t>
        <a:bodyPr/>
        <a:lstStyle/>
        <a:p>
          <a:endParaRPr lang="en-US"/>
        </a:p>
      </dgm:t>
    </dgm:pt>
    <dgm:pt modelId="{A8C1AE69-4A0A-401C-B70E-B17D63AFB803}" type="sibTrans" cxnId="{431DF14A-FC36-45D2-80AE-1BABD7347538}">
      <dgm:prSet/>
      <dgm:spPr/>
      <dgm:t>
        <a:bodyPr/>
        <a:lstStyle/>
        <a:p>
          <a:endParaRPr lang="en-US"/>
        </a:p>
      </dgm:t>
    </dgm:pt>
    <dgm:pt modelId="{1E4C3686-CBC8-42D5-B2EB-F0F7ACB5E703}">
      <dgm:prSet/>
      <dgm:spPr/>
      <dgm:t>
        <a:bodyPr/>
        <a:lstStyle/>
        <a:p>
          <a:r>
            <a:rPr lang="en-US" b="0" i="0"/>
            <a:t>Assignees: Know who's working on what.</a:t>
          </a:r>
          <a:endParaRPr lang="en-US"/>
        </a:p>
      </dgm:t>
    </dgm:pt>
    <dgm:pt modelId="{09E5C565-8E8B-43AF-8E4B-9AE98BC29FB5}" type="parTrans" cxnId="{3C76A962-82C5-4695-8E7B-2CE0C5DB81C8}">
      <dgm:prSet/>
      <dgm:spPr/>
      <dgm:t>
        <a:bodyPr/>
        <a:lstStyle/>
        <a:p>
          <a:endParaRPr lang="en-US"/>
        </a:p>
      </dgm:t>
    </dgm:pt>
    <dgm:pt modelId="{55FF02C9-FF9A-4500-9005-152F5BA50C33}" type="sibTrans" cxnId="{3C76A962-82C5-4695-8E7B-2CE0C5DB81C8}">
      <dgm:prSet/>
      <dgm:spPr/>
      <dgm:t>
        <a:bodyPr/>
        <a:lstStyle/>
        <a:p>
          <a:endParaRPr lang="en-US"/>
        </a:p>
      </dgm:t>
    </dgm:pt>
    <dgm:pt modelId="{C87871FD-4889-45BC-AF51-CC95CE686C86}">
      <dgm:prSet/>
      <dgm:spPr/>
      <dgm:t>
        <a:bodyPr/>
        <a:lstStyle/>
        <a:p>
          <a:r>
            <a:rPr lang="en-US" b="0" i="0"/>
            <a:t>Labels: Categorize the issue.</a:t>
          </a:r>
          <a:endParaRPr lang="en-US"/>
        </a:p>
      </dgm:t>
    </dgm:pt>
    <dgm:pt modelId="{39C27978-FC11-4DBF-9272-FF8190C2F05C}" type="parTrans" cxnId="{4DF4B6DD-14E6-42DC-BF54-3A4E4D73DC4D}">
      <dgm:prSet/>
      <dgm:spPr/>
      <dgm:t>
        <a:bodyPr/>
        <a:lstStyle/>
        <a:p>
          <a:endParaRPr lang="en-US"/>
        </a:p>
      </dgm:t>
    </dgm:pt>
    <dgm:pt modelId="{77D7AC7F-BE19-4309-9074-E486778B2E4E}" type="sibTrans" cxnId="{4DF4B6DD-14E6-42DC-BF54-3A4E4D73DC4D}">
      <dgm:prSet/>
      <dgm:spPr/>
      <dgm:t>
        <a:bodyPr/>
        <a:lstStyle/>
        <a:p>
          <a:endParaRPr lang="en-US"/>
        </a:p>
      </dgm:t>
    </dgm:pt>
    <dgm:pt modelId="{A64CF267-0D32-4408-BA90-DAAB85E438C2}" type="pres">
      <dgm:prSet presAssocID="{E38D30A2-52C7-4C55-B1C7-BAAA630EE103}" presName="root" presStyleCnt="0">
        <dgm:presLayoutVars>
          <dgm:dir/>
          <dgm:resizeHandles val="exact"/>
        </dgm:presLayoutVars>
      </dgm:prSet>
      <dgm:spPr/>
    </dgm:pt>
    <dgm:pt modelId="{D20C9C4D-527E-49C7-B72A-E886596FC65E}" type="pres">
      <dgm:prSet presAssocID="{47A90B3D-16E3-4C60-AD21-CCBBC9C188B2}" presName="compNode" presStyleCnt="0"/>
      <dgm:spPr/>
    </dgm:pt>
    <dgm:pt modelId="{32EDA59D-ED25-482A-9EEE-318107116F5D}" type="pres">
      <dgm:prSet presAssocID="{47A90B3D-16E3-4C60-AD21-CCBBC9C188B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2416F76-6B35-4D77-80B7-7E028CA00548}" type="pres">
      <dgm:prSet presAssocID="{47A90B3D-16E3-4C60-AD21-CCBBC9C188B2}" presName="spaceRect" presStyleCnt="0"/>
      <dgm:spPr/>
    </dgm:pt>
    <dgm:pt modelId="{A732EF5A-B6B6-429F-8EB7-4F24346F6072}" type="pres">
      <dgm:prSet presAssocID="{47A90B3D-16E3-4C60-AD21-CCBBC9C188B2}" presName="textRect" presStyleLbl="revTx" presStyleIdx="0" presStyleCnt="5">
        <dgm:presLayoutVars>
          <dgm:chMax val="1"/>
          <dgm:chPref val="1"/>
        </dgm:presLayoutVars>
      </dgm:prSet>
      <dgm:spPr/>
    </dgm:pt>
    <dgm:pt modelId="{3661965C-B3AB-4492-B94D-3406CABB8522}" type="pres">
      <dgm:prSet presAssocID="{A1D44D0C-9583-4F7B-8D35-6A4E8CC101AD}" presName="sibTrans" presStyleCnt="0"/>
      <dgm:spPr/>
    </dgm:pt>
    <dgm:pt modelId="{FDB2E5F2-2BCA-4DEA-990B-DA99CF1C7F24}" type="pres">
      <dgm:prSet presAssocID="{5354BA1C-7288-4913-9B00-F1C23C22B374}" presName="compNode" presStyleCnt="0"/>
      <dgm:spPr/>
    </dgm:pt>
    <dgm:pt modelId="{2BA92179-7CEB-4FB7-9F46-7AB8F044A91A}" type="pres">
      <dgm:prSet presAssocID="{5354BA1C-7288-4913-9B00-F1C23C22B3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3FF2DE7C-93D7-4578-B99B-17F57BE774C1}" type="pres">
      <dgm:prSet presAssocID="{5354BA1C-7288-4913-9B00-F1C23C22B374}" presName="spaceRect" presStyleCnt="0"/>
      <dgm:spPr/>
    </dgm:pt>
    <dgm:pt modelId="{5E92B9BC-F80D-4A0B-99E6-596213685D35}" type="pres">
      <dgm:prSet presAssocID="{5354BA1C-7288-4913-9B00-F1C23C22B374}" presName="textRect" presStyleLbl="revTx" presStyleIdx="1" presStyleCnt="5">
        <dgm:presLayoutVars>
          <dgm:chMax val="1"/>
          <dgm:chPref val="1"/>
        </dgm:presLayoutVars>
      </dgm:prSet>
      <dgm:spPr/>
    </dgm:pt>
    <dgm:pt modelId="{9FA4E324-098F-4348-9D20-F7342C77DE83}" type="pres">
      <dgm:prSet presAssocID="{A3779469-C121-46E0-9A7D-DA5C5F5E25BB}" presName="sibTrans" presStyleCnt="0"/>
      <dgm:spPr/>
    </dgm:pt>
    <dgm:pt modelId="{172EF527-51EE-4EF8-A68A-31E5679F422C}" type="pres">
      <dgm:prSet presAssocID="{C4A1C706-4DE9-4633-BFD4-D8628509AE60}" presName="compNode" presStyleCnt="0"/>
      <dgm:spPr/>
    </dgm:pt>
    <dgm:pt modelId="{79A40DD1-2B9E-46A6-AF51-0EE7431C0236}" type="pres">
      <dgm:prSet presAssocID="{C4A1C706-4DE9-4633-BFD4-D8628509AE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20E5146D-FB49-4280-80F3-D4640BFA3CB4}" type="pres">
      <dgm:prSet presAssocID="{C4A1C706-4DE9-4633-BFD4-D8628509AE60}" presName="spaceRect" presStyleCnt="0"/>
      <dgm:spPr/>
    </dgm:pt>
    <dgm:pt modelId="{4D98CEB3-3A7B-4F26-8F37-3B3DDBCBED99}" type="pres">
      <dgm:prSet presAssocID="{C4A1C706-4DE9-4633-BFD4-D8628509AE60}" presName="textRect" presStyleLbl="revTx" presStyleIdx="2" presStyleCnt="5">
        <dgm:presLayoutVars>
          <dgm:chMax val="1"/>
          <dgm:chPref val="1"/>
        </dgm:presLayoutVars>
      </dgm:prSet>
      <dgm:spPr/>
    </dgm:pt>
    <dgm:pt modelId="{503AD5FD-4312-4916-8367-4942B13C4A27}" type="pres">
      <dgm:prSet presAssocID="{A8C1AE69-4A0A-401C-B70E-B17D63AFB803}" presName="sibTrans" presStyleCnt="0"/>
      <dgm:spPr/>
    </dgm:pt>
    <dgm:pt modelId="{A302A54B-5A94-47CA-912B-DB85AF3C37F9}" type="pres">
      <dgm:prSet presAssocID="{1E4C3686-CBC8-42D5-B2EB-F0F7ACB5E703}" presName="compNode" presStyleCnt="0"/>
      <dgm:spPr/>
    </dgm:pt>
    <dgm:pt modelId="{20B47C81-391D-408D-A226-65A5F1CB0E1B}" type="pres">
      <dgm:prSet presAssocID="{1E4C3686-CBC8-42D5-B2EB-F0F7ACB5E70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used Person"/>
        </a:ext>
      </dgm:extLst>
    </dgm:pt>
    <dgm:pt modelId="{4A3BFBF5-673F-46C8-BD18-1A0EF247DAB2}" type="pres">
      <dgm:prSet presAssocID="{1E4C3686-CBC8-42D5-B2EB-F0F7ACB5E703}" presName="spaceRect" presStyleCnt="0"/>
      <dgm:spPr/>
    </dgm:pt>
    <dgm:pt modelId="{4F0289C8-6144-4727-B38E-B84B7034D05D}" type="pres">
      <dgm:prSet presAssocID="{1E4C3686-CBC8-42D5-B2EB-F0F7ACB5E703}" presName="textRect" presStyleLbl="revTx" presStyleIdx="3" presStyleCnt="5">
        <dgm:presLayoutVars>
          <dgm:chMax val="1"/>
          <dgm:chPref val="1"/>
        </dgm:presLayoutVars>
      </dgm:prSet>
      <dgm:spPr/>
    </dgm:pt>
    <dgm:pt modelId="{489B082C-2A5F-47DA-91C9-B7CA27CECBE6}" type="pres">
      <dgm:prSet presAssocID="{55FF02C9-FF9A-4500-9005-152F5BA50C33}" presName="sibTrans" presStyleCnt="0"/>
      <dgm:spPr/>
    </dgm:pt>
    <dgm:pt modelId="{4588B48C-A854-4EA4-956D-540F845835FD}" type="pres">
      <dgm:prSet presAssocID="{C87871FD-4889-45BC-AF51-CC95CE686C86}" presName="compNode" presStyleCnt="0"/>
      <dgm:spPr/>
    </dgm:pt>
    <dgm:pt modelId="{274E4D5B-D083-4687-BB04-E40FF812DAD2}" type="pres">
      <dgm:prSet presAssocID="{C87871FD-4889-45BC-AF51-CC95CE686C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930D15BB-663A-495D-98EC-00D0F5F3B261}" type="pres">
      <dgm:prSet presAssocID="{C87871FD-4889-45BC-AF51-CC95CE686C86}" presName="spaceRect" presStyleCnt="0"/>
      <dgm:spPr/>
    </dgm:pt>
    <dgm:pt modelId="{680CBAAA-AA4F-41B9-B01A-51919B455CD0}" type="pres">
      <dgm:prSet presAssocID="{C87871FD-4889-45BC-AF51-CC95CE686C86}" presName="textRect" presStyleLbl="revTx" presStyleIdx="4" presStyleCnt="5">
        <dgm:presLayoutVars>
          <dgm:chMax val="1"/>
          <dgm:chPref val="1"/>
        </dgm:presLayoutVars>
      </dgm:prSet>
      <dgm:spPr/>
    </dgm:pt>
  </dgm:ptLst>
  <dgm:cxnLst>
    <dgm:cxn modelId="{0ABDEF1C-69B1-4373-BFC1-7A627547303D}" type="presOf" srcId="{47A90B3D-16E3-4C60-AD21-CCBBC9C188B2}" destId="{A732EF5A-B6B6-429F-8EB7-4F24346F6072}" srcOrd="0" destOrd="0" presId="urn:microsoft.com/office/officeart/2018/2/layout/IconLabelList"/>
    <dgm:cxn modelId="{6CC94024-0D61-4E87-9FCA-2419C3A1E732}" srcId="{E38D30A2-52C7-4C55-B1C7-BAAA630EE103}" destId="{5354BA1C-7288-4913-9B00-F1C23C22B374}" srcOrd="1" destOrd="0" parTransId="{1C81BBE9-430B-4935-9279-AA8B24656852}" sibTransId="{A3779469-C121-46E0-9A7D-DA5C5F5E25BB}"/>
    <dgm:cxn modelId="{3C76A962-82C5-4695-8E7B-2CE0C5DB81C8}" srcId="{E38D30A2-52C7-4C55-B1C7-BAAA630EE103}" destId="{1E4C3686-CBC8-42D5-B2EB-F0F7ACB5E703}" srcOrd="3" destOrd="0" parTransId="{09E5C565-8E8B-43AF-8E4B-9AE98BC29FB5}" sibTransId="{55FF02C9-FF9A-4500-9005-152F5BA50C33}"/>
    <dgm:cxn modelId="{431DF14A-FC36-45D2-80AE-1BABD7347538}" srcId="{E38D30A2-52C7-4C55-B1C7-BAAA630EE103}" destId="{C4A1C706-4DE9-4633-BFD4-D8628509AE60}" srcOrd="2" destOrd="0" parTransId="{A6CE75C1-B964-4B8B-B567-C3EEB8E294A8}" sibTransId="{A8C1AE69-4A0A-401C-B70E-B17D63AFB803}"/>
    <dgm:cxn modelId="{B6D31C85-3067-4A52-B77D-2A639DE8462B}" srcId="{E38D30A2-52C7-4C55-B1C7-BAAA630EE103}" destId="{47A90B3D-16E3-4C60-AD21-CCBBC9C188B2}" srcOrd="0" destOrd="0" parTransId="{1097CE25-9507-4E31-B0B8-BD92B386B514}" sibTransId="{A1D44D0C-9583-4F7B-8D35-6A4E8CC101AD}"/>
    <dgm:cxn modelId="{64205B8B-BFAC-4EC2-A45D-227B4A14C722}" type="presOf" srcId="{C87871FD-4889-45BC-AF51-CC95CE686C86}" destId="{680CBAAA-AA4F-41B9-B01A-51919B455CD0}" srcOrd="0" destOrd="0" presId="urn:microsoft.com/office/officeart/2018/2/layout/IconLabelList"/>
    <dgm:cxn modelId="{9D1E1599-5053-4A55-A458-9FF22FA05773}" type="presOf" srcId="{5354BA1C-7288-4913-9B00-F1C23C22B374}" destId="{5E92B9BC-F80D-4A0B-99E6-596213685D35}" srcOrd="0" destOrd="0" presId="urn:microsoft.com/office/officeart/2018/2/layout/IconLabelList"/>
    <dgm:cxn modelId="{EA7E0EAF-F9B4-4C2D-A725-980501B20552}" type="presOf" srcId="{E38D30A2-52C7-4C55-B1C7-BAAA630EE103}" destId="{A64CF267-0D32-4408-BA90-DAAB85E438C2}" srcOrd="0" destOrd="0" presId="urn:microsoft.com/office/officeart/2018/2/layout/IconLabelList"/>
    <dgm:cxn modelId="{4DF4B6DD-14E6-42DC-BF54-3A4E4D73DC4D}" srcId="{E38D30A2-52C7-4C55-B1C7-BAAA630EE103}" destId="{C87871FD-4889-45BC-AF51-CC95CE686C86}" srcOrd="4" destOrd="0" parTransId="{39C27978-FC11-4DBF-9272-FF8190C2F05C}" sibTransId="{77D7AC7F-BE19-4309-9074-E486778B2E4E}"/>
    <dgm:cxn modelId="{30CE30E6-1B63-4513-BC47-6A9907C0F6EA}" type="presOf" srcId="{C4A1C706-4DE9-4633-BFD4-D8628509AE60}" destId="{4D98CEB3-3A7B-4F26-8F37-3B3DDBCBED99}" srcOrd="0" destOrd="0" presId="urn:microsoft.com/office/officeart/2018/2/layout/IconLabelList"/>
    <dgm:cxn modelId="{EEDA5BF4-24F1-4105-8BB8-6F286FF7AD4C}" type="presOf" srcId="{1E4C3686-CBC8-42D5-B2EB-F0F7ACB5E703}" destId="{4F0289C8-6144-4727-B38E-B84B7034D05D}" srcOrd="0" destOrd="0" presId="urn:microsoft.com/office/officeart/2018/2/layout/IconLabelList"/>
    <dgm:cxn modelId="{C6D4FBBD-0A3C-46AF-9EF4-3780ECB8BE9B}" type="presParOf" srcId="{A64CF267-0D32-4408-BA90-DAAB85E438C2}" destId="{D20C9C4D-527E-49C7-B72A-E886596FC65E}" srcOrd="0" destOrd="0" presId="urn:microsoft.com/office/officeart/2018/2/layout/IconLabelList"/>
    <dgm:cxn modelId="{194CF721-DCE4-47A4-A132-33B4E3B4A70B}" type="presParOf" srcId="{D20C9C4D-527E-49C7-B72A-E886596FC65E}" destId="{32EDA59D-ED25-482A-9EEE-318107116F5D}" srcOrd="0" destOrd="0" presId="urn:microsoft.com/office/officeart/2018/2/layout/IconLabelList"/>
    <dgm:cxn modelId="{A57D9023-172F-467B-BC48-9118F1FAFCFC}" type="presParOf" srcId="{D20C9C4D-527E-49C7-B72A-E886596FC65E}" destId="{42416F76-6B35-4D77-80B7-7E028CA00548}" srcOrd="1" destOrd="0" presId="urn:microsoft.com/office/officeart/2018/2/layout/IconLabelList"/>
    <dgm:cxn modelId="{23DEB3BC-667D-42F8-B45D-27FE0A790393}" type="presParOf" srcId="{D20C9C4D-527E-49C7-B72A-E886596FC65E}" destId="{A732EF5A-B6B6-429F-8EB7-4F24346F6072}" srcOrd="2" destOrd="0" presId="urn:microsoft.com/office/officeart/2018/2/layout/IconLabelList"/>
    <dgm:cxn modelId="{F581E802-CC17-4B84-80E9-5184606C4296}" type="presParOf" srcId="{A64CF267-0D32-4408-BA90-DAAB85E438C2}" destId="{3661965C-B3AB-4492-B94D-3406CABB8522}" srcOrd="1" destOrd="0" presId="urn:microsoft.com/office/officeart/2018/2/layout/IconLabelList"/>
    <dgm:cxn modelId="{4F09C125-07B8-4723-B2DC-D4C22249A826}" type="presParOf" srcId="{A64CF267-0D32-4408-BA90-DAAB85E438C2}" destId="{FDB2E5F2-2BCA-4DEA-990B-DA99CF1C7F24}" srcOrd="2" destOrd="0" presId="urn:microsoft.com/office/officeart/2018/2/layout/IconLabelList"/>
    <dgm:cxn modelId="{15884B7F-8F26-4EEF-8E7F-7849271BF2C9}" type="presParOf" srcId="{FDB2E5F2-2BCA-4DEA-990B-DA99CF1C7F24}" destId="{2BA92179-7CEB-4FB7-9F46-7AB8F044A91A}" srcOrd="0" destOrd="0" presId="urn:microsoft.com/office/officeart/2018/2/layout/IconLabelList"/>
    <dgm:cxn modelId="{B18C833E-5BB3-4285-BEC2-D40CF3EBFA9C}" type="presParOf" srcId="{FDB2E5F2-2BCA-4DEA-990B-DA99CF1C7F24}" destId="{3FF2DE7C-93D7-4578-B99B-17F57BE774C1}" srcOrd="1" destOrd="0" presId="urn:microsoft.com/office/officeart/2018/2/layout/IconLabelList"/>
    <dgm:cxn modelId="{4BDC8B1B-0C07-4738-9758-3EEA388C89DE}" type="presParOf" srcId="{FDB2E5F2-2BCA-4DEA-990B-DA99CF1C7F24}" destId="{5E92B9BC-F80D-4A0B-99E6-596213685D35}" srcOrd="2" destOrd="0" presId="urn:microsoft.com/office/officeart/2018/2/layout/IconLabelList"/>
    <dgm:cxn modelId="{50B114A0-93D1-4F7E-9E0F-47E676419F17}" type="presParOf" srcId="{A64CF267-0D32-4408-BA90-DAAB85E438C2}" destId="{9FA4E324-098F-4348-9D20-F7342C77DE83}" srcOrd="3" destOrd="0" presId="urn:microsoft.com/office/officeart/2018/2/layout/IconLabelList"/>
    <dgm:cxn modelId="{A9B210B7-C0C4-4863-B7EC-FA927B7DB8E2}" type="presParOf" srcId="{A64CF267-0D32-4408-BA90-DAAB85E438C2}" destId="{172EF527-51EE-4EF8-A68A-31E5679F422C}" srcOrd="4" destOrd="0" presId="urn:microsoft.com/office/officeart/2018/2/layout/IconLabelList"/>
    <dgm:cxn modelId="{A591EDD6-41C9-4C53-9CA3-BD87529B55A6}" type="presParOf" srcId="{172EF527-51EE-4EF8-A68A-31E5679F422C}" destId="{79A40DD1-2B9E-46A6-AF51-0EE7431C0236}" srcOrd="0" destOrd="0" presId="urn:microsoft.com/office/officeart/2018/2/layout/IconLabelList"/>
    <dgm:cxn modelId="{FDFF07B2-AFCD-4126-BC50-836D836F8551}" type="presParOf" srcId="{172EF527-51EE-4EF8-A68A-31E5679F422C}" destId="{20E5146D-FB49-4280-80F3-D4640BFA3CB4}" srcOrd="1" destOrd="0" presId="urn:microsoft.com/office/officeart/2018/2/layout/IconLabelList"/>
    <dgm:cxn modelId="{610755A6-DE0E-44D4-BDC3-C0AD92E2AC27}" type="presParOf" srcId="{172EF527-51EE-4EF8-A68A-31E5679F422C}" destId="{4D98CEB3-3A7B-4F26-8F37-3B3DDBCBED99}" srcOrd="2" destOrd="0" presId="urn:microsoft.com/office/officeart/2018/2/layout/IconLabelList"/>
    <dgm:cxn modelId="{474D2CAE-3971-4DDC-8D07-96B6569F6700}" type="presParOf" srcId="{A64CF267-0D32-4408-BA90-DAAB85E438C2}" destId="{503AD5FD-4312-4916-8367-4942B13C4A27}" srcOrd="5" destOrd="0" presId="urn:microsoft.com/office/officeart/2018/2/layout/IconLabelList"/>
    <dgm:cxn modelId="{AB77BA15-8447-4DB0-9E06-C4CCE8249DB3}" type="presParOf" srcId="{A64CF267-0D32-4408-BA90-DAAB85E438C2}" destId="{A302A54B-5A94-47CA-912B-DB85AF3C37F9}" srcOrd="6" destOrd="0" presId="urn:microsoft.com/office/officeart/2018/2/layout/IconLabelList"/>
    <dgm:cxn modelId="{CA0ECAEA-1181-4AAA-B2F2-F651E1C7B3B0}" type="presParOf" srcId="{A302A54B-5A94-47CA-912B-DB85AF3C37F9}" destId="{20B47C81-391D-408D-A226-65A5F1CB0E1B}" srcOrd="0" destOrd="0" presId="urn:microsoft.com/office/officeart/2018/2/layout/IconLabelList"/>
    <dgm:cxn modelId="{D5359682-17DF-4E6E-B11E-A82D7A8E6368}" type="presParOf" srcId="{A302A54B-5A94-47CA-912B-DB85AF3C37F9}" destId="{4A3BFBF5-673F-46C8-BD18-1A0EF247DAB2}" srcOrd="1" destOrd="0" presId="urn:microsoft.com/office/officeart/2018/2/layout/IconLabelList"/>
    <dgm:cxn modelId="{A6E18D14-04DE-49EA-B9BE-B98C78D8FE44}" type="presParOf" srcId="{A302A54B-5A94-47CA-912B-DB85AF3C37F9}" destId="{4F0289C8-6144-4727-B38E-B84B7034D05D}" srcOrd="2" destOrd="0" presId="urn:microsoft.com/office/officeart/2018/2/layout/IconLabelList"/>
    <dgm:cxn modelId="{5252EA61-559E-41E1-AC22-8F141D08104D}" type="presParOf" srcId="{A64CF267-0D32-4408-BA90-DAAB85E438C2}" destId="{489B082C-2A5F-47DA-91C9-B7CA27CECBE6}" srcOrd="7" destOrd="0" presId="urn:microsoft.com/office/officeart/2018/2/layout/IconLabelList"/>
    <dgm:cxn modelId="{471CBF94-DBA9-4777-A081-5291C04D5CC0}" type="presParOf" srcId="{A64CF267-0D32-4408-BA90-DAAB85E438C2}" destId="{4588B48C-A854-4EA4-956D-540F845835FD}" srcOrd="8" destOrd="0" presId="urn:microsoft.com/office/officeart/2018/2/layout/IconLabelList"/>
    <dgm:cxn modelId="{960E0438-4356-41B0-80D1-396E51EF021A}" type="presParOf" srcId="{4588B48C-A854-4EA4-956D-540F845835FD}" destId="{274E4D5B-D083-4687-BB04-E40FF812DAD2}" srcOrd="0" destOrd="0" presId="urn:microsoft.com/office/officeart/2018/2/layout/IconLabelList"/>
    <dgm:cxn modelId="{812DE18E-8432-4B21-A3DB-D43070A88671}" type="presParOf" srcId="{4588B48C-A854-4EA4-956D-540F845835FD}" destId="{930D15BB-663A-495D-98EC-00D0F5F3B261}" srcOrd="1" destOrd="0" presId="urn:microsoft.com/office/officeart/2018/2/layout/IconLabelList"/>
    <dgm:cxn modelId="{4B98F4FC-E23C-47BA-99A5-25BA42092824}" type="presParOf" srcId="{4588B48C-A854-4EA4-956D-540F845835FD}" destId="{680CBAAA-AA4F-41B9-B01A-51919B455CD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1FDFD8-169A-40EF-B476-6BC1FAFCB1D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82D31B3-B543-4615-95E1-A93BF1600239}">
      <dgm:prSet/>
      <dgm:spPr/>
      <dgm:t>
        <a:bodyPr/>
        <a:lstStyle/>
        <a:p>
          <a:pPr>
            <a:lnSpc>
              <a:spcPct val="100000"/>
            </a:lnSpc>
          </a:pPr>
          <a:r>
            <a:rPr lang="en-US"/>
            <a:t>You would create a new repository on GitHub for use with your project.</a:t>
          </a:r>
        </a:p>
      </dgm:t>
    </dgm:pt>
    <dgm:pt modelId="{7EAF634F-3532-42D0-9953-989F2738460E}" type="parTrans" cxnId="{E88AE66E-48BA-436C-94FB-F6A491BE75CA}">
      <dgm:prSet/>
      <dgm:spPr/>
      <dgm:t>
        <a:bodyPr/>
        <a:lstStyle/>
        <a:p>
          <a:endParaRPr lang="en-US"/>
        </a:p>
      </dgm:t>
    </dgm:pt>
    <dgm:pt modelId="{886AA5CE-9DB5-462A-9049-89105F913DC5}" type="sibTrans" cxnId="{E88AE66E-48BA-436C-94FB-F6A491BE75CA}">
      <dgm:prSet/>
      <dgm:spPr/>
      <dgm:t>
        <a:bodyPr/>
        <a:lstStyle/>
        <a:p>
          <a:pPr>
            <a:lnSpc>
              <a:spcPct val="100000"/>
            </a:lnSpc>
          </a:pPr>
          <a:endParaRPr lang="en-US"/>
        </a:p>
      </dgm:t>
    </dgm:pt>
    <dgm:pt modelId="{3B7A2226-A742-45D3-9E1D-DF09AFF009D5}">
      <dgm:prSet/>
      <dgm:spPr/>
      <dgm:t>
        <a:bodyPr/>
        <a:lstStyle/>
        <a:p>
          <a:pPr>
            <a:lnSpc>
              <a:spcPct val="100000"/>
            </a:lnSpc>
          </a:pPr>
          <a:r>
            <a:rPr lang="en-US"/>
            <a:t>You would then clone the repository to your local machine using git clone.</a:t>
          </a:r>
        </a:p>
      </dgm:t>
    </dgm:pt>
    <dgm:pt modelId="{9A8388B7-BF38-4829-9F95-D173E56F9939}" type="parTrans" cxnId="{B1CC9ABF-EC2D-43AD-8FD7-1CD1C1EDF3C8}">
      <dgm:prSet/>
      <dgm:spPr/>
      <dgm:t>
        <a:bodyPr/>
        <a:lstStyle/>
        <a:p>
          <a:endParaRPr lang="en-US"/>
        </a:p>
      </dgm:t>
    </dgm:pt>
    <dgm:pt modelId="{05C8F223-09E4-4482-A0FA-ACBB0B0E397B}" type="sibTrans" cxnId="{B1CC9ABF-EC2D-43AD-8FD7-1CD1C1EDF3C8}">
      <dgm:prSet/>
      <dgm:spPr/>
      <dgm:t>
        <a:bodyPr/>
        <a:lstStyle/>
        <a:p>
          <a:endParaRPr lang="en-US"/>
        </a:p>
      </dgm:t>
    </dgm:pt>
    <dgm:pt modelId="{C5597423-2583-4917-8C70-8359BB36453D}" type="pres">
      <dgm:prSet presAssocID="{A31FDFD8-169A-40EF-B476-6BC1FAFCB1DD}" presName="root" presStyleCnt="0">
        <dgm:presLayoutVars>
          <dgm:dir/>
          <dgm:resizeHandles val="exact"/>
        </dgm:presLayoutVars>
      </dgm:prSet>
      <dgm:spPr/>
    </dgm:pt>
    <dgm:pt modelId="{0E5C1F50-2F7D-45B7-A877-F27B5CD99F69}" type="pres">
      <dgm:prSet presAssocID="{A31FDFD8-169A-40EF-B476-6BC1FAFCB1DD}" presName="container" presStyleCnt="0">
        <dgm:presLayoutVars>
          <dgm:dir/>
          <dgm:resizeHandles val="exact"/>
        </dgm:presLayoutVars>
      </dgm:prSet>
      <dgm:spPr/>
    </dgm:pt>
    <dgm:pt modelId="{6D8A3C16-D3B6-44A1-9F19-22026F9BA00F}" type="pres">
      <dgm:prSet presAssocID="{782D31B3-B543-4615-95E1-A93BF1600239}" presName="compNode" presStyleCnt="0"/>
      <dgm:spPr/>
    </dgm:pt>
    <dgm:pt modelId="{59B35522-B1C7-4EED-9F0A-0153E2B509B1}" type="pres">
      <dgm:prSet presAssocID="{782D31B3-B543-4615-95E1-A93BF1600239}" presName="iconBgRect" presStyleLbl="bgShp" presStyleIdx="0" presStyleCnt="2"/>
      <dgm:spPr/>
    </dgm:pt>
    <dgm:pt modelId="{E502ECF3-DBE9-4309-AEBB-8B28A197084A}" type="pres">
      <dgm:prSet presAssocID="{782D31B3-B543-4615-95E1-A93BF16002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F6D46DF7-634E-4245-AA77-97D44760FC15}" type="pres">
      <dgm:prSet presAssocID="{782D31B3-B543-4615-95E1-A93BF1600239}" presName="spaceRect" presStyleCnt="0"/>
      <dgm:spPr/>
    </dgm:pt>
    <dgm:pt modelId="{008443AA-0DA7-42A9-9C66-EE050ECBF95E}" type="pres">
      <dgm:prSet presAssocID="{782D31B3-B543-4615-95E1-A93BF1600239}" presName="textRect" presStyleLbl="revTx" presStyleIdx="0" presStyleCnt="2">
        <dgm:presLayoutVars>
          <dgm:chMax val="1"/>
          <dgm:chPref val="1"/>
        </dgm:presLayoutVars>
      </dgm:prSet>
      <dgm:spPr/>
    </dgm:pt>
    <dgm:pt modelId="{5EE637F5-3EB3-4CED-972F-C59B8001D8F9}" type="pres">
      <dgm:prSet presAssocID="{886AA5CE-9DB5-462A-9049-89105F913DC5}" presName="sibTrans" presStyleLbl="sibTrans2D1" presStyleIdx="0" presStyleCnt="0"/>
      <dgm:spPr/>
    </dgm:pt>
    <dgm:pt modelId="{0A9BC194-1A8E-454C-B3F6-5EBF90F148A0}" type="pres">
      <dgm:prSet presAssocID="{3B7A2226-A742-45D3-9E1D-DF09AFF009D5}" presName="compNode" presStyleCnt="0"/>
      <dgm:spPr/>
    </dgm:pt>
    <dgm:pt modelId="{6CFFB5F7-BCD1-448F-BEAB-FDA9BD4F65E3}" type="pres">
      <dgm:prSet presAssocID="{3B7A2226-A742-45D3-9E1D-DF09AFF009D5}" presName="iconBgRect" presStyleLbl="bgShp" presStyleIdx="1" presStyleCnt="2"/>
      <dgm:spPr/>
    </dgm:pt>
    <dgm:pt modelId="{EAC6946D-F8D9-49FD-9CEA-9BC8CBBC2533}" type="pres">
      <dgm:prSet presAssocID="{3B7A2226-A742-45D3-9E1D-DF09AFF009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A30E4E6-5518-4EE0-990E-908BF34A270F}" type="pres">
      <dgm:prSet presAssocID="{3B7A2226-A742-45D3-9E1D-DF09AFF009D5}" presName="spaceRect" presStyleCnt="0"/>
      <dgm:spPr/>
    </dgm:pt>
    <dgm:pt modelId="{D5A33176-A2D1-4798-890F-34666904FDB9}" type="pres">
      <dgm:prSet presAssocID="{3B7A2226-A742-45D3-9E1D-DF09AFF009D5}" presName="textRect" presStyleLbl="revTx" presStyleIdx="1" presStyleCnt="2">
        <dgm:presLayoutVars>
          <dgm:chMax val="1"/>
          <dgm:chPref val="1"/>
        </dgm:presLayoutVars>
      </dgm:prSet>
      <dgm:spPr/>
    </dgm:pt>
  </dgm:ptLst>
  <dgm:cxnLst>
    <dgm:cxn modelId="{B5F0C41B-3D33-4D4D-BDB2-9DB96CDA74C9}" type="presOf" srcId="{A31FDFD8-169A-40EF-B476-6BC1FAFCB1DD}" destId="{C5597423-2583-4917-8C70-8359BB36453D}" srcOrd="0" destOrd="0" presId="urn:microsoft.com/office/officeart/2018/2/layout/IconCircleList"/>
    <dgm:cxn modelId="{E88AE66E-48BA-436C-94FB-F6A491BE75CA}" srcId="{A31FDFD8-169A-40EF-B476-6BC1FAFCB1DD}" destId="{782D31B3-B543-4615-95E1-A93BF1600239}" srcOrd="0" destOrd="0" parTransId="{7EAF634F-3532-42D0-9953-989F2738460E}" sibTransId="{886AA5CE-9DB5-462A-9049-89105F913DC5}"/>
    <dgm:cxn modelId="{23868D77-48B3-46FD-BD91-4828119914CA}" type="presOf" srcId="{782D31B3-B543-4615-95E1-A93BF1600239}" destId="{008443AA-0DA7-42A9-9C66-EE050ECBF95E}" srcOrd="0" destOrd="0" presId="urn:microsoft.com/office/officeart/2018/2/layout/IconCircleList"/>
    <dgm:cxn modelId="{67B5C69D-0EFA-4C4D-98B3-F7CD0108F7C7}" type="presOf" srcId="{3B7A2226-A742-45D3-9E1D-DF09AFF009D5}" destId="{D5A33176-A2D1-4798-890F-34666904FDB9}" srcOrd="0" destOrd="0" presId="urn:microsoft.com/office/officeart/2018/2/layout/IconCircleList"/>
    <dgm:cxn modelId="{B1CC9ABF-EC2D-43AD-8FD7-1CD1C1EDF3C8}" srcId="{A31FDFD8-169A-40EF-B476-6BC1FAFCB1DD}" destId="{3B7A2226-A742-45D3-9E1D-DF09AFF009D5}" srcOrd="1" destOrd="0" parTransId="{9A8388B7-BF38-4829-9F95-D173E56F9939}" sibTransId="{05C8F223-09E4-4482-A0FA-ACBB0B0E397B}"/>
    <dgm:cxn modelId="{C89199F6-F904-45B3-899B-CB7BC1415097}" type="presOf" srcId="{886AA5CE-9DB5-462A-9049-89105F913DC5}" destId="{5EE637F5-3EB3-4CED-972F-C59B8001D8F9}" srcOrd="0" destOrd="0" presId="urn:microsoft.com/office/officeart/2018/2/layout/IconCircleList"/>
    <dgm:cxn modelId="{5FBE7039-0986-4FD4-B7DF-CCA971A4E12E}" type="presParOf" srcId="{C5597423-2583-4917-8C70-8359BB36453D}" destId="{0E5C1F50-2F7D-45B7-A877-F27B5CD99F69}" srcOrd="0" destOrd="0" presId="urn:microsoft.com/office/officeart/2018/2/layout/IconCircleList"/>
    <dgm:cxn modelId="{F2EB93A6-0FA6-48FB-95B5-EAF0F2B735F1}" type="presParOf" srcId="{0E5C1F50-2F7D-45B7-A877-F27B5CD99F69}" destId="{6D8A3C16-D3B6-44A1-9F19-22026F9BA00F}" srcOrd="0" destOrd="0" presId="urn:microsoft.com/office/officeart/2018/2/layout/IconCircleList"/>
    <dgm:cxn modelId="{0FC07684-5020-42C3-99A2-013AEB55CC46}" type="presParOf" srcId="{6D8A3C16-D3B6-44A1-9F19-22026F9BA00F}" destId="{59B35522-B1C7-4EED-9F0A-0153E2B509B1}" srcOrd="0" destOrd="0" presId="urn:microsoft.com/office/officeart/2018/2/layout/IconCircleList"/>
    <dgm:cxn modelId="{74C02B5D-234A-4996-86AC-16A6F1F80806}" type="presParOf" srcId="{6D8A3C16-D3B6-44A1-9F19-22026F9BA00F}" destId="{E502ECF3-DBE9-4309-AEBB-8B28A197084A}" srcOrd="1" destOrd="0" presId="urn:microsoft.com/office/officeart/2018/2/layout/IconCircleList"/>
    <dgm:cxn modelId="{32AB9922-FD4C-4CCA-A279-D6EC45A27807}" type="presParOf" srcId="{6D8A3C16-D3B6-44A1-9F19-22026F9BA00F}" destId="{F6D46DF7-634E-4245-AA77-97D44760FC15}" srcOrd="2" destOrd="0" presId="urn:microsoft.com/office/officeart/2018/2/layout/IconCircleList"/>
    <dgm:cxn modelId="{3DCDC9AF-2C30-4994-8BD7-697B05195768}" type="presParOf" srcId="{6D8A3C16-D3B6-44A1-9F19-22026F9BA00F}" destId="{008443AA-0DA7-42A9-9C66-EE050ECBF95E}" srcOrd="3" destOrd="0" presId="urn:microsoft.com/office/officeart/2018/2/layout/IconCircleList"/>
    <dgm:cxn modelId="{0765831C-31BB-433F-9560-05288A9CEA49}" type="presParOf" srcId="{0E5C1F50-2F7D-45B7-A877-F27B5CD99F69}" destId="{5EE637F5-3EB3-4CED-972F-C59B8001D8F9}" srcOrd="1" destOrd="0" presId="urn:microsoft.com/office/officeart/2018/2/layout/IconCircleList"/>
    <dgm:cxn modelId="{1363AC70-7668-430B-B51D-B32219C40D98}" type="presParOf" srcId="{0E5C1F50-2F7D-45B7-A877-F27B5CD99F69}" destId="{0A9BC194-1A8E-454C-B3F6-5EBF90F148A0}" srcOrd="2" destOrd="0" presId="urn:microsoft.com/office/officeart/2018/2/layout/IconCircleList"/>
    <dgm:cxn modelId="{AAD9C553-31A2-409D-BC9E-EA58AA8FF3D0}" type="presParOf" srcId="{0A9BC194-1A8E-454C-B3F6-5EBF90F148A0}" destId="{6CFFB5F7-BCD1-448F-BEAB-FDA9BD4F65E3}" srcOrd="0" destOrd="0" presId="urn:microsoft.com/office/officeart/2018/2/layout/IconCircleList"/>
    <dgm:cxn modelId="{A2D2D8CC-59E7-4611-A1B9-4EE4D3C802C3}" type="presParOf" srcId="{0A9BC194-1A8E-454C-B3F6-5EBF90F148A0}" destId="{EAC6946D-F8D9-49FD-9CEA-9BC8CBBC2533}" srcOrd="1" destOrd="0" presId="urn:microsoft.com/office/officeart/2018/2/layout/IconCircleList"/>
    <dgm:cxn modelId="{943F1CE1-0812-4273-A18E-C1A6D4BE6FE2}" type="presParOf" srcId="{0A9BC194-1A8E-454C-B3F6-5EBF90F148A0}" destId="{1A30E4E6-5518-4EE0-990E-908BF34A270F}" srcOrd="2" destOrd="0" presId="urn:microsoft.com/office/officeart/2018/2/layout/IconCircleList"/>
    <dgm:cxn modelId="{A472E35D-A052-4BD7-AF72-6F7E1F026EAA}" type="presParOf" srcId="{0A9BC194-1A8E-454C-B3F6-5EBF90F148A0}" destId="{D5A33176-A2D1-4798-890F-34666904FDB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C90944-73FC-4C6B-BB8B-81C84F267A5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47274C2-7157-414E-866B-8EEB3538A278}">
      <dgm:prSet/>
      <dgm:spPr/>
      <dgm:t>
        <a:bodyPr/>
        <a:lstStyle/>
        <a:p>
          <a:r>
            <a:rPr lang="en-US" b="0" i="0"/>
            <a:t>In the GitHub repository, clicks on “Issues” and then “Milestones”.</a:t>
          </a:r>
          <a:endParaRPr lang="en-US"/>
        </a:p>
      </dgm:t>
    </dgm:pt>
    <dgm:pt modelId="{3181C9EB-311B-461C-8AA3-B82C83403296}" type="parTrans" cxnId="{112347F3-BE7D-4C0A-BB6D-C4AC86EA4E6D}">
      <dgm:prSet/>
      <dgm:spPr/>
      <dgm:t>
        <a:bodyPr/>
        <a:lstStyle/>
        <a:p>
          <a:endParaRPr lang="en-US"/>
        </a:p>
      </dgm:t>
    </dgm:pt>
    <dgm:pt modelId="{0E8F9E42-CCE2-4417-BD56-4B14F8497EE1}" type="sibTrans" cxnId="{112347F3-BE7D-4C0A-BB6D-C4AC86EA4E6D}">
      <dgm:prSet/>
      <dgm:spPr/>
      <dgm:t>
        <a:bodyPr/>
        <a:lstStyle/>
        <a:p>
          <a:endParaRPr lang="en-US"/>
        </a:p>
      </dgm:t>
    </dgm:pt>
    <dgm:pt modelId="{41717303-89D3-4CD9-A346-0A2A4A17A893}">
      <dgm:prSet/>
      <dgm:spPr/>
      <dgm:t>
        <a:bodyPr/>
        <a:lstStyle/>
        <a:p>
          <a:r>
            <a:rPr lang="en-US" b="0" i="0" dirty="0"/>
            <a:t>Create a new milestone titled "Frontend Development" with a description and a due date.</a:t>
          </a:r>
          <a:endParaRPr lang="en-US" dirty="0"/>
        </a:p>
      </dgm:t>
    </dgm:pt>
    <dgm:pt modelId="{B59F3DB4-E606-41EC-95A5-813060959C3A}" type="parTrans" cxnId="{E86841E3-E768-46EA-8A63-6094D254073B}">
      <dgm:prSet/>
      <dgm:spPr/>
      <dgm:t>
        <a:bodyPr/>
        <a:lstStyle/>
        <a:p>
          <a:endParaRPr lang="en-US"/>
        </a:p>
      </dgm:t>
    </dgm:pt>
    <dgm:pt modelId="{A47FE4DD-CF3C-4E99-804F-10311CBE3A0E}" type="sibTrans" cxnId="{E86841E3-E768-46EA-8A63-6094D254073B}">
      <dgm:prSet/>
      <dgm:spPr/>
      <dgm:t>
        <a:bodyPr/>
        <a:lstStyle/>
        <a:p>
          <a:endParaRPr lang="en-US"/>
        </a:p>
      </dgm:t>
    </dgm:pt>
    <dgm:pt modelId="{9DB0137B-B4FB-4269-9FA5-114355B35BB2}" type="pres">
      <dgm:prSet presAssocID="{8BC90944-73FC-4C6B-BB8B-81C84F267A55}" presName="outerComposite" presStyleCnt="0">
        <dgm:presLayoutVars>
          <dgm:chMax val="5"/>
          <dgm:dir/>
          <dgm:resizeHandles val="exact"/>
        </dgm:presLayoutVars>
      </dgm:prSet>
      <dgm:spPr/>
    </dgm:pt>
    <dgm:pt modelId="{570508DC-25C3-42E9-A5CB-3740852D5292}" type="pres">
      <dgm:prSet presAssocID="{8BC90944-73FC-4C6B-BB8B-81C84F267A55}" presName="dummyMaxCanvas" presStyleCnt="0">
        <dgm:presLayoutVars/>
      </dgm:prSet>
      <dgm:spPr/>
    </dgm:pt>
    <dgm:pt modelId="{6DEE396A-8190-4A89-A36F-83AB7C4B604F}" type="pres">
      <dgm:prSet presAssocID="{8BC90944-73FC-4C6B-BB8B-81C84F267A55}" presName="TwoNodes_1" presStyleLbl="node1" presStyleIdx="0" presStyleCnt="2">
        <dgm:presLayoutVars>
          <dgm:bulletEnabled val="1"/>
        </dgm:presLayoutVars>
      </dgm:prSet>
      <dgm:spPr/>
    </dgm:pt>
    <dgm:pt modelId="{EFD88F3F-6127-4BFF-A498-2F780ED598BC}" type="pres">
      <dgm:prSet presAssocID="{8BC90944-73FC-4C6B-BB8B-81C84F267A55}" presName="TwoNodes_2" presStyleLbl="node1" presStyleIdx="1" presStyleCnt="2">
        <dgm:presLayoutVars>
          <dgm:bulletEnabled val="1"/>
        </dgm:presLayoutVars>
      </dgm:prSet>
      <dgm:spPr/>
    </dgm:pt>
    <dgm:pt modelId="{FCC3F34A-2B02-451E-8CED-DD587971F62C}" type="pres">
      <dgm:prSet presAssocID="{8BC90944-73FC-4C6B-BB8B-81C84F267A55}" presName="TwoConn_1-2" presStyleLbl="fgAccFollowNode1" presStyleIdx="0" presStyleCnt="1">
        <dgm:presLayoutVars>
          <dgm:bulletEnabled val="1"/>
        </dgm:presLayoutVars>
      </dgm:prSet>
      <dgm:spPr/>
    </dgm:pt>
    <dgm:pt modelId="{44EF311D-4166-4782-8FD7-3801EBAAF0AC}" type="pres">
      <dgm:prSet presAssocID="{8BC90944-73FC-4C6B-BB8B-81C84F267A55}" presName="TwoNodes_1_text" presStyleLbl="node1" presStyleIdx="1" presStyleCnt="2">
        <dgm:presLayoutVars>
          <dgm:bulletEnabled val="1"/>
        </dgm:presLayoutVars>
      </dgm:prSet>
      <dgm:spPr/>
    </dgm:pt>
    <dgm:pt modelId="{21B740B7-53BC-4C61-9448-43487F8FEAAA}" type="pres">
      <dgm:prSet presAssocID="{8BC90944-73FC-4C6B-BB8B-81C84F267A55}" presName="TwoNodes_2_text" presStyleLbl="node1" presStyleIdx="1" presStyleCnt="2">
        <dgm:presLayoutVars>
          <dgm:bulletEnabled val="1"/>
        </dgm:presLayoutVars>
      </dgm:prSet>
      <dgm:spPr/>
    </dgm:pt>
  </dgm:ptLst>
  <dgm:cxnLst>
    <dgm:cxn modelId="{95375A1C-707E-447D-9DD4-B5904BD7D368}" type="presOf" srcId="{0E8F9E42-CCE2-4417-BD56-4B14F8497EE1}" destId="{FCC3F34A-2B02-451E-8CED-DD587971F62C}" srcOrd="0" destOrd="0" presId="urn:microsoft.com/office/officeart/2005/8/layout/vProcess5"/>
    <dgm:cxn modelId="{2AB64878-3F2D-42C7-84CA-E7E9A3E8CE2D}" type="presOf" srcId="{647274C2-7157-414E-866B-8EEB3538A278}" destId="{6DEE396A-8190-4A89-A36F-83AB7C4B604F}" srcOrd="0" destOrd="0" presId="urn:microsoft.com/office/officeart/2005/8/layout/vProcess5"/>
    <dgm:cxn modelId="{27297CA9-C638-4593-AB24-6AE88A7042E5}" type="presOf" srcId="{647274C2-7157-414E-866B-8EEB3538A278}" destId="{44EF311D-4166-4782-8FD7-3801EBAAF0AC}" srcOrd="1" destOrd="0" presId="urn:microsoft.com/office/officeart/2005/8/layout/vProcess5"/>
    <dgm:cxn modelId="{DDA8EABC-16B5-47D4-9A69-8B52D2B5E26B}" type="presOf" srcId="{41717303-89D3-4CD9-A346-0A2A4A17A893}" destId="{EFD88F3F-6127-4BFF-A498-2F780ED598BC}" srcOrd="0" destOrd="0" presId="urn:microsoft.com/office/officeart/2005/8/layout/vProcess5"/>
    <dgm:cxn modelId="{91E781D4-6322-421C-BAC3-B3B03F866F1D}" type="presOf" srcId="{8BC90944-73FC-4C6B-BB8B-81C84F267A55}" destId="{9DB0137B-B4FB-4269-9FA5-114355B35BB2}" srcOrd="0" destOrd="0" presId="urn:microsoft.com/office/officeart/2005/8/layout/vProcess5"/>
    <dgm:cxn modelId="{A164C4D9-27A1-4A7C-8F61-1F036579AA21}" type="presOf" srcId="{41717303-89D3-4CD9-A346-0A2A4A17A893}" destId="{21B740B7-53BC-4C61-9448-43487F8FEAAA}" srcOrd="1" destOrd="0" presId="urn:microsoft.com/office/officeart/2005/8/layout/vProcess5"/>
    <dgm:cxn modelId="{E86841E3-E768-46EA-8A63-6094D254073B}" srcId="{8BC90944-73FC-4C6B-BB8B-81C84F267A55}" destId="{41717303-89D3-4CD9-A346-0A2A4A17A893}" srcOrd="1" destOrd="0" parTransId="{B59F3DB4-E606-41EC-95A5-813060959C3A}" sibTransId="{A47FE4DD-CF3C-4E99-804F-10311CBE3A0E}"/>
    <dgm:cxn modelId="{112347F3-BE7D-4C0A-BB6D-C4AC86EA4E6D}" srcId="{8BC90944-73FC-4C6B-BB8B-81C84F267A55}" destId="{647274C2-7157-414E-866B-8EEB3538A278}" srcOrd="0" destOrd="0" parTransId="{3181C9EB-311B-461C-8AA3-B82C83403296}" sibTransId="{0E8F9E42-CCE2-4417-BD56-4B14F8497EE1}"/>
    <dgm:cxn modelId="{47DBAF86-CD8C-4C1E-8D05-DBDA786BBEE8}" type="presParOf" srcId="{9DB0137B-B4FB-4269-9FA5-114355B35BB2}" destId="{570508DC-25C3-42E9-A5CB-3740852D5292}" srcOrd="0" destOrd="0" presId="urn:microsoft.com/office/officeart/2005/8/layout/vProcess5"/>
    <dgm:cxn modelId="{F8802421-E4DC-44FD-9C94-51FA71B5A573}" type="presParOf" srcId="{9DB0137B-B4FB-4269-9FA5-114355B35BB2}" destId="{6DEE396A-8190-4A89-A36F-83AB7C4B604F}" srcOrd="1" destOrd="0" presId="urn:microsoft.com/office/officeart/2005/8/layout/vProcess5"/>
    <dgm:cxn modelId="{1143DD9C-6263-4954-BC6C-8A4FDB3796FF}" type="presParOf" srcId="{9DB0137B-B4FB-4269-9FA5-114355B35BB2}" destId="{EFD88F3F-6127-4BFF-A498-2F780ED598BC}" srcOrd="2" destOrd="0" presId="urn:microsoft.com/office/officeart/2005/8/layout/vProcess5"/>
    <dgm:cxn modelId="{27BCE240-5150-42AB-930E-A95F2415E6AD}" type="presParOf" srcId="{9DB0137B-B4FB-4269-9FA5-114355B35BB2}" destId="{FCC3F34A-2B02-451E-8CED-DD587971F62C}" srcOrd="3" destOrd="0" presId="urn:microsoft.com/office/officeart/2005/8/layout/vProcess5"/>
    <dgm:cxn modelId="{A50D2862-F20B-4E01-91E5-C00EF11935A0}" type="presParOf" srcId="{9DB0137B-B4FB-4269-9FA5-114355B35BB2}" destId="{44EF311D-4166-4782-8FD7-3801EBAAF0AC}" srcOrd="4" destOrd="0" presId="urn:microsoft.com/office/officeart/2005/8/layout/vProcess5"/>
    <dgm:cxn modelId="{69E9060C-C2AF-45D0-87FF-3017D3990872}" type="presParOf" srcId="{9DB0137B-B4FB-4269-9FA5-114355B35BB2}" destId="{21B740B7-53BC-4C61-9448-43487F8FEAA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E572A7-33E3-4E6A-BA52-80FB2075AD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6966519-BA94-46CE-9533-A1777701089C}">
      <dgm:prSet/>
      <dgm:spPr/>
      <dgm:t>
        <a:bodyPr/>
        <a:lstStyle/>
        <a:p>
          <a:r>
            <a:rPr lang="en-US" b="0" i="0"/>
            <a:t>Post-launch, a user reports a bug in the shopping cart.</a:t>
          </a:r>
          <a:endParaRPr lang="en-US"/>
        </a:p>
      </dgm:t>
    </dgm:pt>
    <dgm:pt modelId="{A2D9A5CD-CC83-42E1-B62A-48DC251F17DD}" type="parTrans" cxnId="{F24F5063-3013-4479-9DD2-77C96F2E30D9}">
      <dgm:prSet/>
      <dgm:spPr/>
      <dgm:t>
        <a:bodyPr/>
        <a:lstStyle/>
        <a:p>
          <a:endParaRPr lang="en-US"/>
        </a:p>
      </dgm:t>
    </dgm:pt>
    <dgm:pt modelId="{93577C3F-FD84-4F03-875D-0B2CCCDB79A0}" type="sibTrans" cxnId="{F24F5063-3013-4479-9DD2-77C96F2E30D9}">
      <dgm:prSet/>
      <dgm:spPr/>
      <dgm:t>
        <a:bodyPr/>
        <a:lstStyle/>
        <a:p>
          <a:endParaRPr lang="en-US"/>
        </a:p>
      </dgm:t>
    </dgm:pt>
    <dgm:pt modelId="{E7DE0A11-10BD-4CD0-9564-F9320B50DACB}">
      <dgm:prSet/>
      <dgm:spPr/>
      <dgm:t>
        <a:bodyPr/>
        <a:lstStyle/>
        <a:p>
          <a:r>
            <a:rPr lang="en-US" b="0" i="0"/>
            <a:t>You can now open a new issue, label it as "Bug,” and assign it to Bob.</a:t>
          </a:r>
          <a:endParaRPr lang="en-US"/>
        </a:p>
      </dgm:t>
    </dgm:pt>
    <dgm:pt modelId="{44EAD5E3-C1E5-468F-96FE-234004EE7966}" type="parTrans" cxnId="{3A31C3E1-96ED-4E39-AC2E-8D8EDEC44DDF}">
      <dgm:prSet/>
      <dgm:spPr/>
      <dgm:t>
        <a:bodyPr/>
        <a:lstStyle/>
        <a:p>
          <a:endParaRPr lang="en-US"/>
        </a:p>
      </dgm:t>
    </dgm:pt>
    <dgm:pt modelId="{307E22C3-6C7E-469A-891F-DFBCBB0EDDAB}" type="sibTrans" cxnId="{3A31C3E1-96ED-4E39-AC2E-8D8EDEC44DDF}">
      <dgm:prSet/>
      <dgm:spPr/>
      <dgm:t>
        <a:bodyPr/>
        <a:lstStyle/>
        <a:p>
          <a:endParaRPr lang="en-US"/>
        </a:p>
      </dgm:t>
    </dgm:pt>
    <dgm:pt modelId="{FA9BFF76-428D-4329-BECC-F9E6273A74CC}">
      <dgm:prSet/>
      <dgm:spPr/>
      <dgm:t>
        <a:bodyPr/>
        <a:lstStyle/>
        <a:p>
          <a:r>
            <a:rPr lang="en-US" b="0" i="0"/>
            <a:t>Bob fixes the bug, commits his changes, links the commit to the issue, and then closes the issue once resolved.</a:t>
          </a:r>
          <a:endParaRPr lang="en-US"/>
        </a:p>
      </dgm:t>
    </dgm:pt>
    <dgm:pt modelId="{B6F07B49-E2BF-4E65-8D23-4081124B2F72}" type="parTrans" cxnId="{EF6DBEEA-9BA8-4DDE-B973-77EF367F3613}">
      <dgm:prSet/>
      <dgm:spPr/>
      <dgm:t>
        <a:bodyPr/>
        <a:lstStyle/>
        <a:p>
          <a:endParaRPr lang="en-US"/>
        </a:p>
      </dgm:t>
    </dgm:pt>
    <dgm:pt modelId="{5A65BE72-4132-47BB-AB78-1C946F9925BE}" type="sibTrans" cxnId="{EF6DBEEA-9BA8-4DDE-B973-77EF367F3613}">
      <dgm:prSet/>
      <dgm:spPr/>
      <dgm:t>
        <a:bodyPr/>
        <a:lstStyle/>
        <a:p>
          <a:endParaRPr lang="en-US"/>
        </a:p>
      </dgm:t>
    </dgm:pt>
    <dgm:pt modelId="{C0C19BBB-E306-4D96-9621-F42CBA4D0CBB}" type="pres">
      <dgm:prSet presAssocID="{B4E572A7-33E3-4E6A-BA52-80FB2075AD76}" presName="root" presStyleCnt="0">
        <dgm:presLayoutVars>
          <dgm:dir/>
          <dgm:resizeHandles val="exact"/>
        </dgm:presLayoutVars>
      </dgm:prSet>
      <dgm:spPr/>
    </dgm:pt>
    <dgm:pt modelId="{67655584-0FFD-4F11-B415-E98286E9EFB1}" type="pres">
      <dgm:prSet presAssocID="{46966519-BA94-46CE-9533-A1777701089C}" presName="compNode" presStyleCnt="0"/>
      <dgm:spPr/>
    </dgm:pt>
    <dgm:pt modelId="{33BDEA47-D6BE-4351-AA90-9B21F47A49DE}" type="pres">
      <dgm:prSet presAssocID="{46966519-BA94-46CE-9533-A1777701089C}" presName="bgRect" presStyleLbl="bgShp" presStyleIdx="0" presStyleCnt="3"/>
      <dgm:spPr/>
    </dgm:pt>
    <dgm:pt modelId="{B882E22D-15BB-42FD-A659-2F4901AD6DDC}" type="pres">
      <dgm:prSet presAssocID="{46966519-BA94-46CE-9533-A177770108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9288037F-6F2D-4752-89C1-CDC2F68AB961}" type="pres">
      <dgm:prSet presAssocID="{46966519-BA94-46CE-9533-A1777701089C}" presName="spaceRect" presStyleCnt="0"/>
      <dgm:spPr/>
    </dgm:pt>
    <dgm:pt modelId="{2027540F-3BD7-4E81-8B3C-518E42BF65A2}" type="pres">
      <dgm:prSet presAssocID="{46966519-BA94-46CE-9533-A1777701089C}" presName="parTx" presStyleLbl="revTx" presStyleIdx="0" presStyleCnt="3">
        <dgm:presLayoutVars>
          <dgm:chMax val="0"/>
          <dgm:chPref val="0"/>
        </dgm:presLayoutVars>
      </dgm:prSet>
      <dgm:spPr/>
    </dgm:pt>
    <dgm:pt modelId="{B4063377-DF21-4634-BAEF-A26A3598047E}" type="pres">
      <dgm:prSet presAssocID="{93577C3F-FD84-4F03-875D-0B2CCCDB79A0}" presName="sibTrans" presStyleCnt="0"/>
      <dgm:spPr/>
    </dgm:pt>
    <dgm:pt modelId="{0A2B8590-A8F6-47E8-9F5A-83937A911328}" type="pres">
      <dgm:prSet presAssocID="{E7DE0A11-10BD-4CD0-9564-F9320B50DACB}" presName="compNode" presStyleCnt="0"/>
      <dgm:spPr/>
    </dgm:pt>
    <dgm:pt modelId="{5AD9A37E-B5AD-40EA-BD8F-9FA8EB96CA52}" type="pres">
      <dgm:prSet presAssocID="{E7DE0A11-10BD-4CD0-9564-F9320B50DACB}" presName="bgRect" presStyleLbl="bgShp" presStyleIdx="1" presStyleCnt="3"/>
      <dgm:spPr/>
    </dgm:pt>
    <dgm:pt modelId="{0B77C0C9-F7D5-40A5-82EB-807A9DA9DE0F}" type="pres">
      <dgm:prSet presAssocID="{E7DE0A11-10BD-4CD0-9564-F9320B50DA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a:ext>
      </dgm:extLst>
    </dgm:pt>
    <dgm:pt modelId="{478AB94A-AC0E-4DF4-8FD6-3213860571EE}" type="pres">
      <dgm:prSet presAssocID="{E7DE0A11-10BD-4CD0-9564-F9320B50DACB}" presName="spaceRect" presStyleCnt="0"/>
      <dgm:spPr/>
    </dgm:pt>
    <dgm:pt modelId="{04E0E15C-6ADB-4457-A596-13F3A3C918DD}" type="pres">
      <dgm:prSet presAssocID="{E7DE0A11-10BD-4CD0-9564-F9320B50DACB}" presName="parTx" presStyleLbl="revTx" presStyleIdx="1" presStyleCnt="3">
        <dgm:presLayoutVars>
          <dgm:chMax val="0"/>
          <dgm:chPref val="0"/>
        </dgm:presLayoutVars>
      </dgm:prSet>
      <dgm:spPr/>
    </dgm:pt>
    <dgm:pt modelId="{7BE372FD-070F-4113-8297-A8321098EDC4}" type="pres">
      <dgm:prSet presAssocID="{307E22C3-6C7E-469A-891F-DFBCBB0EDDAB}" presName="sibTrans" presStyleCnt="0"/>
      <dgm:spPr/>
    </dgm:pt>
    <dgm:pt modelId="{FEEA9B8E-6D8D-471F-B094-D271776DEBFD}" type="pres">
      <dgm:prSet presAssocID="{FA9BFF76-428D-4329-BECC-F9E6273A74CC}" presName="compNode" presStyleCnt="0"/>
      <dgm:spPr/>
    </dgm:pt>
    <dgm:pt modelId="{F29DB55A-D173-4771-80F9-AD7E2205288D}" type="pres">
      <dgm:prSet presAssocID="{FA9BFF76-428D-4329-BECC-F9E6273A74CC}" presName="bgRect" presStyleLbl="bgShp" presStyleIdx="2" presStyleCnt="3"/>
      <dgm:spPr/>
    </dgm:pt>
    <dgm:pt modelId="{1FB499F7-7112-444C-9A92-185E57D17C40}" type="pres">
      <dgm:prSet presAssocID="{FA9BFF76-428D-4329-BECC-F9E6273A74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C30D41AC-9131-4367-A607-D030D2E9A4F8}" type="pres">
      <dgm:prSet presAssocID="{FA9BFF76-428D-4329-BECC-F9E6273A74CC}" presName="spaceRect" presStyleCnt="0"/>
      <dgm:spPr/>
    </dgm:pt>
    <dgm:pt modelId="{DD15BF33-831D-4090-AD0C-A6D4C005E81F}" type="pres">
      <dgm:prSet presAssocID="{FA9BFF76-428D-4329-BECC-F9E6273A74CC}" presName="parTx" presStyleLbl="revTx" presStyleIdx="2" presStyleCnt="3">
        <dgm:presLayoutVars>
          <dgm:chMax val="0"/>
          <dgm:chPref val="0"/>
        </dgm:presLayoutVars>
      </dgm:prSet>
      <dgm:spPr/>
    </dgm:pt>
  </dgm:ptLst>
  <dgm:cxnLst>
    <dgm:cxn modelId="{F24F5063-3013-4479-9DD2-77C96F2E30D9}" srcId="{B4E572A7-33E3-4E6A-BA52-80FB2075AD76}" destId="{46966519-BA94-46CE-9533-A1777701089C}" srcOrd="0" destOrd="0" parTransId="{A2D9A5CD-CC83-42E1-B62A-48DC251F17DD}" sibTransId="{93577C3F-FD84-4F03-875D-0B2CCCDB79A0}"/>
    <dgm:cxn modelId="{35C0BB53-B8DA-44E6-938B-7FB908B54DC0}" type="presOf" srcId="{46966519-BA94-46CE-9533-A1777701089C}" destId="{2027540F-3BD7-4E81-8B3C-518E42BF65A2}" srcOrd="0" destOrd="0" presId="urn:microsoft.com/office/officeart/2018/2/layout/IconVerticalSolidList"/>
    <dgm:cxn modelId="{07B46A8B-4B2E-4E19-B053-7667BD984BDB}" type="presOf" srcId="{E7DE0A11-10BD-4CD0-9564-F9320B50DACB}" destId="{04E0E15C-6ADB-4457-A596-13F3A3C918DD}" srcOrd="0" destOrd="0" presId="urn:microsoft.com/office/officeart/2018/2/layout/IconVerticalSolidList"/>
    <dgm:cxn modelId="{4231C197-19F3-4514-AA1A-850FC675E93E}" type="presOf" srcId="{FA9BFF76-428D-4329-BECC-F9E6273A74CC}" destId="{DD15BF33-831D-4090-AD0C-A6D4C005E81F}" srcOrd="0" destOrd="0" presId="urn:microsoft.com/office/officeart/2018/2/layout/IconVerticalSolidList"/>
    <dgm:cxn modelId="{1BD7D0C2-9BD1-4ACA-AC0B-A9CE87494DCF}" type="presOf" srcId="{B4E572A7-33E3-4E6A-BA52-80FB2075AD76}" destId="{C0C19BBB-E306-4D96-9621-F42CBA4D0CBB}" srcOrd="0" destOrd="0" presId="urn:microsoft.com/office/officeart/2018/2/layout/IconVerticalSolidList"/>
    <dgm:cxn modelId="{3A31C3E1-96ED-4E39-AC2E-8D8EDEC44DDF}" srcId="{B4E572A7-33E3-4E6A-BA52-80FB2075AD76}" destId="{E7DE0A11-10BD-4CD0-9564-F9320B50DACB}" srcOrd="1" destOrd="0" parTransId="{44EAD5E3-C1E5-468F-96FE-234004EE7966}" sibTransId="{307E22C3-6C7E-469A-891F-DFBCBB0EDDAB}"/>
    <dgm:cxn modelId="{EF6DBEEA-9BA8-4DDE-B973-77EF367F3613}" srcId="{B4E572A7-33E3-4E6A-BA52-80FB2075AD76}" destId="{FA9BFF76-428D-4329-BECC-F9E6273A74CC}" srcOrd="2" destOrd="0" parTransId="{B6F07B49-E2BF-4E65-8D23-4081124B2F72}" sibTransId="{5A65BE72-4132-47BB-AB78-1C946F9925BE}"/>
    <dgm:cxn modelId="{63368CCB-7ACB-42F9-9D4C-C9AD64054120}" type="presParOf" srcId="{C0C19BBB-E306-4D96-9621-F42CBA4D0CBB}" destId="{67655584-0FFD-4F11-B415-E98286E9EFB1}" srcOrd="0" destOrd="0" presId="urn:microsoft.com/office/officeart/2018/2/layout/IconVerticalSolidList"/>
    <dgm:cxn modelId="{6E3E7340-D410-497D-8CD5-D4574C0E95D7}" type="presParOf" srcId="{67655584-0FFD-4F11-B415-E98286E9EFB1}" destId="{33BDEA47-D6BE-4351-AA90-9B21F47A49DE}" srcOrd="0" destOrd="0" presId="urn:microsoft.com/office/officeart/2018/2/layout/IconVerticalSolidList"/>
    <dgm:cxn modelId="{E7BC9740-A03E-4435-8B4D-55E8AFE8C7CE}" type="presParOf" srcId="{67655584-0FFD-4F11-B415-E98286E9EFB1}" destId="{B882E22D-15BB-42FD-A659-2F4901AD6DDC}" srcOrd="1" destOrd="0" presId="urn:microsoft.com/office/officeart/2018/2/layout/IconVerticalSolidList"/>
    <dgm:cxn modelId="{9A24186E-59C5-4208-B997-F6380AC4AD3A}" type="presParOf" srcId="{67655584-0FFD-4F11-B415-E98286E9EFB1}" destId="{9288037F-6F2D-4752-89C1-CDC2F68AB961}" srcOrd="2" destOrd="0" presId="urn:microsoft.com/office/officeart/2018/2/layout/IconVerticalSolidList"/>
    <dgm:cxn modelId="{2E86DD75-D5C2-4AFE-BDBA-A1BC5BF2A715}" type="presParOf" srcId="{67655584-0FFD-4F11-B415-E98286E9EFB1}" destId="{2027540F-3BD7-4E81-8B3C-518E42BF65A2}" srcOrd="3" destOrd="0" presId="urn:microsoft.com/office/officeart/2018/2/layout/IconVerticalSolidList"/>
    <dgm:cxn modelId="{B3258045-AF74-4BE3-BC4C-AB81698C66E0}" type="presParOf" srcId="{C0C19BBB-E306-4D96-9621-F42CBA4D0CBB}" destId="{B4063377-DF21-4634-BAEF-A26A3598047E}" srcOrd="1" destOrd="0" presId="urn:microsoft.com/office/officeart/2018/2/layout/IconVerticalSolidList"/>
    <dgm:cxn modelId="{22D5335E-34B4-420C-A7D4-62A8E4191422}" type="presParOf" srcId="{C0C19BBB-E306-4D96-9621-F42CBA4D0CBB}" destId="{0A2B8590-A8F6-47E8-9F5A-83937A911328}" srcOrd="2" destOrd="0" presId="urn:microsoft.com/office/officeart/2018/2/layout/IconVerticalSolidList"/>
    <dgm:cxn modelId="{DBA5D550-EFA5-4ECB-AF08-8AD37B1CF646}" type="presParOf" srcId="{0A2B8590-A8F6-47E8-9F5A-83937A911328}" destId="{5AD9A37E-B5AD-40EA-BD8F-9FA8EB96CA52}" srcOrd="0" destOrd="0" presId="urn:microsoft.com/office/officeart/2018/2/layout/IconVerticalSolidList"/>
    <dgm:cxn modelId="{71C6B0C1-0234-4586-B9F0-10185F25A0AA}" type="presParOf" srcId="{0A2B8590-A8F6-47E8-9F5A-83937A911328}" destId="{0B77C0C9-F7D5-40A5-82EB-807A9DA9DE0F}" srcOrd="1" destOrd="0" presId="urn:microsoft.com/office/officeart/2018/2/layout/IconVerticalSolidList"/>
    <dgm:cxn modelId="{16DA2DE2-4E57-41CC-BC89-1AC0227412BC}" type="presParOf" srcId="{0A2B8590-A8F6-47E8-9F5A-83937A911328}" destId="{478AB94A-AC0E-4DF4-8FD6-3213860571EE}" srcOrd="2" destOrd="0" presId="urn:microsoft.com/office/officeart/2018/2/layout/IconVerticalSolidList"/>
    <dgm:cxn modelId="{C7494BC8-9E79-466B-B2B5-932038AE70D9}" type="presParOf" srcId="{0A2B8590-A8F6-47E8-9F5A-83937A911328}" destId="{04E0E15C-6ADB-4457-A596-13F3A3C918DD}" srcOrd="3" destOrd="0" presId="urn:microsoft.com/office/officeart/2018/2/layout/IconVerticalSolidList"/>
    <dgm:cxn modelId="{F45B831B-30A7-48B7-9A2A-FC9B8E701A45}" type="presParOf" srcId="{C0C19BBB-E306-4D96-9621-F42CBA4D0CBB}" destId="{7BE372FD-070F-4113-8297-A8321098EDC4}" srcOrd="3" destOrd="0" presId="urn:microsoft.com/office/officeart/2018/2/layout/IconVerticalSolidList"/>
    <dgm:cxn modelId="{FFE4BF91-2BAD-4AC2-8534-94B96043410C}" type="presParOf" srcId="{C0C19BBB-E306-4D96-9621-F42CBA4D0CBB}" destId="{FEEA9B8E-6D8D-471F-B094-D271776DEBFD}" srcOrd="4" destOrd="0" presId="urn:microsoft.com/office/officeart/2018/2/layout/IconVerticalSolidList"/>
    <dgm:cxn modelId="{70DEE9ED-99CF-48D4-9876-E9F4842EB5AD}" type="presParOf" srcId="{FEEA9B8E-6D8D-471F-B094-D271776DEBFD}" destId="{F29DB55A-D173-4771-80F9-AD7E2205288D}" srcOrd="0" destOrd="0" presId="urn:microsoft.com/office/officeart/2018/2/layout/IconVerticalSolidList"/>
    <dgm:cxn modelId="{E1A626D2-4B25-4BF8-B682-36DB3B4AD957}" type="presParOf" srcId="{FEEA9B8E-6D8D-471F-B094-D271776DEBFD}" destId="{1FB499F7-7112-444C-9A92-185E57D17C40}" srcOrd="1" destOrd="0" presId="urn:microsoft.com/office/officeart/2018/2/layout/IconVerticalSolidList"/>
    <dgm:cxn modelId="{D20A587A-CA9B-4699-B8AA-FA29CA2697E4}" type="presParOf" srcId="{FEEA9B8E-6D8D-471F-B094-D271776DEBFD}" destId="{C30D41AC-9131-4367-A607-D030D2E9A4F8}" srcOrd="2" destOrd="0" presId="urn:microsoft.com/office/officeart/2018/2/layout/IconVerticalSolidList"/>
    <dgm:cxn modelId="{30C934A8-608A-486A-A82F-B559F06367B9}" type="presParOf" srcId="{FEEA9B8E-6D8D-471F-B094-D271776DEBFD}" destId="{DD15BF33-831D-4090-AD0C-A6D4C005E8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6F2A0-13C9-4DA2-9B1E-B7A3D4331734}">
      <dsp:nvSpPr>
        <dsp:cNvPr id="0" name=""/>
        <dsp:cNvSpPr/>
      </dsp:nvSpPr>
      <dsp:spPr>
        <a:xfrm>
          <a:off x="0" y="2055"/>
          <a:ext cx="5458491" cy="1041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11E9E-53F9-4672-B117-529D9905D057}">
      <dsp:nvSpPr>
        <dsp:cNvPr id="0" name=""/>
        <dsp:cNvSpPr/>
      </dsp:nvSpPr>
      <dsp:spPr>
        <a:xfrm>
          <a:off x="315166" y="236476"/>
          <a:ext cx="573029" cy="573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1C349-BC8C-429A-802D-5BB5EC877386}">
      <dsp:nvSpPr>
        <dsp:cNvPr id="0" name=""/>
        <dsp:cNvSpPr/>
      </dsp:nvSpPr>
      <dsp:spPr>
        <a:xfrm>
          <a:off x="1203361" y="2055"/>
          <a:ext cx="4255129"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933450">
            <a:lnSpc>
              <a:spcPct val="90000"/>
            </a:lnSpc>
            <a:spcBef>
              <a:spcPct val="0"/>
            </a:spcBef>
            <a:spcAft>
              <a:spcPct val="35000"/>
            </a:spcAft>
            <a:buNone/>
          </a:pPr>
          <a:r>
            <a:rPr lang="en-US" sz="2100" kern="1200"/>
            <a:t>Imagine creating a software for a company.</a:t>
          </a:r>
        </a:p>
      </dsp:txBody>
      <dsp:txXfrm>
        <a:off x="1203361" y="2055"/>
        <a:ext cx="4255129" cy="1041871"/>
      </dsp:txXfrm>
    </dsp:sp>
    <dsp:sp modelId="{4D3DFA2C-2C9F-428B-A652-9B5C1BDB83DB}">
      <dsp:nvSpPr>
        <dsp:cNvPr id="0" name=""/>
        <dsp:cNvSpPr/>
      </dsp:nvSpPr>
      <dsp:spPr>
        <a:xfrm>
          <a:off x="0" y="1304394"/>
          <a:ext cx="5458491" cy="1041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12425-D4F5-4A35-9EB3-2C5309F31449}">
      <dsp:nvSpPr>
        <dsp:cNvPr id="0" name=""/>
        <dsp:cNvSpPr/>
      </dsp:nvSpPr>
      <dsp:spPr>
        <a:xfrm>
          <a:off x="315166" y="1538815"/>
          <a:ext cx="573029" cy="573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A0FC3F-36A1-4DF8-8F56-D0C0DC98E92A}">
      <dsp:nvSpPr>
        <dsp:cNvPr id="0" name=""/>
        <dsp:cNvSpPr/>
      </dsp:nvSpPr>
      <dsp:spPr>
        <a:xfrm>
          <a:off x="1203361" y="1304394"/>
          <a:ext cx="4255129"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933450">
            <a:lnSpc>
              <a:spcPct val="90000"/>
            </a:lnSpc>
            <a:spcBef>
              <a:spcPct val="0"/>
            </a:spcBef>
            <a:spcAft>
              <a:spcPct val="35000"/>
            </a:spcAft>
            <a:buNone/>
          </a:pPr>
          <a:r>
            <a:rPr lang="en-US" sz="2100" kern="1200"/>
            <a:t>Team of 6-10 people.</a:t>
          </a:r>
        </a:p>
      </dsp:txBody>
      <dsp:txXfrm>
        <a:off x="1203361" y="1304394"/>
        <a:ext cx="4255129" cy="1041871"/>
      </dsp:txXfrm>
    </dsp:sp>
    <dsp:sp modelId="{473ED1FB-CCB3-475A-9E3E-09BF78A99B01}">
      <dsp:nvSpPr>
        <dsp:cNvPr id="0" name=""/>
        <dsp:cNvSpPr/>
      </dsp:nvSpPr>
      <dsp:spPr>
        <a:xfrm>
          <a:off x="0" y="2606733"/>
          <a:ext cx="5458491" cy="1041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C72DF-1461-4F15-970C-2D74D37DCF89}">
      <dsp:nvSpPr>
        <dsp:cNvPr id="0" name=""/>
        <dsp:cNvSpPr/>
      </dsp:nvSpPr>
      <dsp:spPr>
        <a:xfrm>
          <a:off x="315166" y="2841154"/>
          <a:ext cx="573029" cy="573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BC54C-7860-4CA3-B388-3219394B2E70}">
      <dsp:nvSpPr>
        <dsp:cNvPr id="0" name=""/>
        <dsp:cNvSpPr/>
      </dsp:nvSpPr>
      <dsp:spPr>
        <a:xfrm>
          <a:off x="1203361" y="2606733"/>
          <a:ext cx="4255129"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933450">
            <a:lnSpc>
              <a:spcPct val="90000"/>
            </a:lnSpc>
            <a:spcBef>
              <a:spcPct val="0"/>
            </a:spcBef>
            <a:spcAft>
              <a:spcPct val="35000"/>
            </a:spcAft>
            <a:buNone/>
          </a:pPr>
          <a:r>
            <a:rPr lang="en-US" sz="2100" kern="1200"/>
            <a:t>Tasks distributed among team members.</a:t>
          </a:r>
        </a:p>
      </dsp:txBody>
      <dsp:txXfrm>
        <a:off x="1203361" y="2606733"/>
        <a:ext cx="4255129" cy="1041871"/>
      </dsp:txXfrm>
    </dsp:sp>
    <dsp:sp modelId="{161312FF-9D0F-45D9-951C-8ABC4C206609}">
      <dsp:nvSpPr>
        <dsp:cNvPr id="0" name=""/>
        <dsp:cNvSpPr/>
      </dsp:nvSpPr>
      <dsp:spPr>
        <a:xfrm>
          <a:off x="0" y="3909073"/>
          <a:ext cx="5458491" cy="1041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9054E-192B-4D1B-BED0-3E108C580CD9}">
      <dsp:nvSpPr>
        <dsp:cNvPr id="0" name=""/>
        <dsp:cNvSpPr/>
      </dsp:nvSpPr>
      <dsp:spPr>
        <a:xfrm>
          <a:off x="315166" y="4143494"/>
          <a:ext cx="573029" cy="573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453D46-27D9-4D51-934C-417ED812EC8C}">
      <dsp:nvSpPr>
        <dsp:cNvPr id="0" name=""/>
        <dsp:cNvSpPr/>
      </dsp:nvSpPr>
      <dsp:spPr>
        <a:xfrm>
          <a:off x="1203361" y="3909073"/>
          <a:ext cx="4255129"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933450">
            <a:lnSpc>
              <a:spcPct val="90000"/>
            </a:lnSpc>
            <a:spcBef>
              <a:spcPct val="0"/>
            </a:spcBef>
            <a:spcAft>
              <a:spcPct val="35000"/>
            </a:spcAft>
            <a:buNone/>
          </a:pPr>
          <a:r>
            <a:rPr lang="en-US" sz="2100" kern="1200"/>
            <a:t>Challenges: Tracking progress, tasks assignment, and version control.</a:t>
          </a:r>
        </a:p>
      </dsp:txBody>
      <dsp:txXfrm>
        <a:off x="1203361" y="3909073"/>
        <a:ext cx="4255129" cy="1041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D7C07-2FAC-480C-A9E1-A47E72C4DD26}">
      <dsp:nvSpPr>
        <dsp:cNvPr id="0" name=""/>
        <dsp:cNvSpPr/>
      </dsp:nvSpPr>
      <dsp:spPr>
        <a:xfrm>
          <a:off x="600794" y="246798"/>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E8051-6A9D-4495-AFFE-0649436A30B2}">
      <dsp:nvSpPr>
        <dsp:cNvPr id="0" name=""/>
        <dsp:cNvSpPr/>
      </dsp:nvSpPr>
      <dsp:spPr>
        <a:xfrm>
          <a:off x="966419" y="612423"/>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52FFD-54A9-4462-BD58-D40A3F544F3A}">
      <dsp:nvSpPr>
        <dsp:cNvPr id="0" name=""/>
        <dsp:cNvSpPr/>
      </dsp:nvSpPr>
      <dsp:spPr>
        <a:xfrm>
          <a:off x="52356" y="2496798"/>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Version Control Software (DVCS: Distributed Version Control System).</a:t>
          </a:r>
          <a:endParaRPr lang="en-US" sz="1500" kern="1200"/>
        </a:p>
      </dsp:txBody>
      <dsp:txXfrm>
        <a:off x="52356" y="2496798"/>
        <a:ext cx="2812500" cy="720000"/>
      </dsp:txXfrm>
    </dsp:sp>
    <dsp:sp modelId="{EA040087-AA04-4DCF-BA94-F9344CDAB9BB}">
      <dsp:nvSpPr>
        <dsp:cNvPr id="0" name=""/>
        <dsp:cNvSpPr/>
      </dsp:nvSpPr>
      <dsp:spPr>
        <a:xfrm>
          <a:off x="3905481" y="246798"/>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EB94A-38C4-4EC3-BD94-8DCBF4000BF4}">
      <dsp:nvSpPr>
        <dsp:cNvPr id="0" name=""/>
        <dsp:cNvSpPr/>
      </dsp:nvSpPr>
      <dsp:spPr>
        <a:xfrm>
          <a:off x="4271106" y="612423"/>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45B913-8F36-48CB-B0AC-D6EC3F7C2392}">
      <dsp:nvSpPr>
        <dsp:cNvPr id="0" name=""/>
        <dsp:cNvSpPr/>
      </dsp:nvSpPr>
      <dsp:spPr>
        <a:xfrm>
          <a:off x="3357044" y="2496798"/>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Work anywhere, anytime.</a:t>
          </a:r>
          <a:endParaRPr lang="en-US" sz="1500" kern="1200"/>
        </a:p>
      </dsp:txBody>
      <dsp:txXfrm>
        <a:off x="3357044" y="2496798"/>
        <a:ext cx="2812500" cy="720000"/>
      </dsp:txXfrm>
    </dsp:sp>
    <dsp:sp modelId="{5534AF6A-7281-40E5-B7BD-A0CAFD18FE94}">
      <dsp:nvSpPr>
        <dsp:cNvPr id="0" name=""/>
        <dsp:cNvSpPr/>
      </dsp:nvSpPr>
      <dsp:spPr>
        <a:xfrm>
          <a:off x="7210169" y="246798"/>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66239-8A83-4660-9500-A2E64C9E681E}">
      <dsp:nvSpPr>
        <dsp:cNvPr id="0" name=""/>
        <dsp:cNvSpPr/>
      </dsp:nvSpPr>
      <dsp:spPr>
        <a:xfrm>
          <a:off x="7575794" y="612423"/>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70946-6E2C-4570-A082-B49B3B38993D}">
      <dsp:nvSpPr>
        <dsp:cNvPr id="0" name=""/>
        <dsp:cNvSpPr/>
      </dsp:nvSpPr>
      <dsp:spPr>
        <a:xfrm>
          <a:off x="6661731" y="2496798"/>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Branching not our focus, but a useful skill to showcase in future employment.</a:t>
          </a:r>
          <a:endParaRPr lang="en-US" sz="1500" kern="1200"/>
        </a:p>
      </dsp:txBody>
      <dsp:txXfrm>
        <a:off x="6661731" y="2496798"/>
        <a:ext cx="281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2B49B-0C4F-4D8C-B682-8FD0E8D8B1C8}">
      <dsp:nvSpPr>
        <dsp:cNvPr id="0" name=""/>
        <dsp:cNvSpPr/>
      </dsp:nvSpPr>
      <dsp:spPr>
        <a:xfrm>
          <a:off x="0" y="3869"/>
          <a:ext cx="5458491" cy="824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5AC41-6B32-4E66-BEFF-02A7F27272F8}">
      <dsp:nvSpPr>
        <dsp:cNvPr id="0" name=""/>
        <dsp:cNvSpPr/>
      </dsp:nvSpPr>
      <dsp:spPr>
        <a:xfrm>
          <a:off x="249323" y="189316"/>
          <a:ext cx="453315" cy="453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5E83F6-37AC-44C8-8512-711D89A18B76}">
      <dsp:nvSpPr>
        <dsp:cNvPr id="0" name=""/>
        <dsp:cNvSpPr/>
      </dsp:nvSpPr>
      <dsp:spPr>
        <a:xfrm>
          <a:off x="951962" y="3869"/>
          <a:ext cx="4506528" cy="82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9" tIns="87229" rIns="87229" bIns="87229" numCol="1" spcCol="1270" anchor="ctr" anchorCtr="0">
          <a:noAutofit/>
        </a:bodyPr>
        <a:lstStyle/>
        <a:p>
          <a:pPr marL="0" lvl="0" indent="0" algn="l" defTabSz="844550">
            <a:lnSpc>
              <a:spcPct val="90000"/>
            </a:lnSpc>
            <a:spcBef>
              <a:spcPct val="0"/>
            </a:spcBef>
            <a:spcAft>
              <a:spcPct val="35000"/>
            </a:spcAft>
            <a:buNone/>
          </a:pPr>
          <a:r>
            <a:rPr lang="en-US" sz="1900" b="0" i="0" kern="1200" baseline="0"/>
            <a:t>Milestones: Helps track important phases in the project.</a:t>
          </a:r>
          <a:endParaRPr lang="en-US" sz="1900" kern="1200"/>
        </a:p>
      </dsp:txBody>
      <dsp:txXfrm>
        <a:off x="951962" y="3869"/>
        <a:ext cx="4506528" cy="824210"/>
      </dsp:txXfrm>
    </dsp:sp>
    <dsp:sp modelId="{BC023E67-A515-4676-803C-EFA3B2334EB9}">
      <dsp:nvSpPr>
        <dsp:cNvPr id="0" name=""/>
        <dsp:cNvSpPr/>
      </dsp:nvSpPr>
      <dsp:spPr>
        <a:xfrm>
          <a:off x="0" y="1034132"/>
          <a:ext cx="5458491" cy="824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17B89-9343-4FCA-B535-D346F85E042D}">
      <dsp:nvSpPr>
        <dsp:cNvPr id="0" name=""/>
        <dsp:cNvSpPr/>
      </dsp:nvSpPr>
      <dsp:spPr>
        <a:xfrm>
          <a:off x="249323" y="1219579"/>
          <a:ext cx="453315" cy="453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6F845A-B477-4D19-9520-DA5B6F8F44DB}">
      <dsp:nvSpPr>
        <dsp:cNvPr id="0" name=""/>
        <dsp:cNvSpPr/>
      </dsp:nvSpPr>
      <dsp:spPr>
        <a:xfrm>
          <a:off x="951962" y="1034132"/>
          <a:ext cx="4506528" cy="82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9" tIns="87229" rIns="87229" bIns="87229" numCol="1" spcCol="1270" anchor="ctr" anchorCtr="0">
          <a:noAutofit/>
        </a:bodyPr>
        <a:lstStyle/>
        <a:p>
          <a:pPr marL="0" lvl="0" indent="0" algn="l" defTabSz="844550">
            <a:lnSpc>
              <a:spcPct val="90000"/>
            </a:lnSpc>
            <a:spcBef>
              <a:spcPct val="0"/>
            </a:spcBef>
            <a:spcAft>
              <a:spcPct val="35000"/>
            </a:spcAft>
            <a:buNone/>
          </a:pPr>
          <a:r>
            <a:rPr lang="en-US" sz="1900" b="0" i="0" kern="1200" baseline="0"/>
            <a:t>Issues: Record tasks, bugs, and ideas.</a:t>
          </a:r>
          <a:endParaRPr lang="en-US" sz="1900" kern="1200"/>
        </a:p>
      </dsp:txBody>
      <dsp:txXfrm>
        <a:off x="951962" y="1034132"/>
        <a:ext cx="4506528" cy="824210"/>
      </dsp:txXfrm>
    </dsp:sp>
    <dsp:sp modelId="{B362A817-871A-424D-B773-5E5F75B4ED2A}">
      <dsp:nvSpPr>
        <dsp:cNvPr id="0" name=""/>
        <dsp:cNvSpPr/>
      </dsp:nvSpPr>
      <dsp:spPr>
        <a:xfrm>
          <a:off x="0" y="2064394"/>
          <a:ext cx="5458491" cy="824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A55AD-77AF-4844-AB2E-2706EF27DE54}">
      <dsp:nvSpPr>
        <dsp:cNvPr id="0" name=""/>
        <dsp:cNvSpPr/>
      </dsp:nvSpPr>
      <dsp:spPr>
        <a:xfrm>
          <a:off x="249323" y="2249842"/>
          <a:ext cx="453315" cy="453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E5E951-3CBB-468A-A7A2-92421EB0BF11}">
      <dsp:nvSpPr>
        <dsp:cNvPr id="0" name=""/>
        <dsp:cNvSpPr/>
      </dsp:nvSpPr>
      <dsp:spPr>
        <a:xfrm>
          <a:off x="951962" y="2064394"/>
          <a:ext cx="4506528" cy="82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9" tIns="87229" rIns="87229" bIns="87229" numCol="1" spcCol="1270" anchor="ctr" anchorCtr="0">
          <a:noAutofit/>
        </a:bodyPr>
        <a:lstStyle/>
        <a:p>
          <a:pPr marL="0" lvl="0" indent="0" algn="l" defTabSz="844550">
            <a:lnSpc>
              <a:spcPct val="90000"/>
            </a:lnSpc>
            <a:spcBef>
              <a:spcPct val="0"/>
            </a:spcBef>
            <a:spcAft>
              <a:spcPct val="35000"/>
            </a:spcAft>
            <a:buNone/>
          </a:pPr>
          <a:r>
            <a:rPr lang="en-US" sz="1900" b="0" i="0" kern="1200" baseline="0"/>
            <a:t>Assign tasks.</a:t>
          </a:r>
          <a:endParaRPr lang="en-US" sz="1900" kern="1200"/>
        </a:p>
      </dsp:txBody>
      <dsp:txXfrm>
        <a:off x="951962" y="2064394"/>
        <a:ext cx="4506528" cy="824210"/>
      </dsp:txXfrm>
    </dsp:sp>
    <dsp:sp modelId="{F68682FA-BAB8-4464-ADB8-6BCCCF10E46E}">
      <dsp:nvSpPr>
        <dsp:cNvPr id="0" name=""/>
        <dsp:cNvSpPr/>
      </dsp:nvSpPr>
      <dsp:spPr>
        <a:xfrm>
          <a:off x="0" y="3094657"/>
          <a:ext cx="5458491" cy="824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85F74-94EF-4EC0-91A8-91BE6E23DD13}">
      <dsp:nvSpPr>
        <dsp:cNvPr id="0" name=""/>
        <dsp:cNvSpPr/>
      </dsp:nvSpPr>
      <dsp:spPr>
        <a:xfrm>
          <a:off x="249323" y="3280104"/>
          <a:ext cx="453315" cy="4533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E91BA-B46D-4890-945F-686ACADA7959}">
      <dsp:nvSpPr>
        <dsp:cNvPr id="0" name=""/>
        <dsp:cNvSpPr/>
      </dsp:nvSpPr>
      <dsp:spPr>
        <a:xfrm>
          <a:off x="951962" y="3094657"/>
          <a:ext cx="4506528" cy="82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9" tIns="87229" rIns="87229" bIns="87229" numCol="1" spcCol="1270" anchor="ctr" anchorCtr="0">
          <a:noAutofit/>
        </a:bodyPr>
        <a:lstStyle/>
        <a:p>
          <a:pPr marL="0" lvl="0" indent="0" algn="l" defTabSz="844550">
            <a:lnSpc>
              <a:spcPct val="90000"/>
            </a:lnSpc>
            <a:spcBef>
              <a:spcPct val="0"/>
            </a:spcBef>
            <a:spcAft>
              <a:spcPct val="35000"/>
            </a:spcAft>
            <a:buNone/>
          </a:pPr>
          <a:r>
            <a:rPr lang="en-US" sz="1900" b="0" i="0" kern="1200" baseline="0"/>
            <a:t>Monitor progress.</a:t>
          </a:r>
          <a:endParaRPr lang="en-US" sz="1900" kern="1200"/>
        </a:p>
      </dsp:txBody>
      <dsp:txXfrm>
        <a:off x="951962" y="3094657"/>
        <a:ext cx="4506528" cy="824210"/>
      </dsp:txXfrm>
    </dsp:sp>
    <dsp:sp modelId="{1ECA0271-7FF3-494C-905F-15FB588D11F6}">
      <dsp:nvSpPr>
        <dsp:cNvPr id="0" name=""/>
        <dsp:cNvSpPr/>
      </dsp:nvSpPr>
      <dsp:spPr>
        <a:xfrm>
          <a:off x="0" y="4124920"/>
          <a:ext cx="5458491" cy="824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02719-FEEC-4DFA-92FD-B4D34BFC7C4A}">
      <dsp:nvSpPr>
        <dsp:cNvPr id="0" name=""/>
        <dsp:cNvSpPr/>
      </dsp:nvSpPr>
      <dsp:spPr>
        <a:xfrm>
          <a:off x="249323" y="4310367"/>
          <a:ext cx="453315" cy="4533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D024A-1862-4D4F-B71F-097968C3BA30}">
      <dsp:nvSpPr>
        <dsp:cNvPr id="0" name=""/>
        <dsp:cNvSpPr/>
      </dsp:nvSpPr>
      <dsp:spPr>
        <a:xfrm>
          <a:off x="951962" y="4124920"/>
          <a:ext cx="4506528" cy="82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29" tIns="87229" rIns="87229" bIns="87229" numCol="1" spcCol="1270" anchor="ctr" anchorCtr="0">
          <a:noAutofit/>
        </a:bodyPr>
        <a:lstStyle/>
        <a:p>
          <a:pPr marL="0" lvl="0" indent="0" algn="l" defTabSz="844550">
            <a:lnSpc>
              <a:spcPct val="90000"/>
            </a:lnSpc>
            <a:spcBef>
              <a:spcPct val="0"/>
            </a:spcBef>
            <a:spcAft>
              <a:spcPct val="35000"/>
            </a:spcAft>
            <a:buNone/>
          </a:pPr>
          <a:r>
            <a:rPr lang="en-US" sz="1900" b="0" i="0" kern="1200" baseline="0"/>
            <a:t>Tag related items.</a:t>
          </a:r>
          <a:endParaRPr lang="en-US" sz="1900" kern="1200"/>
        </a:p>
      </dsp:txBody>
      <dsp:txXfrm>
        <a:off x="951962" y="4124920"/>
        <a:ext cx="4506528" cy="824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1CD2A-F986-4A42-8B55-49EF75DA8EA4}">
      <dsp:nvSpPr>
        <dsp:cNvPr id="0" name=""/>
        <dsp:cNvSpPr/>
      </dsp:nvSpPr>
      <dsp:spPr>
        <a:xfrm>
          <a:off x="0" y="0"/>
          <a:ext cx="4639717" cy="14859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Scenario: Large scale project with many collaborators.</a:t>
          </a:r>
          <a:endParaRPr lang="en-US" sz="2500" kern="1200"/>
        </a:p>
      </dsp:txBody>
      <dsp:txXfrm>
        <a:off x="43521" y="43521"/>
        <a:ext cx="3036314" cy="1398858"/>
      </dsp:txXfrm>
    </dsp:sp>
    <dsp:sp modelId="{F65D0CD9-52CA-4912-BE51-D1BE81992712}">
      <dsp:nvSpPr>
        <dsp:cNvPr id="0" name=""/>
        <dsp:cNvSpPr/>
      </dsp:nvSpPr>
      <dsp:spPr>
        <a:xfrm>
          <a:off x="409386" y="1733550"/>
          <a:ext cx="4639717" cy="1485900"/>
        </a:xfrm>
        <a:prstGeom prst="roundRect">
          <a:avLst>
            <a:gd name="adj" fmla="val 10000"/>
          </a:avLst>
        </a:prstGeom>
        <a:solidFill>
          <a:schemeClr val="accent2">
            <a:hueOff val="-749529"/>
            <a:satOff val="-5391"/>
            <a:lumOff val="-1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Using milestones to set due dates for features and bug fixes.</a:t>
          </a:r>
          <a:endParaRPr lang="en-US" sz="2500" kern="1200"/>
        </a:p>
      </dsp:txBody>
      <dsp:txXfrm>
        <a:off x="452907" y="1777071"/>
        <a:ext cx="3177453" cy="1398858"/>
      </dsp:txXfrm>
    </dsp:sp>
    <dsp:sp modelId="{8833A671-AD79-43B6-93B7-3710C1F3330E}">
      <dsp:nvSpPr>
        <dsp:cNvPr id="0" name=""/>
        <dsp:cNvSpPr/>
      </dsp:nvSpPr>
      <dsp:spPr>
        <a:xfrm>
          <a:off x="818773" y="3467100"/>
          <a:ext cx="4639717" cy="1485900"/>
        </a:xfrm>
        <a:prstGeom prst="roundRect">
          <a:avLst>
            <a:gd name="adj" fmla="val 10000"/>
          </a:avLst>
        </a:prstGeom>
        <a:solidFill>
          <a:schemeClr val="accent2">
            <a:hueOff val="-1499059"/>
            <a:satOff val="-10781"/>
            <a:lumOff val="-3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Default view: "is -issue,  is - open"</a:t>
          </a:r>
          <a:endParaRPr lang="en-US" sz="2500" kern="1200" dirty="0"/>
        </a:p>
      </dsp:txBody>
      <dsp:txXfrm>
        <a:off x="862294" y="3510621"/>
        <a:ext cx="3177453" cy="1398858"/>
      </dsp:txXfrm>
    </dsp:sp>
    <dsp:sp modelId="{7D98CAE5-6898-4639-A166-714F54F346F4}">
      <dsp:nvSpPr>
        <dsp:cNvPr id="0" name=""/>
        <dsp:cNvSpPr/>
      </dsp:nvSpPr>
      <dsp:spPr>
        <a:xfrm>
          <a:off x="3673882" y="1126807"/>
          <a:ext cx="965835" cy="96583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891195" y="1126807"/>
        <a:ext cx="531209" cy="726791"/>
      </dsp:txXfrm>
    </dsp:sp>
    <dsp:sp modelId="{3BF31A66-F726-4F9E-8B6B-4C66D2488606}">
      <dsp:nvSpPr>
        <dsp:cNvPr id="0" name=""/>
        <dsp:cNvSpPr/>
      </dsp:nvSpPr>
      <dsp:spPr>
        <a:xfrm>
          <a:off x="4083269" y="2850451"/>
          <a:ext cx="965835" cy="965835"/>
        </a:xfrm>
        <a:prstGeom prst="downArrow">
          <a:avLst>
            <a:gd name="adj1" fmla="val 55000"/>
            <a:gd name="adj2" fmla="val 45000"/>
          </a:avLst>
        </a:prstGeom>
        <a:solidFill>
          <a:schemeClr val="accent2">
            <a:tint val="40000"/>
            <a:alpha val="90000"/>
            <a:hueOff val="-2438985"/>
            <a:satOff val="-17583"/>
            <a:lumOff val="-1608"/>
            <a:alphaOff val="0"/>
          </a:schemeClr>
        </a:solidFill>
        <a:ln w="12700" cap="flat" cmpd="sng" algn="ctr">
          <a:solidFill>
            <a:schemeClr val="accent2">
              <a:tint val="40000"/>
              <a:alpha val="90000"/>
              <a:hueOff val="-2438985"/>
              <a:satOff val="-17583"/>
              <a:lumOff val="-1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00582" y="2850451"/>
        <a:ext cx="531209" cy="7267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DA59D-ED25-482A-9EEE-318107116F5D}">
      <dsp:nvSpPr>
        <dsp:cNvPr id="0" name=""/>
        <dsp:cNvSpPr/>
      </dsp:nvSpPr>
      <dsp:spPr>
        <a:xfrm>
          <a:off x="463245" y="896763"/>
          <a:ext cx="751464" cy="751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2EF5A-B6B6-429F-8EB7-4F24346F6072}">
      <dsp:nvSpPr>
        <dsp:cNvPr id="0" name=""/>
        <dsp:cNvSpPr/>
      </dsp:nvSpPr>
      <dsp:spPr>
        <a:xfrm>
          <a:off x="4016" y="1898865"/>
          <a:ext cx="1669921" cy="66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kern="1200"/>
            <a:t>Issues help track:What's completed.</a:t>
          </a:r>
          <a:endParaRPr lang="en-US" sz="1500" kern="1200"/>
        </a:p>
      </dsp:txBody>
      <dsp:txXfrm>
        <a:off x="4016" y="1898865"/>
        <a:ext cx="1669921" cy="667968"/>
      </dsp:txXfrm>
    </dsp:sp>
    <dsp:sp modelId="{2BA92179-7CEB-4FB7-9F46-7AB8F044A91A}">
      <dsp:nvSpPr>
        <dsp:cNvPr id="0" name=""/>
        <dsp:cNvSpPr/>
      </dsp:nvSpPr>
      <dsp:spPr>
        <a:xfrm>
          <a:off x="2425403" y="896763"/>
          <a:ext cx="751464" cy="751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2B9BC-F80D-4A0B-99E6-596213685D35}">
      <dsp:nvSpPr>
        <dsp:cNvPr id="0" name=""/>
        <dsp:cNvSpPr/>
      </dsp:nvSpPr>
      <dsp:spPr>
        <a:xfrm>
          <a:off x="1966174" y="1898865"/>
          <a:ext cx="1669921" cy="66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kern="1200"/>
            <a:t>Tasks remaining.</a:t>
          </a:r>
          <a:endParaRPr lang="en-US" sz="1500" kern="1200"/>
        </a:p>
      </dsp:txBody>
      <dsp:txXfrm>
        <a:off x="1966174" y="1898865"/>
        <a:ext cx="1669921" cy="667968"/>
      </dsp:txXfrm>
    </dsp:sp>
    <dsp:sp modelId="{79A40DD1-2B9E-46A6-AF51-0EE7431C0236}">
      <dsp:nvSpPr>
        <dsp:cNvPr id="0" name=""/>
        <dsp:cNvSpPr/>
      </dsp:nvSpPr>
      <dsp:spPr>
        <a:xfrm>
          <a:off x="4387561" y="896763"/>
          <a:ext cx="751464" cy="751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8CEB3-3A7B-4F26-8F37-3B3DDBCBED99}">
      <dsp:nvSpPr>
        <dsp:cNvPr id="0" name=""/>
        <dsp:cNvSpPr/>
      </dsp:nvSpPr>
      <dsp:spPr>
        <a:xfrm>
          <a:off x="3928333" y="1898865"/>
          <a:ext cx="1669921" cy="66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kern="1200"/>
            <a:t>Quick glance at project progress.</a:t>
          </a:r>
          <a:endParaRPr lang="en-US" sz="1500" kern="1200"/>
        </a:p>
      </dsp:txBody>
      <dsp:txXfrm>
        <a:off x="3928333" y="1898865"/>
        <a:ext cx="1669921" cy="667968"/>
      </dsp:txXfrm>
    </dsp:sp>
    <dsp:sp modelId="{20B47C81-391D-408D-A226-65A5F1CB0E1B}">
      <dsp:nvSpPr>
        <dsp:cNvPr id="0" name=""/>
        <dsp:cNvSpPr/>
      </dsp:nvSpPr>
      <dsp:spPr>
        <a:xfrm>
          <a:off x="6349719" y="896763"/>
          <a:ext cx="751464" cy="7514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289C8-6144-4727-B38E-B84B7034D05D}">
      <dsp:nvSpPr>
        <dsp:cNvPr id="0" name=""/>
        <dsp:cNvSpPr/>
      </dsp:nvSpPr>
      <dsp:spPr>
        <a:xfrm>
          <a:off x="5890491" y="1898865"/>
          <a:ext cx="1669921" cy="66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kern="1200"/>
            <a:t>Assignees: Know who's working on what.</a:t>
          </a:r>
          <a:endParaRPr lang="en-US" sz="1500" kern="1200"/>
        </a:p>
      </dsp:txBody>
      <dsp:txXfrm>
        <a:off x="5890491" y="1898865"/>
        <a:ext cx="1669921" cy="667968"/>
      </dsp:txXfrm>
    </dsp:sp>
    <dsp:sp modelId="{274E4D5B-D083-4687-BB04-E40FF812DAD2}">
      <dsp:nvSpPr>
        <dsp:cNvPr id="0" name=""/>
        <dsp:cNvSpPr/>
      </dsp:nvSpPr>
      <dsp:spPr>
        <a:xfrm>
          <a:off x="8311877" y="896763"/>
          <a:ext cx="751464" cy="7514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0CBAAA-AA4F-41B9-B01A-51919B455CD0}">
      <dsp:nvSpPr>
        <dsp:cNvPr id="0" name=""/>
        <dsp:cNvSpPr/>
      </dsp:nvSpPr>
      <dsp:spPr>
        <a:xfrm>
          <a:off x="7852649" y="1898865"/>
          <a:ext cx="1669921" cy="66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b="0" i="0" kern="1200"/>
            <a:t>Labels: Categorize the issue.</a:t>
          </a:r>
          <a:endParaRPr lang="en-US" sz="1500" kern="1200"/>
        </a:p>
      </dsp:txBody>
      <dsp:txXfrm>
        <a:off x="7852649" y="1898865"/>
        <a:ext cx="1669921" cy="6679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35522-B1C7-4EED-9F0A-0153E2B509B1}">
      <dsp:nvSpPr>
        <dsp:cNvPr id="0" name=""/>
        <dsp:cNvSpPr/>
      </dsp:nvSpPr>
      <dsp:spPr>
        <a:xfrm>
          <a:off x="44783" y="1197247"/>
          <a:ext cx="1249436" cy="12494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2ECF3-DBE9-4309-AEBB-8B28A197084A}">
      <dsp:nvSpPr>
        <dsp:cNvPr id="0" name=""/>
        <dsp:cNvSpPr/>
      </dsp:nvSpPr>
      <dsp:spPr>
        <a:xfrm>
          <a:off x="307165" y="1459628"/>
          <a:ext cx="724673" cy="724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443AA-0DA7-42A9-9C66-EE050ECBF95E}">
      <dsp:nvSpPr>
        <dsp:cNvPr id="0" name=""/>
        <dsp:cNvSpPr/>
      </dsp:nvSpPr>
      <dsp:spPr>
        <a:xfrm>
          <a:off x="1561956" y="1197247"/>
          <a:ext cx="2945100" cy="1249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You would create a new repository on GitHub for use with your project.</a:t>
          </a:r>
        </a:p>
      </dsp:txBody>
      <dsp:txXfrm>
        <a:off x="1561956" y="1197247"/>
        <a:ext cx="2945100" cy="1249436"/>
      </dsp:txXfrm>
    </dsp:sp>
    <dsp:sp modelId="{6CFFB5F7-BCD1-448F-BEAB-FDA9BD4F65E3}">
      <dsp:nvSpPr>
        <dsp:cNvPr id="0" name=""/>
        <dsp:cNvSpPr/>
      </dsp:nvSpPr>
      <dsp:spPr>
        <a:xfrm>
          <a:off x="5020218" y="1197247"/>
          <a:ext cx="1249436" cy="12494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6946D-F8D9-49FD-9CEA-9BC8CBBC2533}">
      <dsp:nvSpPr>
        <dsp:cNvPr id="0" name=""/>
        <dsp:cNvSpPr/>
      </dsp:nvSpPr>
      <dsp:spPr>
        <a:xfrm>
          <a:off x="5282599" y="1459628"/>
          <a:ext cx="724673" cy="724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33176-A2D1-4798-890F-34666904FDB9}">
      <dsp:nvSpPr>
        <dsp:cNvPr id="0" name=""/>
        <dsp:cNvSpPr/>
      </dsp:nvSpPr>
      <dsp:spPr>
        <a:xfrm>
          <a:off x="6537391" y="1197247"/>
          <a:ext cx="2945100" cy="1249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You would then clone the repository to your local machine using git clone.</a:t>
          </a:r>
        </a:p>
      </dsp:txBody>
      <dsp:txXfrm>
        <a:off x="6537391" y="1197247"/>
        <a:ext cx="2945100" cy="12494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E396A-8190-4A89-A36F-83AB7C4B604F}">
      <dsp:nvSpPr>
        <dsp:cNvPr id="0" name=""/>
        <dsp:cNvSpPr/>
      </dsp:nvSpPr>
      <dsp:spPr>
        <a:xfrm>
          <a:off x="0" y="0"/>
          <a:ext cx="4363922" cy="2130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 the GitHub repository, clicks on “Issues” and then “Milestones”.</a:t>
          </a:r>
          <a:endParaRPr lang="en-US" sz="2100" kern="1200"/>
        </a:p>
      </dsp:txBody>
      <dsp:txXfrm>
        <a:off x="62389" y="62389"/>
        <a:ext cx="2162278" cy="2005341"/>
      </dsp:txXfrm>
    </dsp:sp>
    <dsp:sp modelId="{EFD88F3F-6127-4BFF-A498-2F780ED598BC}">
      <dsp:nvSpPr>
        <dsp:cNvPr id="0" name=""/>
        <dsp:cNvSpPr/>
      </dsp:nvSpPr>
      <dsp:spPr>
        <a:xfrm>
          <a:off x="770104" y="2603479"/>
          <a:ext cx="4363922" cy="2130119"/>
        </a:xfrm>
        <a:prstGeom prst="roundRect">
          <a:avLst>
            <a:gd name="adj" fmla="val 10000"/>
          </a:avLst>
        </a:prstGeom>
        <a:solidFill>
          <a:schemeClr val="accent2">
            <a:hueOff val="-1499059"/>
            <a:satOff val="-10781"/>
            <a:lumOff val="-3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Create a new milestone titled "Frontend Development" with a description and a due date.</a:t>
          </a:r>
          <a:endParaRPr lang="en-US" sz="2100" kern="1200" dirty="0"/>
        </a:p>
      </dsp:txBody>
      <dsp:txXfrm>
        <a:off x="832493" y="2665868"/>
        <a:ext cx="2084463" cy="2005341"/>
      </dsp:txXfrm>
    </dsp:sp>
    <dsp:sp modelId="{FCC3F34A-2B02-451E-8CED-DD587971F62C}">
      <dsp:nvSpPr>
        <dsp:cNvPr id="0" name=""/>
        <dsp:cNvSpPr/>
      </dsp:nvSpPr>
      <dsp:spPr>
        <a:xfrm>
          <a:off x="2979345" y="1674510"/>
          <a:ext cx="1384577" cy="138457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290875" y="1674510"/>
        <a:ext cx="761517" cy="10418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DEA47-D6BE-4351-AA90-9B21F47A49DE}">
      <dsp:nvSpPr>
        <dsp:cNvPr id="0" name=""/>
        <dsp:cNvSpPr/>
      </dsp:nvSpPr>
      <dsp:spPr>
        <a:xfrm>
          <a:off x="0" y="604"/>
          <a:ext cx="5458491" cy="14147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82E22D-15BB-42FD-A659-2F4901AD6DDC}">
      <dsp:nvSpPr>
        <dsp:cNvPr id="0" name=""/>
        <dsp:cNvSpPr/>
      </dsp:nvSpPr>
      <dsp:spPr>
        <a:xfrm>
          <a:off x="427976" y="318934"/>
          <a:ext cx="778138" cy="7781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7540F-3BD7-4E81-8B3C-518E42BF65A2}">
      <dsp:nvSpPr>
        <dsp:cNvPr id="0" name=""/>
        <dsp:cNvSpPr/>
      </dsp:nvSpPr>
      <dsp:spPr>
        <a:xfrm>
          <a:off x="1634090" y="604"/>
          <a:ext cx="3824400" cy="14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733" tIns="149733" rIns="149733" bIns="149733" numCol="1" spcCol="1270" anchor="ctr" anchorCtr="0">
          <a:noAutofit/>
        </a:bodyPr>
        <a:lstStyle/>
        <a:p>
          <a:pPr marL="0" lvl="0" indent="0" algn="l" defTabSz="844550">
            <a:lnSpc>
              <a:spcPct val="90000"/>
            </a:lnSpc>
            <a:spcBef>
              <a:spcPct val="0"/>
            </a:spcBef>
            <a:spcAft>
              <a:spcPct val="35000"/>
            </a:spcAft>
            <a:buNone/>
          </a:pPr>
          <a:r>
            <a:rPr lang="en-US" sz="1900" b="0" i="0" kern="1200"/>
            <a:t>Post-launch, a user reports a bug in the shopping cart.</a:t>
          </a:r>
          <a:endParaRPr lang="en-US" sz="1900" kern="1200"/>
        </a:p>
      </dsp:txBody>
      <dsp:txXfrm>
        <a:off x="1634090" y="604"/>
        <a:ext cx="3824400" cy="1414797"/>
      </dsp:txXfrm>
    </dsp:sp>
    <dsp:sp modelId="{5AD9A37E-B5AD-40EA-BD8F-9FA8EB96CA52}">
      <dsp:nvSpPr>
        <dsp:cNvPr id="0" name=""/>
        <dsp:cNvSpPr/>
      </dsp:nvSpPr>
      <dsp:spPr>
        <a:xfrm>
          <a:off x="0" y="1769101"/>
          <a:ext cx="5458491" cy="14147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7C0C9-F7D5-40A5-82EB-807A9DA9DE0F}">
      <dsp:nvSpPr>
        <dsp:cNvPr id="0" name=""/>
        <dsp:cNvSpPr/>
      </dsp:nvSpPr>
      <dsp:spPr>
        <a:xfrm>
          <a:off x="427976" y="2087430"/>
          <a:ext cx="778138" cy="7781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E0E15C-6ADB-4457-A596-13F3A3C918DD}">
      <dsp:nvSpPr>
        <dsp:cNvPr id="0" name=""/>
        <dsp:cNvSpPr/>
      </dsp:nvSpPr>
      <dsp:spPr>
        <a:xfrm>
          <a:off x="1634090" y="1769101"/>
          <a:ext cx="3824400" cy="14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733" tIns="149733" rIns="149733" bIns="149733" numCol="1" spcCol="1270" anchor="ctr" anchorCtr="0">
          <a:noAutofit/>
        </a:bodyPr>
        <a:lstStyle/>
        <a:p>
          <a:pPr marL="0" lvl="0" indent="0" algn="l" defTabSz="844550">
            <a:lnSpc>
              <a:spcPct val="90000"/>
            </a:lnSpc>
            <a:spcBef>
              <a:spcPct val="0"/>
            </a:spcBef>
            <a:spcAft>
              <a:spcPct val="35000"/>
            </a:spcAft>
            <a:buNone/>
          </a:pPr>
          <a:r>
            <a:rPr lang="en-US" sz="1900" b="0" i="0" kern="1200"/>
            <a:t>You can now open a new issue, label it as "Bug,” and assign it to Bob.</a:t>
          </a:r>
          <a:endParaRPr lang="en-US" sz="1900" kern="1200"/>
        </a:p>
      </dsp:txBody>
      <dsp:txXfrm>
        <a:off x="1634090" y="1769101"/>
        <a:ext cx="3824400" cy="1414797"/>
      </dsp:txXfrm>
    </dsp:sp>
    <dsp:sp modelId="{F29DB55A-D173-4771-80F9-AD7E2205288D}">
      <dsp:nvSpPr>
        <dsp:cNvPr id="0" name=""/>
        <dsp:cNvSpPr/>
      </dsp:nvSpPr>
      <dsp:spPr>
        <a:xfrm>
          <a:off x="0" y="3537598"/>
          <a:ext cx="5458491" cy="14147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499F7-7112-444C-9A92-185E57D17C40}">
      <dsp:nvSpPr>
        <dsp:cNvPr id="0" name=""/>
        <dsp:cNvSpPr/>
      </dsp:nvSpPr>
      <dsp:spPr>
        <a:xfrm>
          <a:off x="427976" y="3855927"/>
          <a:ext cx="778138" cy="7781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15BF33-831D-4090-AD0C-A6D4C005E81F}">
      <dsp:nvSpPr>
        <dsp:cNvPr id="0" name=""/>
        <dsp:cNvSpPr/>
      </dsp:nvSpPr>
      <dsp:spPr>
        <a:xfrm>
          <a:off x="1634090" y="3537598"/>
          <a:ext cx="3824400" cy="14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733" tIns="149733" rIns="149733" bIns="149733" numCol="1" spcCol="1270" anchor="ctr" anchorCtr="0">
          <a:noAutofit/>
        </a:bodyPr>
        <a:lstStyle/>
        <a:p>
          <a:pPr marL="0" lvl="0" indent="0" algn="l" defTabSz="844550">
            <a:lnSpc>
              <a:spcPct val="90000"/>
            </a:lnSpc>
            <a:spcBef>
              <a:spcPct val="0"/>
            </a:spcBef>
            <a:spcAft>
              <a:spcPct val="35000"/>
            </a:spcAft>
            <a:buNone/>
          </a:pPr>
          <a:r>
            <a:rPr lang="en-US" sz="1900" b="0" i="0" kern="1200"/>
            <a:t>Bob fixes the bug, commits his changes, links the commit to the issue, and then closes the issue once resolved.</a:t>
          </a:r>
          <a:endParaRPr lang="en-US" sz="1900" kern="1200"/>
        </a:p>
      </dsp:txBody>
      <dsp:txXfrm>
        <a:off x="1634090" y="3537598"/>
        <a:ext cx="3824400" cy="14147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9/6/2023</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7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9/6/2023</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2000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9/6/2023</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92405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9/6/2023</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9/6/2023</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61464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9/6/2023</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57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9/6/2023</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03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9/6/2023</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28632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9/6/2023</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55570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9/6/2023</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05069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9/6/2023</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9330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9/6/2023</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617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kills/introduction-to-github" TargetMode="External"/><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1EB6F9A-DD4D-4B51-AACA-CA7E698D52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C2EDA-C94E-FB5C-89AF-6A05C2AA1DBF}"/>
              </a:ext>
            </a:extLst>
          </p:cNvPr>
          <p:cNvSpPr>
            <a:spLocks noGrp="1"/>
          </p:cNvSpPr>
          <p:nvPr>
            <p:ph type="ctrTitle"/>
          </p:nvPr>
        </p:nvSpPr>
        <p:spPr>
          <a:xfrm>
            <a:off x="6096000" y="529122"/>
            <a:ext cx="4301960" cy="1222621"/>
          </a:xfrm>
        </p:spPr>
        <p:txBody>
          <a:bodyPr vert="horz" lIns="91440" tIns="45720" rIns="91440" bIns="45720" rtlCol="0" anchor="ctr">
            <a:normAutofit/>
          </a:bodyPr>
          <a:lstStyle/>
          <a:p>
            <a:r>
              <a:rPr lang="en-US" sz="4000" b="1" i="0">
                <a:effectLst/>
              </a:rPr>
              <a:t>Using GitHub for Projects</a:t>
            </a:r>
            <a:endParaRPr lang="en-US" sz="4000"/>
          </a:p>
        </p:txBody>
      </p:sp>
      <p:pic>
        <p:nvPicPr>
          <p:cNvPr id="4" name="Picture 3">
            <a:extLst>
              <a:ext uri="{FF2B5EF4-FFF2-40B4-BE49-F238E27FC236}">
                <a16:creationId xmlns:a16="http://schemas.microsoft.com/office/drawing/2014/main" id="{90344419-AEAC-AE7E-6CAD-6B95D7350B59}"/>
              </a:ext>
            </a:extLst>
          </p:cNvPr>
          <p:cNvPicPr>
            <a:picLocks noChangeAspect="1"/>
          </p:cNvPicPr>
          <p:nvPr/>
        </p:nvPicPr>
        <p:blipFill rotWithShape="1">
          <a:blip r:embed="rId2"/>
          <a:srcRect l="42857"/>
          <a:stretch/>
        </p:blipFill>
        <p:spPr>
          <a:xfrm>
            <a:off x="20" y="10"/>
            <a:ext cx="5225120" cy="6857990"/>
          </a:xfrm>
          <a:prstGeom prst="rect">
            <a:avLst/>
          </a:prstGeom>
        </p:spPr>
      </p:pic>
      <p:sp>
        <p:nvSpPr>
          <p:cNvPr id="3" name="Subtitle 2">
            <a:extLst>
              <a:ext uri="{FF2B5EF4-FFF2-40B4-BE49-F238E27FC236}">
                <a16:creationId xmlns:a16="http://schemas.microsoft.com/office/drawing/2014/main" id="{8D3F1351-0583-29EC-A410-0FE35D244B81}"/>
              </a:ext>
            </a:extLst>
          </p:cNvPr>
          <p:cNvSpPr>
            <a:spLocks noGrp="1"/>
          </p:cNvSpPr>
          <p:nvPr>
            <p:ph type="subTitle" idx="1"/>
          </p:nvPr>
        </p:nvSpPr>
        <p:spPr>
          <a:xfrm>
            <a:off x="6096000" y="2356347"/>
            <a:ext cx="4269474" cy="3396180"/>
          </a:xfrm>
        </p:spPr>
        <p:txBody>
          <a:bodyPr vert="horz" lIns="91440" tIns="45720" rIns="91440" bIns="45720" rtlCol="0">
            <a:normAutofit/>
          </a:bodyPr>
          <a:lstStyle/>
          <a:p>
            <a:pPr indent="-228600">
              <a:lnSpc>
                <a:spcPct val="140000"/>
              </a:lnSpc>
              <a:buFont typeface="Arial" panose="020B0604020202020204" pitchFamily="34" charset="0"/>
              <a:buChar char="•"/>
            </a:pPr>
            <a:r>
              <a:rPr lang="en-US" b="0" i="0" dirty="0">
                <a:effectLst/>
              </a:rPr>
              <a:t>Brief: Why GitHub?</a:t>
            </a:r>
          </a:p>
          <a:p>
            <a:pPr indent="-228600">
              <a:lnSpc>
                <a:spcPct val="140000"/>
              </a:lnSpc>
              <a:buFont typeface="Arial" panose="020B0604020202020204" pitchFamily="34" charset="0"/>
              <a:buChar char="•"/>
            </a:pPr>
            <a:r>
              <a:rPr lang="en-US" b="0" i="0" dirty="0">
                <a:effectLst/>
              </a:rPr>
              <a:t>Overview of GitHub Features</a:t>
            </a:r>
          </a:p>
          <a:p>
            <a:pPr indent="-228600">
              <a:lnSpc>
                <a:spcPct val="140000"/>
              </a:lnSpc>
              <a:buFont typeface="Arial" panose="020B0604020202020204" pitchFamily="34" charset="0"/>
              <a:buChar char="•"/>
            </a:pPr>
            <a:r>
              <a:rPr lang="en-US" b="0" i="0" dirty="0">
                <a:effectLst/>
              </a:rPr>
              <a:t>Real-world Application</a:t>
            </a:r>
          </a:p>
          <a:p>
            <a:pPr indent="-228600">
              <a:lnSpc>
                <a:spcPct val="140000"/>
              </a:lnSpc>
              <a:buFont typeface="Arial" panose="020B0604020202020204" pitchFamily="34" charset="0"/>
              <a:buChar char="•"/>
            </a:pPr>
            <a:endParaRPr lang="en-US" dirty="0"/>
          </a:p>
        </p:txBody>
      </p:sp>
      <p:cxnSp>
        <p:nvCxnSpPr>
          <p:cNvPr id="25" name="Straight Connector 24">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23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209C-8EA6-DBD4-995F-359C57121C50}"/>
              </a:ext>
            </a:extLst>
          </p:cNvPr>
          <p:cNvSpPr>
            <a:spLocks noGrp="1"/>
          </p:cNvSpPr>
          <p:nvPr>
            <p:ph type="title"/>
          </p:nvPr>
        </p:nvSpPr>
        <p:spPr/>
        <p:txBody>
          <a:bodyPr/>
          <a:lstStyle/>
          <a:p>
            <a:r>
              <a:rPr lang="en-CA" b="1" i="0" dirty="0">
                <a:effectLst/>
                <a:latin typeface="Söhne"/>
              </a:rPr>
              <a:t>Setting Up the Repository</a:t>
            </a:r>
            <a:endParaRPr lang="en-CA" dirty="0"/>
          </a:p>
        </p:txBody>
      </p:sp>
      <p:graphicFrame>
        <p:nvGraphicFramePr>
          <p:cNvPr id="11" name="Content Placeholder 2">
            <a:extLst>
              <a:ext uri="{FF2B5EF4-FFF2-40B4-BE49-F238E27FC236}">
                <a16:creationId xmlns:a16="http://schemas.microsoft.com/office/drawing/2014/main" id="{0991D668-E0BB-7634-2A87-B1137AF5D9EA}"/>
              </a:ext>
            </a:extLst>
          </p:cNvPr>
          <p:cNvGraphicFramePr>
            <a:graphicFrameLocks noGrp="1"/>
          </p:cNvGraphicFramePr>
          <p:nvPr>
            <p:ph idx="1"/>
            <p:extLst>
              <p:ext uri="{D42A27DB-BD31-4B8C-83A1-F6EECF244321}">
                <p14:modId xmlns:p14="http://schemas.microsoft.com/office/powerpoint/2010/main" val="1581721640"/>
              </p:ext>
            </p:extLst>
          </p:nvPr>
        </p:nvGraphicFramePr>
        <p:xfrm>
          <a:off x="838199" y="2108595"/>
          <a:ext cx="9527275" cy="364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4373FB45-175F-ACDA-421F-BA449FE62E10}"/>
              </a:ext>
            </a:extLst>
          </p:cNvPr>
          <p:cNvSpPr>
            <a:spLocks noGrp="1"/>
          </p:cNvSpPr>
          <p:nvPr>
            <p:ph type="dt" sz="half" idx="10"/>
          </p:nvPr>
        </p:nvSpPr>
        <p:spPr/>
        <p:txBody>
          <a:bodyPr/>
          <a:lstStyle/>
          <a:p>
            <a:fld id="{BE0A88F0-556B-4BB7-8AAB-D63AEB65C662}" type="datetime1">
              <a:rPr lang="en-US" smtClean="0"/>
              <a:t>9/6/2023</a:t>
            </a:fld>
            <a:endParaRPr lang="en-US"/>
          </a:p>
        </p:txBody>
      </p:sp>
      <p:sp>
        <p:nvSpPr>
          <p:cNvPr id="5" name="Footer Placeholder 4">
            <a:extLst>
              <a:ext uri="{FF2B5EF4-FFF2-40B4-BE49-F238E27FC236}">
                <a16:creationId xmlns:a16="http://schemas.microsoft.com/office/drawing/2014/main" id="{BD6C5F6F-8A5E-D533-06CF-452C25C71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238F-9523-AB8F-2243-1AD2C615075F}"/>
              </a:ext>
            </a:extLst>
          </p:cNvPr>
          <p:cNvSpPr>
            <a:spLocks noGrp="1"/>
          </p:cNvSpPr>
          <p:nvPr>
            <p:ph type="sldNum" sz="quarter" idx="12"/>
          </p:nvPr>
        </p:nvSpPr>
        <p:spPr/>
        <p:txBody>
          <a:bodyPr/>
          <a:lstStyle/>
          <a:p>
            <a:fld id="{81D2C36F-4504-47C0-B82F-A167342A2754}" type="slidenum">
              <a:rPr lang="en-US" smtClean="0"/>
              <a:t>10</a:t>
            </a:fld>
            <a:endParaRPr lang="en-US"/>
          </a:p>
        </p:txBody>
      </p:sp>
      <p:pic>
        <p:nvPicPr>
          <p:cNvPr id="9" name="Picture 8">
            <a:extLst>
              <a:ext uri="{FF2B5EF4-FFF2-40B4-BE49-F238E27FC236}">
                <a16:creationId xmlns:a16="http://schemas.microsoft.com/office/drawing/2014/main" id="{F97BE4F2-947E-28AC-A71C-5E3F3616D44F}"/>
              </a:ext>
            </a:extLst>
          </p:cNvPr>
          <p:cNvPicPr>
            <a:picLocks noChangeAspect="1"/>
          </p:cNvPicPr>
          <p:nvPr/>
        </p:nvPicPr>
        <p:blipFill>
          <a:blip r:embed="rId7"/>
          <a:stretch>
            <a:fillRect/>
          </a:stretch>
        </p:blipFill>
        <p:spPr>
          <a:xfrm>
            <a:off x="1439931" y="5042591"/>
            <a:ext cx="8323809" cy="476190"/>
          </a:xfrm>
          <a:prstGeom prst="rect">
            <a:avLst/>
          </a:prstGeom>
        </p:spPr>
      </p:pic>
    </p:spTree>
    <p:extLst>
      <p:ext uri="{BB962C8B-B14F-4D97-AF65-F5344CB8AC3E}">
        <p14:creationId xmlns:p14="http://schemas.microsoft.com/office/powerpoint/2010/main" val="182293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39117-1BCB-240E-7BF0-873351AECFDF}"/>
              </a:ext>
            </a:extLst>
          </p:cNvPr>
          <p:cNvSpPr>
            <a:spLocks noGrp="1"/>
          </p:cNvSpPr>
          <p:nvPr>
            <p:ph type="title"/>
          </p:nvPr>
        </p:nvSpPr>
        <p:spPr>
          <a:xfrm>
            <a:off x="838200" y="838199"/>
            <a:ext cx="3389672" cy="4589193"/>
          </a:xfrm>
        </p:spPr>
        <p:txBody>
          <a:bodyPr anchor="t">
            <a:normAutofit/>
          </a:bodyPr>
          <a:lstStyle/>
          <a:p>
            <a:r>
              <a:rPr lang="en-US" b="1" i="0" dirty="0">
                <a:effectLst/>
                <a:latin typeface="Söhne"/>
              </a:rPr>
              <a:t>Creating a Milestone: Frontend Development</a:t>
            </a:r>
            <a:endParaRPr lang="en-CA" dirty="0"/>
          </a:p>
        </p:txBody>
      </p:sp>
      <p:cxnSp>
        <p:nvCxnSpPr>
          <p:cNvPr id="18" name="Straight Connector 17">
            <a:extLst>
              <a:ext uri="{FF2B5EF4-FFF2-40B4-BE49-F238E27FC236}">
                <a16:creationId xmlns:a16="http://schemas.microsoft.com/office/drawing/2014/main" id="{1B7656F4-2A34-42A9-AF61-EE85328595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7A10FC52-C768-421A-C39A-2FC58C289A36}"/>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2" name="Straight Connector 21">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1CC74AC-2192-7FA3-741F-12D02E835D26}"/>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8160B053-807F-494A-8EF9-A5F0C8C8DA4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11</a:t>
            </a:fld>
            <a:endParaRPr lang="en-US"/>
          </a:p>
        </p:txBody>
      </p:sp>
      <p:graphicFrame>
        <p:nvGraphicFramePr>
          <p:cNvPr id="8" name="Content Placeholder 2">
            <a:extLst>
              <a:ext uri="{FF2B5EF4-FFF2-40B4-BE49-F238E27FC236}">
                <a16:creationId xmlns:a16="http://schemas.microsoft.com/office/drawing/2014/main" id="{AC3E9799-D196-D02F-E9FC-AC775B6F409B}"/>
              </a:ext>
            </a:extLst>
          </p:cNvPr>
          <p:cNvGraphicFramePr>
            <a:graphicFrameLocks noGrp="1"/>
          </p:cNvGraphicFramePr>
          <p:nvPr>
            <p:ph idx="1"/>
            <p:extLst>
              <p:ext uri="{D42A27DB-BD31-4B8C-83A1-F6EECF244321}">
                <p14:modId xmlns:p14="http://schemas.microsoft.com/office/powerpoint/2010/main" val="3549783489"/>
              </p:ext>
            </p:extLst>
          </p:nvPr>
        </p:nvGraphicFramePr>
        <p:xfrm>
          <a:off x="5230760" y="838200"/>
          <a:ext cx="5134027" cy="473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1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6D25B-45C1-44CE-8F50-3A9C3F4AF259}"/>
              </a:ext>
            </a:extLst>
          </p:cNvPr>
          <p:cNvSpPr>
            <a:spLocks noGrp="1"/>
          </p:cNvSpPr>
          <p:nvPr>
            <p:ph type="title"/>
          </p:nvPr>
        </p:nvSpPr>
        <p:spPr>
          <a:xfrm>
            <a:off x="4601678" y="648271"/>
            <a:ext cx="5879796" cy="1037221"/>
          </a:xfrm>
        </p:spPr>
        <p:txBody>
          <a:bodyPr anchor="ctr">
            <a:normAutofit/>
          </a:bodyPr>
          <a:lstStyle/>
          <a:p>
            <a:r>
              <a:rPr lang="en-CA" sz="3400" b="1" i="0">
                <a:effectLst/>
                <a:latin typeface="Söhne"/>
              </a:rPr>
              <a:t>Creating Issues Under Milestone</a:t>
            </a:r>
            <a:endParaRPr lang="en-CA" sz="3400"/>
          </a:p>
        </p:txBody>
      </p:sp>
      <p:pic>
        <p:nvPicPr>
          <p:cNvPr id="8" name="Picture 7" descr="White puzzle with one red piece">
            <a:extLst>
              <a:ext uri="{FF2B5EF4-FFF2-40B4-BE49-F238E27FC236}">
                <a16:creationId xmlns:a16="http://schemas.microsoft.com/office/drawing/2014/main" id="{1C518960-84BF-98B3-BF01-3EC7D1A5D380}"/>
              </a:ext>
            </a:extLst>
          </p:cNvPr>
          <p:cNvPicPr>
            <a:picLocks noChangeAspect="1"/>
          </p:cNvPicPr>
          <p:nvPr/>
        </p:nvPicPr>
        <p:blipFill rotWithShape="1">
          <a:blip r:embed="rId2"/>
          <a:srcRect l="35021" r="33417"/>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8C2538AE-B0E6-50F4-F2DE-B1707C5C825E}"/>
              </a:ext>
            </a:extLst>
          </p:cNvPr>
          <p:cNvSpPr>
            <a:spLocks noGrp="1"/>
          </p:cNvSpPr>
          <p:nvPr>
            <p:ph idx="1"/>
          </p:nvPr>
        </p:nvSpPr>
        <p:spPr>
          <a:xfrm>
            <a:off x="4686303" y="2400300"/>
            <a:ext cx="5616643" cy="3272405"/>
          </a:xfrm>
        </p:spPr>
        <p:txBody>
          <a:bodyPr>
            <a:normAutofit/>
          </a:bodyPr>
          <a:lstStyle/>
          <a:p>
            <a:pPr>
              <a:buFont typeface="Arial" panose="020B0604020202020204" pitchFamily="34" charset="0"/>
              <a:buChar char="•"/>
            </a:pPr>
            <a:r>
              <a:rPr lang="en-US" b="0" i="0" dirty="0">
                <a:effectLst/>
                <a:latin typeface="Söhne"/>
              </a:rPr>
              <a:t>Under the “Frontend Development” milestone, create the following issues:</a:t>
            </a:r>
          </a:p>
          <a:p>
            <a:pPr lvl="1"/>
            <a:r>
              <a:rPr lang="en-US" b="0" i="0" dirty="0">
                <a:effectLst/>
                <a:latin typeface="Söhne"/>
              </a:rPr>
              <a:t>Design homepage.</a:t>
            </a:r>
          </a:p>
          <a:p>
            <a:pPr lvl="1"/>
            <a:r>
              <a:rPr lang="en-US" b="0" i="0" dirty="0">
                <a:effectLst/>
                <a:latin typeface="Söhne"/>
              </a:rPr>
              <a:t>Design product page.</a:t>
            </a:r>
          </a:p>
          <a:p>
            <a:pPr lvl="1"/>
            <a:r>
              <a:rPr lang="en-US" b="0" i="0" dirty="0">
                <a:effectLst/>
                <a:latin typeface="Söhne"/>
              </a:rPr>
              <a:t>Create shopping cart functionality.</a:t>
            </a:r>
          </a:p>
          <a:p>
            <a:endParaRPr lang="en-CA" dirty="0"/>
          </a:p>
        </p:txBody>
      </p:sp>
      <p:sp>
        <p:nvSpPr>
          <p:cNvPr id="4" name="Date Placeholder 3">
            <a:extLst>
              <a:ext uri="{FF2B5EF4-FFF2-40B4-BE49-F238E27FC236}">
                <a16:creationId xmlns:a16="http://schemas.microsoft.com/office/drawing/2014/main" id="{70C389A0-FCA1-351B-BC2B-707C0CEC6780}"/>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1916180-E990-3CAA-ED55-7B5786A9B311}"/>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718B429E-5958-87A8-2324-9FD633B40FF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12</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8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29E16-A477-F9A5-A184-240718D044A7}"/>
              </a:ext>
            </a:extLst>
          </p:cNvPr>
          <p:cNvSpPr>
            <a:spLocks noGrp="1"/>
          </p:cNvSpPr>
          <p:nvPr>
            <p:ph type="title"/>
          </p:nvPr>
        </p:nvSpPr>
        <p:spPr>
          <a:xfrm>
            <a:off x="6096000" y="529122"/>
            <a:ext cx="4301960" cy="1222621"/>
          </a:xfrm>
        </p:spPr>
        <p:txBody>
          <a:bodyPr anchor="ctr">
            <a:normAutofit/>
          </a:bodyPr>
          <a:lstStyle/>
          <a:p>
            <a:r>
              <a:rPr lang="en-US" sz="3400" b="1" i="0">
                <a:effectLst/>
                <a:latin typeface="Söhne"/>
              </a:rPr>
              <a:t>Labeling Issues for Better Categorization</a:t>
            </a:r>
            <a:endParaRPr lang="en-CA" sz="3400"/>
          </a:p>
        </p:txBody>
      </p:sp>
      <p:pic>
        <p:nvPicPr>
          <p:cNvPr id="26" name="Picture 7" descr="Woman peeking out a window">
            <a:extLst>
              <a:ext uri="{FF2B5EF4-FFF2-40B4-BE49-F238E27FC236}">
                <a16:creationId xmlns:a16="http://schemas.microsoft.com/office/drawing/2014/main" id="{C30957EB-B21A-0301-3741-9228567CB076}"/>
              </a:ext>
            </a:extLst>
          </p:cNvPr>
          <p:cNvPicPr>
            <a:picLocks noChangeAspect="1"/>
          </p:cNvPicPr>
          <p:nvPr/>
        </p:nvPicPr>
        <p:blipFill rotWithShape="1">
          <a:blip r:embed="rId2"/>
          <a:srcRect l="37913" r="11229" b="-1"/>
          <a:stretch/>
        </p:blipFill>
        <p:spPr>
          <a:xfrm>
            <a:off x="20" y="10"/>
            <a:ext cx="5225120" cy="6857990"/>
          </a:xfrm>
          <a:prstGeom prst="rect">
            <a:avLst/>
          </a:prstGeom>
        </p:spPr>
      </p:pic>
      <p:sp>
        <p:nvSpPr>
          <p:cNvPr id="27" name="Content Placeholder 2">
            <a:extLst>
              <a:ext uri="{FF2B5EF4-FFF2-40B4-BE49-F238E27FC236}">
                <a16:creationId xmlns:a16="http://schemas.microsoft.com/office/drawing/2014/main" id="{84BC852D-9FE5-26EF-837C-6753F0683CCE}"/>
              </a:ext>
            </a:extLst>
          </p:cNvPr>
          <p:cNvSpPr>
            <a:spLocks noGrp="1"/>
          </p:cNvSpPr>
          <p:nvPr>
            <p:ph idx="1"/>
          </p:nvPr>
        </p:nvSpPr>
        <p:spPr>
          <a:xfrm>
            <a:off x="6096000" y="2356347"/>
            <a:ext cx="4269474" cy="3396180"/>
          </a:xfrm>
        </p:spPr>
        <p:txBody>
          <a:bodyPr>
            <a:normAutofit/>
          </a:bodyPr>
          <a:lstStyle/>
          <a:p>
            <a:pPr>
              <a:buFont typeface="Arial" panose="020B0604020202020204" pitchFamily="34" charset="0"/>
              <a:buChar char="•"/>
            </a:pPr>
            <a:r>
              <a:rPr lang="en-US" b="0" i="0">
                <a:effectLst/>
                <a:latin typeface="Söhne"/>
              </a:rPr>
              <a:t>Create labels like "UI", "Backend", "Bug", and "Enhancement".</a:t>
            </a:r>
          </a:p>
          <a:p>
            <a:pPr>
              <a:buFont typeface="Arial" panose="020B0604020202020204" pitchFamily="34" charset="0"/>
              <a:buChar char="•"/>
            </a:pPr>
            <a:r>
              <a:rPr lang="en-US" b="0" i="0">
                <a:effectLst/>
                <a:latin typeface="Söhne"/>
              </a:rPr>
              <a:t>Please label "Design homepage" and "Design product page" as "UI".</a:t>
            </a:r>
          </a:p>
          <a:p>
            <a:endParaRPr lang="en-CA"/>
          </a:p>
        </p:txBody>
      </p:sp>
      <p:sp>
        <p:nvSpPr>
          <p:cNvPr id="5" name="Footer Placeholder 4">
            <a:extLst>
              <a:ext uri="{FF2B5EF4-FFF2-40B4-BE49-F238E27FC236}">
                <a16:creationId xmlns:a16="http://schemas.microsoft.com/office/drawing/2014/main" id="{85673E1F-D2CE-D60C-F06D-B4282F74F48F}"/>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805D3F1E-DA92-F227-4AFB-FB83C36C5DEF}"/>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28"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9EF7CFD-828A-1312-E148-7B7776BF407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13</a:t>
            </a:fld>
            <a:endParaRPr lang="en-US"/>
          </a:p>
        </p:txBody>
      </p:sp>
      <p:sp>
        <p:nvSpPr>
          <p:cNvPr id="29"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87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1C28D-92F7-CBF0-791E-4DA1DED2E80F}"/>
              </a:ext>
            </a:extLst>
          </p:cNvPr>
          <p:cNvSpPr>
            <a:spLocks noGrp="1"/>
          </p:cNvSpPr>
          <p:nvPr>
            <p:ph type="title"/>
          </p:nvPr>
        </p:nvSpPr>
        <p:spPr>
          <a:xfrm>
            <a:off x="6096000" y="529122"/>
            <a:ext cx="4301960" cy="1222621"/>
          </a:xfrm>
        </p:spPr>
        <p:txBody>
          <a:bodyPr anchor="ctr">
            <a:normAutofit/>
          </a:bodyPr>
          <a:lstStyle/>
          <a:p>
            <a:r>
              <a:rPr lang="en-CA" b="1" i="0" dirty="0">
                <a:effectLst/>
                <a:latin typeface="Söhne"/>
              </a:rPr>
              <a:t>Assigning Issues</a:t>
            </a:r>
            <a:endParaRPr lang="en-CA" dirty="0"/>
          </a:p>
        </p:txBody>
      </p:sp>
      <p:pic>
        <p:nvPicPr>
          <p:cNvPr id="8" name="Picture 7" descr="People at the meeting desk">
            <a:extLst>
              <a:ext uri="{FF2B5EF4-FFF2-40B4-BE49-F238E27FC236}">
                <a16:creationId xmlns:a16="http://schemas.microsoft.com/office/drawing/2014/main" id="{DA700314-7383-8232-9E51-46FD57E076FA}"/>
              </a:ext>
            </a:extLst>
          </p:cNvPr>
          <p:cNvPicPr>
            <a:picLocks noChangeAspect="1"/>
          </p:cNvPicPr>
          <p:nvPr/>
        </p:nvPicPr>
        <p:blipFill rotWithShape="1">
          <a:blip r:embed="rId2"/>
          <a:srcRect l="23870" r="33273"/>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2C730EAA-F841-2BE5-5F88-C03F9E82F4B7}"/>
              </a:ext>
            </a:extLst>
          </p:cNvPr>
          <p:cNvSpPr>
            <a:spLocks noGrp="1"/>
          </p:cNvSpPr>
          <p:nvPr>
            <p:ph idx="1"/>
          </p:nvPr>
        </p:nvSpPr>
        <p:spPr>
          <a:xfrm>
            <a:off x="6096000" y="2356347"/>
            <a:ext cx="4269474" cy="3396180"/>
          </a:xfrm>
        </p:spPr>
        <p:txBody>
          <a:bodyPr>
            <a:normAutofit/>
          </a:bodyPr>
          <a:lstStyle/>
          <a:p>
            <a:r>
              <a:rPr lang="en-US" dirty="0"/>
              <a:t>Assign the homepage design issue to yourself.</a:t>
            </a:r>
          </a:p>
          <a:p>
            <a:r>
              <a:rPr lang="en-US" dirty="0"/>
              <a:t>As the team expands, you can assign other issues to new members.</a:t>
            </a:r>
            <a:endParaRPr lang="en-CA" dirty="0"/>
          </a:p>
        </p:txBody>
      </p:sp>
      <p:sp>
        <p:nvSpPr>
          <p:cNvPr id="5" name="Footer Placeholder 4">
            <a:extLst>
              <a:ext uri="{FF2B5EF4-FFF2-40B4-BE49-F238E27FC236}">
                <a16:creationId xmlns:a16="http://schemas.microsoft.com/office/drawing/2014/main" id="{7CB0A0DA-F32F-F218-3E01-35A620FB2457}"/>
              </a:ext>
            </a:extLst>
          </p:cNvPr>
          <p:cNvSpPr>
            <a:spLocks noGrp="1"/>
          </p:cNvSpPr>
          <p:nvPr>
            <p:ph type="ftr" sz="quarter" idx="11"/>
          </p:nvPr>
        </p:nvSpPr>
        <p:spPr>
          <a:xfrm rot="5400000">
            <a:off x="9233562" y="2578525"/>
            <a:ext cx="4114800" cy="365125"/>
          </a:xfrm>
        </p:spPr>
        <p:txBody>
          <a:bodyPr>
            <a:normAutofit/>
          </a:bodyPr>
          <a:lstStyle/>
          <a:p>
            <a:endParaRPr lang="en-US" dirty="0"/>
          </a:p>
        </p:txBody>
      </p:sp>
      <p:sp>
        <p:nvSpPr>
          <p:cNvPr id="4" name="Date Placeholder 3">
            <a:extLst>
              <a:ext uri="{FF2B5EF4-FFF2-40B4-BE49-F238E27FC236}">
                <a16:creationId xmlns:a16="http://schemas.microsoft.com/office/drawing/2014/main" id="{9C838AFC-96AD-9F93-F4DD-5DD6856EBEB7}"/>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6729CA88-8B8A-17FB-F26A-72F94BEDD2FD}"/>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14</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8C248-9407-6BF7-7090-9E44DB8B9FE7}"/>
              </a:ext>
            </a:extLst>
          </p:cNvPr>
          <p:cNvSpPr>
            <a:spLocks noGrp="1"/>
          </p:cNvSpPr>
          <p:nvPr>
            <p:ph type="title"/>
          </p:nvPr>
        </p:nvSpPr>
        <p:spPr>
          <a:xfrm>
            <a:off x="6096000" y="529122"/>
            <a:ext cx="4301960" cy="1222621"/>
          </a:xfrm>
        </p:spPr>
        <p:txBody>
          <a:bodyPr anchor="ctr">
            <a:normAutofit/>
          </a:bodyPr>
          <a:lstStyle/>
          <a:p>
            <a:r>
              <a:rPr lang="en-CA" b="1" i="0" dirty="0">
                <a:effectLst/>
                <a:latin typeface="Söhne"/>
              </a:rPr>
              <a:t>Updating Issue with Tasks</a:t>
            </a:r>
            <a:endParaRPr lang="en-CA" dirty="0"/>
          </a:p>
        </p:txBody>
      </p:sp>
      <p:pic>
        <p:nvPicPr>
          <p:cNvPr id="8" name="Picture 7" descr="Person writing on a notepad">
            <a:extLst>
              <a:ext uri="{FF2B5EF4-FFF2-40B4-BE49-F238E27FC236}">
                <a16:creationId xmlns:a16="http://schemas.microsoft.com/office/drawing/2014/main" id="{D7E18842-D1F9-866F-C31D-7CA6477D2ED9}"/>
              </a:ext>
            </a:extLst>
          </p:cNvPr>
          <p:cNvPicPr>
            <a:picLocks noChangeAspect="1"/>
          </p:cNvPicPr>
          <p:nvPr/>
        </p:nvPicPr>
        <p:blipFill rotWithShape="1">
          <a:blip r:embed="rId2"/>
          <a:srcRect l="23502" r="16117"/>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781E0F6D-6017-543E-4B80-99D8A510095F}"/>
              </a:ext>
            </a:extLst>
          </p:cNvPr>
          <p:cNvSpPr>
            <a:spLocks noGrp="1"/>
          </p:cNvSpPr>
          <p:nvPr>
            <p:ph idx="1"/>
          </p:nvPr>
        </p:nvSpPr>
        <p:spPr>
          <a:xfrm>
            <a:off x="6096000" y="2356347"/>
            <a:ext cx="4269474" cy="3396180"/>
          </a:xfrm>
        </p:spPr>
        <p:txBody>
          <a:bodyPr>
            <a:normAutofit/>
          </a:bodyPr>
          <a:lstStyle/>
          <a:p>
            <a:pPr>
              <a:buFont typeface="Arial" panose="020B0604020202020204" pitchFamily="34" charset="0"/>
              <a:buChar char="•"/>
            </a:pPr>
            <a:r>
              <a:rPr lang="en-US" b="0" i="0" dirty="0">
                <a:effectLst/>
                <a:latin typeface="Söhne"/>
              </a:rPr>
              <a:t>Updates the "Design homepage" issue with the following tasks:</a:t>
            </a:r>
          </a:p>
          <a:p>
            <a:pPr lvl="1"/>
            <a:r>
              <a:rPr lang="en-US" b="0" i="0" dirty="0">
                <a:effectLst/>
                <a:latin typeface="Söhne"/>
              </a:rPr>
              <a:t>- [ ] Create a navigation bar.</a:t>
            </a:r>
          </a:p>
          <a:p>
            <a:pPr lvl="1"/>
            <a:r>
              <a:rPr lang="en-US" b="0" i="0" dirty="0">
                <a:effectLst/>
                <a:latin typeface="Söhne"/>
              </a:rPr>
              <a:t>- [ ] Design a banner section.</a:t>
            </a:r>
          </a:p>
          <a:p>
            <a:pPr lvl="1"/>
            <a:r>
              <a:rPr lang="en-US" b="0" i="0" dirty="0">
                <a:effectLst/>
                <a:latin typeface="Söhne"/>
              </a:rPr>
              <a:t>- [ ] List featured products.</a:t>
            </a:r>
          </a:p>
          <a:p>
            <a:r>
              <a:rPr lang="en-CA" dirty="0"/>
              <a:t>NOTE:  The “- [ ]” is used to create checkboxes</a:t>
            </a:r>
          </a:p>
        </p:txBody>
      </p:sp>
      <p:sp>
        <p:nvSpPr>
          <p:cNvPr id="5" name="Footer Placeholder 4">
            <a:extLst>
              <a:ext uri="{FF2B5EF4-FFF2-40B4-BE49-F238E27FC236}">
                <a16:creationId xmlns:a16="http://schemas.microsoft.com/office/drawing/2014/main" id="{9B0E8363-454F-4DF5-672D-0DE1D88A991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3C9B1FA3-376C-8D3E-51E6-C3225EDFA79F}"/>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16FCF05-93F4-B1E4-3620-BA4F67EC3E4D}"/>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15</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9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10038-89A8-EE74-8D75-4B6F9C55CD60}"/>
              </a:ext>
            </a:extLst>
          </p:cNvPr>
          <p:cNvSpPr>
            <a:spLocks noGrp="1"/>
          </p:cNvSpPr>
          <p:nvPr>
            <p:ph type="title"/>
          </p:nvPr>
        </p:nvSpPr>
        <p:spPr>
          <a:xfrm>
            <a:off x="4601678" y="648271"/>
            <a:ext cx="5879796" cy="1037221"/>
          </a:xfrm>
        </p:spPr>
        <p:txBody>
          <a:bodyPr anchor="ctr">
            <a:normAutofit/>
          </a:bodyPr>
          <a:lstStyle/>
          <a:p>
            <a:r>
              <a:rPr lang="en-US" sz="3700" b="1" i="0">
                <a:effectLst/>
                <a:latin typeface="Söhne"/>
              </a:rPr>
              <a:t>Working on the Tasks Locally</a:t>
            </a:r>
            <a:endParaRPr lang="en-CA" sz="3700"/>
          </a:p>
        </p:txBody>
      </p:sp>
      <p:pic>
        <p:nvPicPr>
          <p:cNvPr id="10" name="Picture 8" descr="Woman peeking out a window">
            <a:extLst>
              <a:ext uri="{FF2B5EF4-FFF2-40B4-BE49-F238E27FC236}">
                <a16:creationId xmlns:a16="http://schemas.microsoft.com/office/drawing/2014/main" id="{B906161A-80D7-4A82-4D4C-97A1A2DB5005}"/>
              </a:ext>
            </a:extLst>
          </p:cNvPr>
          <p:cNvPicPr>
            <a:picLocks noChangeAspect="1"/>
          </p:cNvPicPr>
          <p:nvPr/>
        </p:nvPicPr>
        <p:blipFill rotWithShape="1">
          <a:blip r:embed="rId2"/>
          <a:srcRect l="44615" r="17931" b="-1"/>
          <a:stretch/>
        </p:blipFill>
        <p:spPr>
          <a:xfrm>
            <a:off x="20" y="10"/>
            <a:ext cx="3848080" cy="6857990"/>
          </a:xfrm>
          <a:prstGeom prst="rect">
            <a:avLst/>
          </a:prstGeom>
        </p:spPr>
      </p:pic>
      <p:sp>
        <p:nvSpPr>
          <p:cNvPr id="7" name="Rectangle 1">
            <a:extLst>
              <a:ext uri="{FF2B5EF4-FFF2-40B4-BE49-F238E27FC236}">
                <a16:creationId xmlns:a16="http://schemas.microsoft.com/office/drawing/2014/main" id="{C540216D-6F0A-69B7-79E5-F2DAE2CCCE38}"/>
              </a:ext>
            </a:extLst>
          </p:cNvPr>
          <p:cNvSpPr>
            <a:spLocks noGrp="1" noChangeArrowheads="1"/>
          </p:cNvSpPr>
          <p:nvPr>
            <p:ph idx="1"/>
          </p:nvPr>
        </p:nvSpPr>
        <p:spPr bwMode="auto">
          <a:xfrm>
            <a:off x="4692539" y="2020420"/>
            <a:ext cx="5616643" cy="327240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lnSpc>
                <a:spcPct val="130000"/>
              </a:lnSpc>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700" b="0" i="0" u="none" strike="noStrike" cap="none" normalizeH="0" baseline="0">
                <a:ln>
                  <a:noFill/>
                </a:ln>
                <a:effectLst/>
                <a:latin typeface="Söhne"/>
              </a:rPr>
              <a:t>Starts designing the navigation bar. (We will just be creating a dumbing file)</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700" b="0" i="0" u="none" strike="noStrike" cap="none" normalizeH="0" baseline="0">
                <a:ln>
                  <a:noFill/>
                </a:ln>
                <a:effectLst/>
                <a:latin typeface="Söhne"/>
              </a:rPr>
              <a:t>Once completed, stage your changes with </a:t>
            </a:r>
            <a:r>
              <a:rPr kumimoji="0" lang="en-US" altLang="en-US" sz="1700" b="1" i="0" u="none" strike="noStrike" cap="none" normalizeH="0" baseline="0">
                <a:ln>
                  <a:noFill/>
                </a:ln>
                <a:effectLst/>
                <a:latin typeface="Söhne Mono"/>
              </a:rPr>
              <a:t>git add .</a:t>
            </a:r>
            <a:endParaRPr kumimoji="0" lang="en-US" altLang="en-US" sz="1700" b="0" i="0" u="none" strike="noStrike" cap="none" normalizeH="0" baseline="0">
              <a:ln>
                <a:noFill/>
              </a:ln>
              <a:effectLst/>
              <a:latin typeface="Söhne"/>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700" b="0" i="0" u="none" strike="noStrike" cap="none" normalizeH="0" baseline="0">
                <a:ln>
                  <a:noFill/>
                </a:ln>
                <a:effectLst/>
                <a:latin typeface="Söhne"/>
              </a:rPr>
              <a:t>Commits your changes with a meaningful message using </a:t>
            </a:r>
            <a:r>
              <a:rPr kumimoji="0" lang="en-US" altLang="en-US" sz="1700" b="1" i="0" u="none" strike="noStrike" cap="none" normalizeH="0" baseline="0">
                <a:ln>
                  <a:noFill/>
                </a:ln>
                <a:effectLst/>
                <a:latin typeface="Söhne Mono"/>
              </a:rPr>
              <a:t>git commit -m "Designed navigation bar"</a:t>
            </a:r>
            <a:r>
              <a:rPr kumimoji="0" lang="en-US" altLang="en-US" sz="1700" b="0" i="0" u="none" strike="noStrike" cap="none" normalizeH="0" baseline="0">
                <a:ln>
                  <a:noFill/>
                </a:ln>
                <a:effectLst/>
                <a:latin typeface="Söhne"/>
              </a:rPr>
              <a:t>.</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700" b="0" i="0" u="none" strike="noStrike" cap="none" normalizeH="0" baseline="0">
                <a:ln>
                  <a:noFill/>
                </a:ln>
                <a:effectLst/>
                <a:latin typeface="Söhne"/>
              </a:rPr>
              <a:t>Pushes your changes to the online repository with </a:t>
            </a:r>
            <a:r>
              <a:rPr kumimoji="0" lang="en-US" altLang="en-US" sz="1700" b="1" i="0" u="none" strike="noStrike" cap="none" normalizeH="0" baseline="0">
                <a:ln>
                  <a:noFill/>
                </a:ln>
                <a:effectLst/>
                <a:latin typeface="Söhne Mono"/>
              </a:rPr>
              <a:t>git push</a:t>
            </a:r>
            <a:r>
              <a:rPr kumimoji="0" lang="en-US" altLang="en-US" sz="1700" b="0" i="0" u="none" strike="noStrike" cap="none" normalizeH="0" baseline="0">
                <a:ln>
                  <a:noFill/>
                </a:ln>
                <a:effectLst/>
                <a:latin typeface="Söhne"/>
              </a:rPr>
              <a:t>.</a:t>
            </a:r>
          </a:p>
          <a:p>
            <a:pPr marL="0" marR="0" lvl="0" indent="0" defTabSz="914400" rtl="0" eaLnBrk="0" fontAlgn="base" latinLnBrk="0" hangingPunct="0">
              <a:lnSpc>
                <a:spcPct val="130000"/>
              </a:lnSpc>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p:txBody>
      </p:sp>
      <p:sp>
        <p:nvSpPr>
          <p:cNvPr id="4" name="Date Placeholder 3">
            <a:extLst>
              <a:ext uri="{FF2B5EF4-FFF2-40B4-BE49-F238E27FC236}">
                <a16:creationId xmlns:a16="http://schemas.microsoft.com/office/drawing/2014/main" id="{F6A0B535-5AA5-F048-82E9-DAC5B1478676}"/>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FE678B1-F401-6578-564F-F2C7EC029FE0}"/>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BD63E7F4-D07F-1361-7941-C51B4CCD6C90}"/>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16</a:t>
            </a:fld>
            <a:endParaRPr lang="en-US"/>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FEB7391A-549F-DC2F-4F2C-6139A7C941EF}"/>
              </a:ext>
            </a:extLst>
          </p:cNvPr>
          <p:cNvPicPr>
            <a:picLocks noChangeAspect="1"/>
          </p:cNvPicPr>
          <p:nvPr/>
        </p:nvPicPr>
        <p:blipFill>
          <a:blip r:embed="rId3"/>
          <a:stretch>
            <a:fillRect/>
          </a:stretch>
        </p:blipFill>
        <p:spPr>
          <a:xfrm>
            <a:off x="4601678" y="4993622"/>
            <a:ext cx="5009524" cy="933333"/>
          </a:xfrm>
          <a:prstGeom prst="rect">
            <a:avLst/>
          </a:prstGeom>
        </p:spPr>
      </p:pic>
    </p:spTree>
    <p:extLst>
      <p:ext uri="{BB962C8B-B14F-4D97-AF65-F5344CB8AC3E}">
        <p14:creationId xmlns:p14="http://schemas.microsoft.com/office/powerpoint/2010/main" val="3035483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A056-85CC-5EE2-2DD6-C76CEFA60B0E}"/>
              </a:ext>
            </a:extLst>
          </p:cNvPr>
          <p:cNvSpPr>
            <a:spLocks noGrp="1"/>
          </p:cNvSpPr>
          <p:nvPr>
            <p:ph type="title"/>
          </p:nvPr>
        </p:nvSpPr>
        <p:spPr>
          <a:xfrm>
            <a:off x="4601678" y="648271"/>
            <a:ext cx="5879796" cy="1037221"/>
          </a:xfrm>
        </p:spPr>
        <p:txBody>
          <a:bodyPr anchor="ctr">
            <a:normAutofit/>
          </a:bodyPr>
          <a:lstStyle/>
          <a:p>
            <a:r>
              <a:rPr lang="en-CA" b="1" i="0" dirty="0">
                <a:effectLst/>
                <a:latin typeface="Söhne"/>
              </a:rPr>
              <a:t>Linking Commits to Issues</a:t>
            </a:r>
            <a:endParaRPr lang="en-CA" dirty="0"/>
          </a:p>
        </p:txBody>
      </p:sp>
      <p:pic>
        <p:nvPicPr>
          <p:cNvPr id="8" name="Picture 7" descr="Multi-coloured dialogue boxes">
            <a:extLst>
              <a:ext uri="{FF2B5EF4-FFF2-40B4-BE49-F238E27FC236}">
                <a16:creationId xmlns:a16="http://schemas.microsoft.com/office/drawing/2014/main" id="{B296BF42-FF8C-E1F0-EE01-B5ED783BC07F}"/>
              </a:ext>
            </a:extLst>
          </p:cNvPr>
          <p:cNvPicPr>
            <a:picLocks noChangeAspect="1"/>
          </p:cNvPicPr>
          <p:nvPr/>
        </p:nvPicPr>
        <p:blipFill rotWithShape="1">
          <a:blip r:embed="rId2"/>
          <a:srcRect l="26205" r="30310" b="2"/>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731EEA4C-FF44-00D7-88CD-DBF8C964334E}"/>
              </a:ext>
            </a:extLst>
          </p:cNvPr>
          <p:cNvSpPr>
            <a:spLocks noGrp="1"/>
          </p:cNvSpPr>
          <p:nvPr>
            <p:ph idx="1"/>
          </p:nvPr>
        </p:nvSpPr>
        <p:spPr>
          <a:xfrm>
            <a:off x="4686303" y="2400300"/>
            <a:ext cx="5616643" cy="3272405"/>
          </a:xfrm>
        </p:spPr>
        <p:txBody>
          <a:bodyPr>
            <a:normAutofit/>
          </a:bodyPr>
          <a:lstStyle/>
          <a:p>
            <a:r>
              <a:rPr lang="en-US" b="0" i="0" dirty="0">
                <a:effectLst/>
                <a:latin typeface="Söhne"/>
              </a:rPr>
              <a:t>In your commit messages, include the issue number to link her commits to specific issues.</a:t>
            </a:r>
          </a:p>
          <a:p>
            <a:r>
              <a:rPr lang="en-US" dirty="0">
                <a:latin typeface="Söhne"/>
              </a:rPr>
              <a:t>Edit the file so that we can create a new commit message</a:t>
            </a:r>
          </a:p>
          <a:p>
            <a:endParaRPr lang="en-CA" dirty="0"/>
          </a:p>
        </p:txBody>
      </p:sp>
      <p:sp>
        <p:nvSpPr>
          <p:cNvPr id="4" name="Date Placeholder 3">
            <a:extLst>
              <a:ext uri="{FF2B5EF4-FFF2-40B4-BE49-F238E27FC236}">
                <a16:creationId xmlns:a16="http://schemas.microsoft.com/office/drawing/2014/main" id="{56912EBF-FFA3-1DA5-985D-B8057618B666}"/>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7655B4F-AD8A-6613-C67B-8619AEB27AD1}"/>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BA65C7FB-3B0F-8779-1D4F-03828B6FE19C}"/>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17</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88C8C9E-8798-983B-A9F7-CC96080C29DB}"/>
              </a:ext>
            </a:extLst>
          </p:cNvPr>
          <p:cNvPicPr>
            <a:picLocks noChangeAspect="1"/>
          </p:cNvPicPr>
          <p:nvPr/>
        </p:nvPicPr>
        <p:blipFill>
          <a:blip r:embed="rId3"/>
          <a:stretch>
            <a:fillRect/>
          </a:stretch>
        </p:blipFill>
        <p:spPr>
          <a:xfrm>
            <a:off x="4601678" y="4539094"/>
            <a:ext cx="5200000" cy="914286"/>
          </a:xfrm>
          <a:prstGeom prst="rect">
            <a:avLst/>
          </a:prstGeom>
        </p:spPr>
      </p:pic>
    </p:spTree>
    <p:extLst>
      <p:ext uri="{BB962C8B-B14F-4D97-AF65-F5344CB8AC3E}">
        <p14:creationId xmlns:p14="http://schemas.microsoft.com/office/powerpoint/2010/main" val="17818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31C9F-3862-B02B-BBC2-B96A2D130F11}"/>
              </a:ext>
            </a:extLst>
          </p:cNvPr>
          <p:cNvSpPr>
            <a:spLocks noGrp="1"/>
          </p:cNvSpPr>
          <p:nvPr>
            <p:ph type="title"/>
          </p:nvPr>
        </p:nvSpPr>
        <p:spPr>
          <a:xfrm>
            <a:off x="4601678" y="648271"/>
            <a:ext cx="5879796" cy="1037221"/>
          </a:xfrm>
        </p:spPr>
        <p:txBody>
          <a:bodyPr anchor="ctr">
            <a:normAutofit/>
          </a:bodyPr>
          <a:lstStyle/>
          <a:p>
            <a:r>
              <a:rPr lang="en-CA" b="1" i="0" dirty="0">
                <a:effectLst/>
                <a:latin typeface="Söhne"/>
              </a:rPr>
              <a:t>Monitoring Progress</a:t>
            </a:r>
            <a:endParaRPr lang="en-CA" dirty="0"/>
          </a:p>
        </p:txBody>
      </p:sp>
      <p:pic>
        <p:nvPicPr>
          <p:cNvPr id="8" name="Picture 7" descr="Floorplan on a table">
            <a:extLst>
              <a:ext uri="{FF2B5EF4-FFF2-40B4-BE49-F238E27FC236}">
                <a16:creationId xmlns:a16="http://schemas.microsoft.com/office/drawing/2014/main" id="{7C780CA4-6837-BACB-0297-380BB418628C}"/>
              </a:ext>
            </a:extLst>
          </p:cNvPr>
          <p:cNvPicPr>
            <a:picLocks noChangeAspect="1"/>
          </p:cNvPicPr>
          <p:nvPr/>
        </p:nvPicPr>
        <p:blipFill rotWithShape="1">
          <a:blip r:embed="rId2"/>
          <a:srcRect l="38539" r="21903"/>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F5D2AC29-3B81-32E5-1BF0-EB1BBA161B9A}"/>
              </a:ext>
            </a:extLst>
          </p:cNvPr>
          <p:cNvSpPr>
            <a:spLocks noGrp="1"/>
          </p:cNvSpPr>
          <p:nvPr>
            <p:ph idx="1"/>
          </p:nvPr>
        </p:nvSpPr>
        <p:spPr>
          <a:xfrm>
            <a:off x="4686303" y="2400300"/>
            <a:ext cx="5616643" cy="3272405"/>
          </a:xfrm>
        </p:spPr>
        <p:txBody>
          <a:bodyPr>
            <a:normAutofit/>
          </a:bodyPr>
          <a:lstStyle/>
          <a:p>
            <a:pPr>
              <a:buFont typeface="Arial" panose="020B0604020202020204" pitchFamily="34" charset="0"/>
              <a:buChar char="•"/>
            </a:pPr>
            <a:r>
              <a:rPr lang="en-US" b="0" i="0" dirty="0">
                <a:effectLst/>
                <a:latin typeface="Söhne"/>
              </a:rPr>
              <a:t>You can check off completed tasks under the “Design homepage” issue.</a:t>
            </a:r>
          </a:p>
          <a:p>
            <a:pPr>
              <a:buFont typeface="Arial" panose="020B0604020202020204" pitchFamily="34" charset="0"/>
              <a:buChar char="•"/>
            </a:pPr>
            <a:r>
              <a:rPr lang="en-US" b="0" i="0" dirty="0">
                <a:effectLst/>
                <a:latin typeface="Söhne"/>
              </a:rPr>
              <a:t>You can see your progress on the milestone page, which shows percentage completion.</a:t>
            </a:r>
          </a:p>
          <a:p>
            <a:endParaRPr lang="en-CA" dirty="0"/>
          </a:p>
        </p:txBody>
      </p:sp>
      <p:sp>
        <p:nvSpPr>
          <p:cNvPr id="4" name="Date Placeholder 3">
            <a:extLst>
              <a:ext uri="{FF2B5EF4-FFF2-40B4-BE49-F238E27FC236}">
                <a16:creationId xmlns:a16="http://schemas.microsoft.com/office/drawing/2014/main" id="{C90D711D-4B2B-0F65-EE5A-B2527816E6C6}"/>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241760C-25FC-FE94-62E9-E5194A840265}"/>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3AFAC1BA-D276-0981-3CC6-F2767728FE01}"/>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18</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6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4AB5D-9D06-26DC-6A07-6234FFB7BBF2}"/>
              </a:ext>
            </a:extLst>
          </p:cNvPr>
          <p:cNvSpPr>
            <a:spLocks noGrp="1"/>
          </p:cNvSpPr>
          <p:nvPr>
            <p:ph type="title"/>
          </p:nvPr>
        </p:nvSpPr>
        <p:spPr>
          <a:xfrm>
            <a:off x="4601678" y="648271"/>
            <a:ext cx="5879796" cy="1037221"/>
          </a:xfrm>
        </p:spPr>
        <p:txBody>
          <a:bodyPr anchor="ctr">
            <a:normAutofit/>
          </a:bodyPr>
          <a:lstStyle/>
          <a:p>
            <a:r>
              <a:rPr lang="en-CA" sz="3700" b="1" i="0">
                <a:effectLst/>
                <a:latin typeface="Söhne"/>
              </a:rPr>
              <a:t>Resolving and Closing Issues</a:t>
            </a:r>
            <a:endParaRPr lang="en-CA" sz="3700"/>
          </a:p>
        </p:txBody>
      </p:sp>
      <p:pic>
        <p:nvPicPr>
          <p:cNvPr id="8" name="Picture 7" descr="Graph">
            <a:extLst>
              <a:ext uri="{FF2B5EF4-FFF2-40B4-BE49-F238E27FC236}">
                <a16:creationId xmlns:a16="http://schemas.microsoft.com/office/drawing/2014/main" id="{95E81B2A-A075-95D1-8557-737E72F09EE6}"/>
              </a:ext>
            </a:extLst>
          </p:cNvPr>
          <p:cNvPicPr>
            <a:picLocks noChangeAspect="1"/>
          </p:cNvPicPr>
          <p:nvPr/>
        </p:nvPicPr>
        <p:blipFill rotWithShape="1">
          <a:blip r:embed="rId2"/>
          <a:srcRect l="26832" r="38098"/>
          <a:stretch/>
        </p:blipFill>
        <p:spPr>
          <a:xfrm>
            <a:off x="20" y="10"/>
            <a:ext cx="3848080" cy="6857990"/>
          </a:xfrm>
          <a:prstGeom prst="rect">
            <a:avLst/>
          </a:prstGeom>
        </p:spPr>
      </p:pic>
      <p:sp>
        <p:nvSpPr>
          <p:cNvPr id="31" name="Content Placeholder 2">
            <a:extLst>
              <a:ext uri="{FF2B5EF4-FFF2-40B4-BE49-F238E27FC236}">
                <a16:creationId xmlns:a16="http://schemas.microsoft.com/office/drawing/2014/main" id="{18282FC0-3337-6961-7C37-C5E829EB4AF0}"/>
              </a:ext>
            </a:extLst>
          </p:cNvPr>
          <p:cNvSpPr>
            <a:spLocks noGrp="1"/>
          </p:cNvSpPr>
          <p:nvPr>
            <p:ph idx="1"/>
          </p:nvPr>
        </p:nvSpPr>
        <p:spPr>
          <a:xfrm>
            <a:off x="4686303" y="2400300"/>
            <a:ext cx="5616643" cy="3272405"/>
          </a:xfrm>
        </p:spPr>
        <p:txBody>
          <a:bodyPr>
            <a:normAutofit/>
          </a:bodyPr>
          <a:lstStyle/>
          <a:p>
            <a:pPr>
              <a:buFont typeface="Arial" panose="020B0604020202020204" pitchFamily="34" charset="0"/>
              <a:buChar char="•"/>
            </a:pPr>
            <a:r>
              <a:rPr lang="en-US" b="0" i="0">
                <a:effectLst/>
                <a:latin typeface="Söhne"/>
              </a:rPr>
              <a:t>Once the homepage is fully designed, you can close the issue.</a:t>
            </a:r>
          </a:p>
          <a:p>
            <a:pPr>
              <a:buFont typeface="Arial" panose="020B0604020202020204" pitchFamily="34" charset="0"/>
              <a:buChar char="•"/>
            </a:pPr>
            <a:r>
              <a:rPr lang="en-US" b="0" i="0">
                <a:effectLst/>
                <a:latin typeface="Söhne"/>
              </a:rPr>
              <a:t>The progress bar in the "Frontend Development" milestone updates accordingly.</a:t>
            </a:r>
          </a:p>
          <a:p>
            <a:endParaRPr lang="en-CA"/>
          </a:p>
        </p:txBody>
      </p:sp>
      <p:sp>
        <p:nvSpPr>
          <p:cNvPr id="4" name="Date Placeholder 3">
            <a:extLst>
              <a:ext uri="{FF2B5EF4-FFF2-40B4-BE49-F238E27FC236}">
                <a16:creationId xmlns:a16="http://schemas.microsoft.com/office/drawing/2014/main" id="{093F74FE-DD12-62B0-C521-447EF2E33464}"/>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BA0BAF4-68EB-47D4-DE05-C02AB7B0B87E}"/>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D4D36695-303A-CFE7-AD17-B132196FF4EC}"/>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19</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87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81163-0A83-F511-F28B-BBCB4888F041}"/>
              </a:ext>
            </a:extLst>
          </p:cNvPr>
          <p:cNvSpPr>
            <a:spLocks noGrp="1"/>
          </p:cNvSpPr>
          <p:nvPr>
            <p:ph type="title"/>
          </p:nvPr>
        </p:nvSpPr>
        <p:spPr>
          <a:xfrm>
            <a:off x="838199" y="800100"/>
            <a:ext cx="4068098" cy="4872606"/>
          </a:xfrm>
        </p:spPr>
        <p:txBody>
          <a:bodyPr anchor="t">
            <a:normAutofit/>
          </a:bodyPr>
          <a:lstStyle/>
          <a:p>
            <a:r>
              <a:rPr lang="en-CA" b="1" i="0" dirty="0">
                <a:effectLst/>
                <a:latin typeface="Söhne"/>
              </a:rPr>
              <a:t>Setting the Scene</a:t>
            </a:r>
            <a:endParaRPr lang="en-CA" dirty="0"/>
          </a:p>
        </p:txBody>
      </p:sp>
      <p:cxnSp>
        <p:nvCxnSpPr>
          <p:cNvPr id="27" name="Straight Connector 17">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B9219D4-AE73-48CB-BB17-7253E37D0729}"/>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8" name="Straight Connector 19">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C1850BC-F926-EDC4-BF24-06C8B50D783A}"/>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149F450B-606B-6B96-DE92-331ACFF8C5A9}"/>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a:t>
            </a:fld>
            <a:endParaRPr lang="en-US"/>
          </a:p>
        </p:txBody>
      </p:sp>
      <p:graphicFrame>
        <p:nvGraphicFramePr>
          <p:cNvPr id="29" name="Content Placeholder 2">
            <a:extLst>
              <a:ext uri="{FF2B5EF4-FFF2-40B4-BE49-F238E27FC236}">
                <a16:creationId xmlns:a16="http://schemas.microsoft.com/office/drawing/2014/main" id="{BBA04715-2DA9-8AD4-93C7-85E15C2DF59C}"/>
              </a:ext>
            </a:extLst>
          </p:cNvPr>
          <p:cNvGraphicFramePr>
            <a:graphicFrameLocks noGrp="1"/>
          </p:cNvGraphicFramePr>
          <p:nvPr>
            <p:ph idx="1"/>
            <p:extLst>
              <p:ext uri="{D42A27DB-BD31-4B8C-83A1-F6EECF244321}">
                <p14:modId xmlns:p14="http://schemas.microsoft.com/office/powerpoint/2010/main" val="3177924104"/>
              </p:ext>
            </p:extLst>
          </p:nvPr>
        </p:nvGraphicFramePr>
        <p:xfrm>
          <a:off x="4906296" y="800101"/>
          <a:ext cx="545849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79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21542-9C12-896C-8056-672209558A12}"/>
              </a:ext>
            </a:extLst>
          </p:cNvPr>
          <p:cNvSpPr>
            <a:spLocks noGrp="1"/>
          </p:cNvSpPr>
          <p:nvPr>
            <p:ph type="title"/>
          </p:nvPr>
        </p:nvSpPr>
        <p:spPr>
          <a:xfrm>
            <a:off x="6096000" y="529122"/>
            <a:ext cx="4301960" cy="1222621"/>
          </a:xfrm>
        </p:spPr>
        <p:txBody>
          <a:bodyPr anchor="ctr">
            <a:normAutofit/>
          </a:bodyPr>
          <a:lstStyle/>
          <a:p>
            <a:r>
              <a:rPr lang="en-CA" b="1" i="0" dirty="0">
                <a:effectLst/>
                <a:latin typeface="Söhne"/>
              </a:rPr>
              <a:t>Review and Collaboration</a:t>
            </a:r>
            <a:endParaRPr lang="en-CA" dirty="0"/>
          </a:p>
        </p:txBody>
      </p:sp>
      <p:pic>
        <p:nvPicPr>
          <p:cNvPr id="26" name="Picture 7" descr="Person holding a puzzle piece">
            <a:extLst>
              <a:ext uri="{FF2B5EF4-FFF2-40B4-BE49-F238E27FC236}">
                <a16:creationId xmlns:a16="http://schemas.microsoft.com/office/drawing/2014/main" id="{A8C4C453-870D-2290-4CBF-1778D5C94B98}"/>
              </a:ext>
            </a:extLst>
          </p:cNvPr>
          <p:cNvPicPr>
            <a:picLocks noChangeAspect="1"/>
          </p:cNvPicPr>
          <p:nvPr/>
        </p:nvPicPr>
        <p:blipFill rotWithShape="1">
          <a:blip r:embed="rId2"/>
          <a:srcRect l="24353" r="24028" b="-1"/>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BE495D80-98F3-8348-011B-484D9E948A44}"/>
              </a:ext>
            </a:extLst>
          </p:cNvPr>
          <p:cNvSpPr>
            <a:spLocks noGrp="1"/>
          </p:cNvSpPr>
          <p:nvPr>
            <p:ph idx="1"/>
          </p:nvPr>
        </p:nvSpPr>
        <p:spPr>
          <a:xfrm>
            <a:off x="6096000" y="2356347"/>
            <a:ext cx="4269474" cy="3396180"/>
          </a:xfrm>
        </p:spPr>
        <p:txBody>
          <a:bodyPr>
            <a:normAutofit/>
          </a:bodyPr>
          <a:lstStyle/>
          <a:p>
            <a:pPr>
              <a:buFont typeface="Arial" panose="020B0604020202020204" pitchFamily="34" charset="0"/>
              <a:buChar char="•"/>
            </a:pPr>
            <a:r>
              <a:rPr lang="en-US" b="0" i="0" dirty="0">
                <a:effectLst/>
                <a:latin typeface="Söhne"/>
              </a:rPr>
              <a:t>If Bob joins the team and has suggestions, he can comment on issues or open new ones.</a:t>
            </a:r>
          </a:p>
          <a:p>
            <a:pPr>
              <a:buFont typeface="Arial" panose="020B0604020202020204" pitchFamily="34" charset="0"/>
              <a:buChar char="•"/>
            </a:pPr>
            <a:r>
              <a:rPr lang="en-US" b="0" i="0" dirty="0">
                <a:effectLst/>
                <a:latin typeface="Söhne"/>
              </a:rPr>
              <a:t>Bob and you can review each other's code via "Pull Requests".</a:t>
            </a:r>
          </a:p>
          <a:p>
            <a:endParaRPr lang="en-CA" dirty="0"/>
          </a:p>
        </p:txBody>
      </p:sp>
      <p:sp>
        <p:nvSpPr>
          <p:cNvPr id="5" name="Footer Placeholder 4">
            <a:extLst>
              <a:ext uri="{FF2B5EF4-FFF2-40B4-BE49-F238E27FC236}">
                <a16:creationId xmlns:a16="http://schemas.microsoft.com/office/drawing/2014/main" id="{2079FDAC-D865-89A2-DCE3-08D63D62DDA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25A53EC0-714C-05C8-321B-EF5216C61093}"/>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27"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5F19D663-24F9-0899-34AC-F6FA80E341C7}"/>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20</a:t>
            </a:fld>
            <a:endParaRPr lang="en-US"/>
          </a:p>
        </p:txBody>
      </p:sp>
      <p:sp>
        <p:nvSpPr>
          <p:cNvPr id="2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94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F3792-8672-FD34-7214-3BD4BF5C7D7B}"/>
              </a:ext>
            </a:extLst>
          </p:cNvPr>
          <p:cNvSpPr>
            <a:spLocks noGrp="1"/>
          </p:cNvSpPr>
          <p:nvPr>
            <p:ph type="title"/>
          </p:nvPr>
        </p:nvSpPr>
        <p:spPr>
          <a:xfrm>
            <a:off x="838199" y="800100"/>
            <a:ext cx="4068098" cy="4872606"/>
          </a:xfrm>
        </p:spPr>
        <p:txBody>
          <a:bodyPr anchor="t">
            <a:normAutofit/>
          </a:bodyPr>
          <a:lstStyle/>
          <a:p>
            <a:r>
              <a:rPr lang="en-CA" b="1" i="0" dirty="0">
                <a:effectLst/>
                <a:latin typeface="Söhne"/>
              </a:rPr>
              <a:t>Handling Bugs and Feedback</a:t>
            </a:r>
            <a:endParaRPr lang="en-CA" dirty="0"/>
          </a:p>
        </p:txBody>
      </p:sp>
      <p:cxnSp>
        <p:nvCxnSpPr>
          <p:cNvPr id="27" name="Straight Connector 17">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417A0A-EBF9-E217-562D-ACAC9220E609}"/>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8" name="Straight Connector 19">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16C2C97-E871-5C7F-EADE-9B565C14DBFC}"/>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3B5CF233-65C6-6CE1-83D5-11EEC9907171}"/>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21</a:t>
            </a:fld>
            <a:endParaRPr lang="en-US"/>
          </a:p>
        </p:txBody>
      </p:sp>
      <p:graphicFrame>
        <p:nvGraphicFramePr>
          <p:cNvPr id="29" name="Content Placeholder 2">
            <a:extLst>
              <a:ext uri="{FF2B5EF4-FFF2-40B4-BE49-F238E27FC236}">
                <a16:creationId xmlns:a16="http://schemas.microsoft.com/office/drawing/2014/main" id="{49F3A31E-C41C-BD1F-5B7B-C4843746654D}"/>
              </a:ext>
            </a:extLst>
          </p:cNvPr>
          <p:cNvGraphicFramePr>
            <a:graphicFrameLocks noGrp="1"/>
          </p:cNvGraphicFramePr>
          <p:nvPr>
            <p:ph idx="1"/>
            <p:extLst>
              <p:ext uri="{D42A27DB-BD31-4B8C-83A1-F6EECF244321}">
                <p14:modId xmlns:p14="http://schemas.microsoft.com/office/powerpoint/2010/main" val="3669173126"/>
              </p:ext>
            </p:extLst>
          </p:nvPr>
        </p:nvGraphicFramePr>
        <p:xfrm>
          <a:off x="4906296" y="800101"/>
          <a:ext cx="545849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57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A2636-442A-D327-43FD-871BC89EDE4C}"/>
              </a:ext>
            </a:extLst>
          </p:cNvPr>
          <p:cNvSpPr>
            <a:spLocks noGrp="1"/>
          </p:cNvSpPr>
          <p:nvPr>
            <p:ph type="title"/>
          </p:nvPr>
        </p:nvSpPr>
        <p:spPr>
          <a:xfrm>
            <a:off x="4601678" y="648271"/>
            <a:ext cx="5879796" cy="1037221"/>
          </a:xfrm>
        </p:spPr>
        <p:txBody>
          <a:bodyPr anchor="ctr">
            <a:normAutofit/>
          </a:bodyPr>
          <a:lstStyle/>
          <a:p>
            <a:r>
              <a:rPr lang="en-CA" b="1" i="0" dirty="0">
                <a:effectLst/>
                <a:latin typeface="Söhne"/>
              </a:rPr>
              <a:t>Wrapping Up</a:t>
            </a:r>
            <a:endParaRPr lang="en-CA" dirty="0"/>
          </a:p>
        </p:txBody>
      </p:sp>
      <p:pic>
        <p:nvPicPr>
          <p:cNvPr id="8" name="Picture 7" descr="Light bulb on yellow background with sketched light beams and cord">
            <a:extLst>
              <a:ext uri="{FF2B5EF4-FFF2-40B4-BE49-F238E27FC236}">
                <a16:creationId xmlns:a16="http://schemas.microsoft.com/office/drawing/2014/main" id="{9CEAF71A-7698-F51A-33F6-4A040195EB01}"/>
              </a:ext>
            </a:extLst>
          </p:cNvPr>
          <p:cNvPicPr>
            <a:picLocks noChangeAspect="1"/>
          </p:cNvPicPr>
          <p:nvPr/>
        </p:nvPicPr>
        <p:blipFill rotWithShape="1">
          <a:blip r:embed="rId2"/>
          <a:srcRect l="54875" r="10617"/>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90DF3079-1B3E-76C9-2F9F-3D0B62A01D3A}"/>
              </a:ext>
            </a:extLst>
          </p:cNvPr>
          <p:cNvSpPr>
            <a:spLocks noGrp="1"/>
          </p:cNvSpPr>
          <p:nvPr>
            <p:ph idx="1"/>
          </p:nvPr>
        </p:nvSpPr>
        <p:spPr>
          <a:xfrm>
            <a:off x="4686303" y="2400300"/>
            <a:ext cx="5616643" cy="3272405"/>
          </a:xfrm>
        </p:spPr>
        <p:txBody>
          <a:bodyPr>
            <a:normAutofit/>
          </a:bodyPr>
          <a:lstStyle/>
          <a:p>
            <a:pPr>
              <a:buFont typeface="Arial" panose="020B0604020202020204" pitchFamily="34" charset="0"/>
              <a:buChar char="•"/>
            </a:pPr>
            <a:r>
              <a:rPr lang="en-US" b="0" i="0" dirty="0">
                <a:solidFill>
                  <a:srgbClr val="374151"/>
                </a:solidFill>
                <a:effectLst/>
                <a:latin typeface="Söhne"/>
              </a:rPr>
              <a:t>By the end of this project, "</a:t>
            </a:r>
            <a:r>
              <a:rPr lang="en-US" b="0" i="0" dirty="0" err="1">
                <a:solidFill>
                  <a:srgbClr val="374151"/>
                </a:solidFill>
                <a:effectLst/>
                <a:latin typeface="Söhne"/>
              </a:rPr>
              <a:t>TechSolutions</a:t>
            </a:r>
            <a:r>
              <a:rPr lang="en-US" b="0" i="0" dirty="0">
                <a:solidFill>
                  <a:srgbClr val="374151"/>
                </a:solidFill>
                <a:effectLst/>
                <a:latin typeface="Söhne"/>
              </a:rPr>
              <a:t> Inc." has a transparent history of the entire "</a:t>
            </a:r>
            <a:r>
              <a:rPr lang="en-US" b="0" i="0" dirty="0" err="1">
                <a:solidFill>
                  <a:srgbClr val="374151"/>
                </a:solidFill>
                <a:effectLst/>
                <a:latin typeface="Söhne"/>
              </a:rPr>
              <a:t>OnlineStore</a:t>
            </a:r>
            <a:r>
              <a:rPr lang="en-US" b="0" i="0" dirty="0">
                <a:solidFill>
                  <a:srgbClr val="374151"/>
                </a:solidFill>
                <a:effectLst/>
                <a:latin typeface="Söhne"/>
              </a:rPr>
              <a:t>" development process on GitHub, showcasing all milestones, tasks, collaborations, and resolutions.</a:t>
            </a:r>
            <a:endParaRPr lang="en-CA" dirty="0"/>
          </a:p>
        </p:txBody>
      </p:sp>
      <p:sp>
        <p:nvSpPr>
          <p:cNvPr id="4" name="Date Placeholder 3">
            <a:extLst>
              <a:ext uri="{FF2B5EF4-FFF2-40B4-BE49-F238E27FC236}">
                <a16:creationId xmlns:a16="http://schemas.microsoft.com/office/drawing/2014/main" id="{28679F39-06BD-60BE-4253-355C8D698DF5}"/>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90093CF-72CE-517D-4480-D4C3339E994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FF5F0E86-79E6-1D12-979A-F6AB48D9C900}"/>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22</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74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E9671-6AE7-D6D6-B929-A8F111AD756F}"/>
              </a:ext>
            </a:extLst>
          </p:cNvPr>
          <p:cNvSpPr>
            <a:spLocks noGrp="1"/>
          </p:cNvSpPr>
          <p:nvPr>
            <p:ph type="title"/>
          </p:nvPr>
        </p:nvSpPr>
        <p:spPr>
          <a:xfrm>
            <a:off x="4601678" y="648271"/>
            <a:ext cx="5879796" cy="1037221"/>
          </a:xfrm>
        </p:spPr>
        <p:txBody>
          <a:bodyPr anchor="ctr">
            <a:normAutofit/>
          </a:bodyPr>
          <a:lstStyle/>
          <a:p>
            <a:r>
              <a:rPr lang="en-CA" b="1" i="0">
                <a:effectLst/>
                <a:latin typeface="-apple-system"/>
              </a:rPr>
              <a:t>Resolve merge conflicts</a:t>
            </a:r>
            <a:endParaRPr lang="en-CA" dirty="0"/>
          </a:p>
        </p:txBody>
      </p:sp>
      <p:pic>
        <p:nvPicPr>
          <p:cNvPr id="9" name="Picture 7" descr="Large skydiving group mid-air">
            <a:extLst>
              <a:ext uri="{FF2B5EF4-FFF2-40B4-BE49-F238E27FC236}">
                <a16:creationId xmlns:a16="http://schemas.microsoft.com/office/drawing/2014/main" id="{7BF8F523-42EB-19CB-3BD3-565960DBC561}"/>
              </a:ext>
            </a:extLst>
          </p:cNvPr>
          <p:cNvPicPr>
            <a:picLocks noChangeAspect="1"/>
          </p:cNvPicPr>
          <p:nvPr/>
        </p:nvPicPr>
        <p:blipFill rotWithShape="1">
          <a:blip r:embed="rId2"/>
          <a:srcRect l="31927" r="30759"/>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4493E624-0957-B66A-156F-FD8053EDC71E}"/>
              </a:ext>
            </a:extLst>
          </p:cNvPr>
          <p:cNvSpPr>
            <a:spLocks noGrp="1"/>
          </p:cNvSpPr>
          <p:nvPr>
            <p:ph idx="1"/>
          </p:nvPr>
        </p:nvSpPr>
        <p:spPr>
          <a:xfrm>
            <a:off x="4686303" y="2400300"/>
            <a:ext cx="5616643" cy="3272405"/>
          </a:xfrm>
        </p:spPr>
        <p:txBody>
          <a:bodyPr>
            <a:normAutofit/>
          </a:bodyPr>
          <a:lstStyle/>
          <a:p>
            <a:pPr>
              <a:lnSpc>
                <a:spcPct val="130000"/>
              </a:lnSpc>
            </a:pPr>
            <a:r>
              <a:rPr lang="en-US" sz="1400" b="1" dirty="0">
                <a:solidFill>
                  <a:srgbClr val="FF0000"/>
                </a:solidFill>
                <a:latin typeface="-apple-system"/>
              </a:rPr>
              <a:t>Moodle -&gt; DVCS -&gt; Use this link to do the merge conflict DVCS tutorial</a:t>
            </a:r>
            <a:endParaRPr lang="en-US" sz="1400" b="0" i="0" dirty="0">
              <a:solidFill>
                <a:srgbClr val="FF0000"/>
              </a:solidFill>
              <a:effectLst/>
              <a:latin typeface="-apple-system"/>
            </a:endParaRPr>
          </a:p>
          <a:p>
            <a:pPr>
              <a:lnSpc>
                <a:spcPct val="130000"/>
              </a:lnSpc>
            </a:pPr>
            <a:r>
              <a:rPr lang="en-US" sz="1000" b="0" i="0" dirty="0">
                <a:effectLst/>
                <a:latin typeface="-apple-system"/>
              </a:rPr>
              <a:t>Merge conflicts happen when two people make changes to the same file on GitHub—a common occurrence when you’re working with others. While resolving differences might involve some discussion, merge conflicts don’t have to be scary. This course guides you through the steps to finding the best merge conflict solution, so your team can keep building.</a:t>
            </a:r>
          </a:p>
          <a:p>
            <a:pPr>
              <a:lnSpc>
                <a:spcPct val="130000"/>
              </a:lnSpc>
              <a:buFont typeface="Arial" panose="020B0604020202020204" pitchFamily="34" charset="0"/>
              <a:buChar char="•"/>
            </a:pPr>
            <a:r>
              <a:rPr lang="en-US" sz="1000" b="1" i="0" dirty="0">
                <a:effectLst/>
                <a:latin typeface="-apple-system"/>
              </a:rPr>
              <a:t>Who is this for</a:t>
            </a:r>
            <a:r>
              <a:rPr lang="en-US" sz="1000" b="0" i="0" dirty="0">
                <a:effectLst/>
                <a:latin typeface="-apple-system"/>
              </a:rPr>
              <a:t>: New developers, new GitHub users, users new to Git, students, managers, teams.</a:t>
            </a:r>
          </a:p>
          <a:p>
            <a:pPr>
              <a:lnSpc>
                <a:spcPct val="130000"/>
              </a:lnSpc>
              <a:buFont typeface="Arial" panose="020B0604020202020204" pitchFamily="34" charset="0"/>
              <a:buChar char="•"/>
            </a:pPr>
            <a:r>
              <a:rPr lang="en-US" sz="1000" b="1" i="0" dirty="0">
                <a:effectLst/>
                <a:latin typeface="-apple-system"/>
              </a:rPr>
              <a:t>What you'll learn</a:t>
            </a:r>
            <a:r>
              <a:rPr lang="en-US" sz="1000" b="0" i="0" dirty="0">
                <a:effectLst/>
                <a:latin typeface="-apple-system"/>
              </a:rPr>
              <a:t>: What merge conflicts are, how you resolve merge conflicts, how to reduce merge conflicts.</a:t>
            </a:r>
          </a:p>
          <a:p>
            <a:pPr>
              <a:lnSpc>
                <a:spcPct val="130000"/>
              </a:lnSpc>
              <a:buFont typeface="Arial" panose="020B0604020202020204" pitchFamily="34" charset="0"/>
              <a:buChar char="•"/>
            </a:pPr>
            <a:r>
              <a:rPr lang="en-US" sz="1000" b="1" i="0" dirty="0">
                <a:effectLst/>
                <a:latin typeface="-apple-system"/>
              </a:rPr>
              <a:t>What you'll build</a:t>
            </a:r>
            <a:r>
              <a:rPr lang="en-US" sz="1000" b="0" i="0" dirty="0">
                <a:effectLst/>
                <a:latin typeface="-apple-system"/>
              </a:rPr>
              <a:t>: We'll work with a short Markdown resume file in this course.</a:t>
            </a:r>
          </a:p>
          <a:p>
            <a:pPr>
              <a:lnSpc>
                <a:spcPct val="130000"/>
              </a:lnSpc>
              <a:buFont typeface="Arial" panose="020B0604020202020204" pitchFamily="34" charset="0"/>
              <a:buChar char="•"/>
            </a:pPr>
            <a:r>
              <a:rPr lang="en-US" sz="1000" b="1" i="0" dirty="0">
                <a:effectLst/>
                <a:latin typeface="-apple-system"/>
              </a:rPr>
              <a:t>Prerequisites</a:t>
            </a:r>
            <a:r>
              <a:rPr lang="en-US" sz="1000" b="0" i="0" dirty="0">
                <a:effectLst/>
                <a:latin typeface="-apple-system"/>
              </a:rPr>
              <a:t>: We recommend taking </a:t>
            </a:r>
            <a:r>
              <a:rPr lang="en-US" sz="1000" b="0" i="0" u="none" strike="noStrike" dirty="0">
                <a:effectLst/>
                <a:latin typeface="-apple-system"/>
                <a:hlinkClick r:id="rId3"/>
              </a:rPr>
              <a:t>Introduction to GitHub</a:t>
            </a:r>
            <a:r>
              <a:rPr lang="en-US" sz="1000" b="0" i="0" dirty="0">
                <a:effectLst/>
                <a:latin typeface="-apple-system"/>
              </a:rPr>
              <a:t> prior to this course.</a:t>
            </a:r>
          </a:p>
          <a:p>
            <a:pPr>
              <a:lnSpc>
                <a:spcPct val="130000"/>
              </a:lnSpc>
              <a:buFont typeface="Arial" panose="020B0604020202020204" pitchFamily="34" charset="0"/>
              <a:buChar char="•"/>
            </a:pPr>
            <a:r>
              <a:rPr lang="en-US" sz="1000" b="1" i="0" dirty="0">
                <a:effectLst/>
                <a:latin typeface="-apple-system"/>
              </a:rPr>
              <a:t>How long</a:t>
            </a:r>
            <a:r>
              <a:rPr lang="en-US" sz="1000" b="0" i="0" dirty="0">
                <a:effectLst/>
                <a:latin typeface="-apple-system"/>
              </a:rPr>
              <a:t>: This course takes less than 30 minutes to complete.</a:t>
            </a:r>
          </a:p>
          <a:p>
            <a:pPr>
              <a:lnSpc>
                <a:spcPct val="130000"/>
              </a:lnSpc>
            </a:pPr>
            <a:endParaRPr lang="en-CA" sz="1000" dirty="0"/>
          </a:p>
        </p:txBody>
      </p:sp>
      <p:sp>
        <p:nvSpPr>
          <p:cNvPr id="4" name="Date Placeholder 3">
            <a:extLst>
              <a:ext uri="{FF2B5EF4-FFF2-40B4-BE49-F238E27FC236}">
                <a16:creationId xmlns:a16="http://schemas.microsoft.com/office/drawing/2014/main" id="{6BAEBD95-0197-0DB5-6DC9-0D4F1B4E18EC}"/>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894C077-7901-8B63-08E4-1D606535A902}"/>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4804C94A-76E6-31ED-3D2F-5DF324F546E8}"/>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23</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1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E49DB-E875-984F-B6CE-FDE9291A953D}"/>
              </a:ext>
            </a:extLst>
          </p:cNvPr>
          <p:cNvSpPr>
            <a:spLocks noGrp="1"/>
          </p:cNvSpPr>
          <p:nvPr>
            <p:ph type="title"/>
          </p:nvPr>
        </p:nvSpPr>
        <p:spPr>
          <a:xfrm>
            <a:off x="837513" y="586798"/>
            <a:ext cx="9396733" cy="1086646"/>
          </a:xfrm>
        </p:spPr>
        <p:txBody>
          <a:bodyPr anchor="ctr">
            <a:normAutofit/>
          </a:bodyPr>
          <a:lstStyle/>
          <a:p>
            <a:r>
              <a:rPr lang="en-CA" b="1" i="0" dirty="0">
                <a:effectLst/>
                <a:latin typeface="Söhne"/>
              </a:rPr>
              <a:t>Why GitHub?</a:t>
            </a:r>
            <a:endParaRPr lang="en-CA" dirty="0"/>
          </a:p>
        </p:txBody>
      </p:sp>
      <p:cxnSp>
        <p:nvCxnSpPr>
          <p:cNvPr id="18" name="Straight Connector 17">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7DD22B4-DA59-FE84-2CE7-7BD9FE2A3CDB}"/>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0" name="Straight Connector 19">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E70CC57-871C-94FF-5A21-F2447110014D}"/>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A9ACA872-5513-BC75-53FC-1C3B5AC68C92}"/>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3</a:t>
            </a:fld>
            <a:endParaRPr lang="en-US"/>
          </a:p>
        </p:txBody>
      </p:sp>
      <p:graphicFrame>
        <p:nvGraphicFramePr>
          <p:cNvPr id="8" name="Content Placeholder 2">
            <a:extLst>
              <a:ext uri="{FF2B5EF4-FFF2-40B4-BE49-F238E27FC236}">
                <a16:creationId xmlns:a16="http://schemas.microsoft.com/office/drawing/2014/main" id="{3F514EBB-0EF7-4E7B-76F5-66C4BE1E7B75}"/>
              </a:ext>
            </a:extLst>
          </p:cNvPr>
          <p:cNvGraphicFramePr>
            <a:graphicFrameLocks noGrp="1"/>
          </p:cNvGraphicFramePr>
          <p:nvPr>
            <p:ph idx="1"/>
            <p:extLst>
              <p:ext uri="{D42A27DB-BD31-4B8C-83A1-F6EECF244321}">
                <p14:modId xmlns:p14="http://schemas.microsoft.com/office/powerpoint/2010/main" val="1515333289"/>
              </p:ext>
            </p:extLst>
          </p:nvPr>
        </p:nvGraphicFramePr>
        <p:xfrm>
          <a:off x="838200" y="2108200"/>
          <a:ext cx="9526588" cy="3463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10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E6ADB-CD15-09E2-DF3A-9CBA3625A4E4}"/>
              </a:ext>
            </a:extLst>
          </p:cNvPr>
          <p:cNvSpPr>
            <a:spLocks noGrp="1"/>
          </p:cNvSpPr>
          <p:nvPr>
            <p:ph type="title"/>
          </p:nvPr>
        </p:nvSpPr>
        <p:spPr>
          <a:xfrm>
            <a:off x="838199" y="800100"/>
            <a:ext cx="4068098" cy="4872606"/>
          </a:xfrm>
        </p:spPr>
        <p:txBody>
          <a:bodyPr anchor="t">
            <a:normAutofit/>
          </a:bodyPr>
          <a:lstStyle/>
          <a:p>
            <a:r>
              <a:rPr lang="en-CA" b="1" i="0" dirty="0">
                <a:effectLst/>
                <a:latin typeface="Söhne"/>
              </a:rPr>
              <a:t>GitHub Features</a:t>
            </a:r>
            <a:endParaRPr lang="en-CA" dirty="0"/>
          </a:p>
        </p:txBody>
      </p:sp>
      <p:cxnSp>
        <p:nvCxnSpPr>
          <p:cNvPr id="19" name="Straight Connector 18">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EBE86FD-BC58-BAB8-1868-3179244FCC60}"/>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1" name="Straight Connector 20">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74A5DC0-5DA6-846C-CB29-6EE06BE38D3F}"/>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DFA9E9A6-5F33-A68D-C106-5CCF8DBAB612}"/>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4</a:t>
            </a:fld>
            <a:endParaRPr lang="en-US"/>
          </a:p>
        </p:txBody>
      </p:sp>
      <p:graphicFrame>
        <p:nvGraphicFramePr>
          <p:cNvPr id="9" name="Rectangle 1">
            <a:extLst>
              <a:ext uri="{FF2B5EF4-FFF2-40B4-BE49-F238E27FC236}">
                <a16:creationId xmlns:a16="http://schemas.microsoft.com/office/drawing/2014/main" id="{0A770709-AC0C-7652-02E2-E3647DF96298}"/>
              </a:ext>
            </a:extLst>
          </p:cNvPr>
          <p:cNvGraphicFramePr>
            <a:graphicFrameLocks noGrp="1"/>
          </p:cNvGraphicFramePr>
          <p:nvPr>
            <p:ph idx="1"/>
            <p:extLst>
              <p:ext uri="{D42A27DB-BD31-4B8C-83A1-F6EECF244321}">
                <p14:modId xmlns:p14="http://schemas.microsoft.com/office/powerpoint/2010/main" val="2775685567"/>
              </p:ext>
            </p:extLst>
          </p:nvPr>
        </p:nvGraphicFramePr>
        <p:xfrm>
          <a:off x="4906296" y="800101"/>
          <a:ext cx="545849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57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B53FD-ADE8-C441-D33B-5F98A5D09948}"/>
              </a:ext>
            </a:extLst>
          </p:cNvPr>
          <p:cNvSpPr>
            <a:spLocks noGrp="1"/>
          </p:cNvSpPr>
          <p:nvPr>
            <p:ph type="title"/>
          </p:nvPr>
        </p:nvSpPr>
        <p:spPr>
          <a:xfrm>
            <a:off x="838199" y="800100"/>
            <a:ext cx="4068098" cy="4872606"/>
          </a:xfrm>
        </p:spPr>
        <p:txBody>
          <a:bodyPr anchor="t">
            <a:normAutofit/>
          </a:bodyPr>
          <a:lstStyle/>
          <a:p>
            <a:r>
              <a:rPr lang="en-CA" b="1" i="0" dirty="0">
                <a:effectLst/>
                <a:latin typeface="Söhne"/>
              </a:rPr>
              <a:t>GitHub in Practice</a:t>
            </a:r>
            <a:endParaRPr lang="en-CA" dirty="0"/>
          </a:p>
        </p:txBody>
      </p:sp>
      <p:cxnSp>
        <p:nvCxnSpPr>
          <p:cNvPr id="18" name="Straight Connector 17">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A31AD8E-5E61-0C2C-9C59-996B860B73F8}"/>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0" name="Straight Connector 19">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01B7F7C3-8584-98FD-E951-DEF4B1A381AF}"/>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449B180A-C00D-1913-A916-3EDBA9E6B43A}"/>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5</a:t>
            </a:fld>
            <a:endParaRPr lang="en-US"/>
          </a:p>
        </p:txBody>
      </p:sp>
      <p:graphicFrame>
        <p:nvGraphicFramePr>
          <p:cNvPr id="9" name="Content Placeholder 2">
            <a:extLst>
              <a:ext uri="{FF2B5EF4-FFF2-40B4-BE49-F238E27FC236}">
                <a16:creationId xmlns:a16="http://schemas.microsoft.com/office/drawing/2014/main" id="{96F25BEA-5D08-255E-2CAC-A0CA1D2F6BD0}"/>
              </a:ext>
            </a:extLst>
          </p:cNvPr>
          <p:cNvGraphicFramePr>
            <a:graphicFrameLocks noGrp="1"/>
          </p:cNvGraphicFramePr>
          <p:nvPr>
            <p:ph idx="1"/>
            <p:extLst>
              <p:ext uri="{D42A27DB-BD31-4B8C-83A1-F6EECF244321}">
                <p14:modId xmlns:p14="http://schemas.microsoft.com/office/powerpoint/2010/main" val="2147458437"/>
              </p:ext>
            </p:extLst>
          </p:nvPr>
        </p:nvGraphicFramePr>
        <p:xfrm>
          <a:off x="4906296" y="800101"/>
          <a:ext cx="545849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26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2644E-F848-0FD6-F887-9A248D823A7F}"/>
              </a:ext>
            </a:extLst>
          </p:cNvPr>
          <p:cNvSpPr>
            <a:spLocks noGrp="1"/>
          </p:cNvSpPr>
          <p:nvPr>
            <p:ph type="title"/>
          </p:nvPr>
        </p:nvSpPr>
        <p:spPr>
          <a:xfrm>
            <a:off x="837513" y="586798"/>
            <a:ext cx="9396733" cy="1086646"/>
          </a:xfrm>
        </p:spPr>
        <p:txBody>
          <a:bodyPr anchor="ctr">
            <a:normAutofit/>
          </a:bodyPr>
          <a:lstStyle/>
          <a:p>
            <a:r>
              <a:rPr lang="en-CA" b="1" i="0" dirty="0">
                <a:effectLst/>
                <a:latin typeface="Söhne"/>
              </a:rPr>
              <a:t>Diving into Issues</a:t>
            </a:r>
            <a:endParaRPr lang="en-CA" dirty="0"/>
          </a:p>
        </p:txBody>
      </p:sp>
      <p:cxnSp>
        <p:nvCxnSpPr>
          <p:cNvPr id="25" name="Straight Connector 17">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6E3282E-E57C-DDA3-E3FC-17F9669BAD7F}"/>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6" name="Straight Connector 19">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619A8730-9280-3822-E661-3FE6282D7F1B}"/>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sp>
        <p:nvSpPr>
          <p:cNvPr id="6" name="Slide Number Placeholder 5">
            <a:extLst>
              <a:ext uri="{FF2B5EF4-FFF2-40B4-BE49-F238E27FC236}">
                <a16:creationId xmlns:a16="http://schemas.microsoft.com/office/drawing/2014/main" id="{ECFF5E58-8A3A-82AA-59A8-AC510A346978}"/>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6</a:t>
            </a:fld>
            <a:endParaRPr lang="en-US"/>
          </a:p>
        </p:txBody>
      </p:sp>
      <p:graphicFrame>
        <p:nvGraphicFramePr>
          <p:cNvPr id="27" name="Content Placeholder 2">
            <a:extLst>
              <a:ext uri="{FF2B5EF4-FFF2-40B4-BE49-F238E27FC236}">
                <a16:creationId xmlns:a16="http://schemas.microsoft.com/office/drawing/2014/main" id="{085030A0-401F-19F9-2848-3D45CFC68ABF}"/>
              </a:ext>
            </a:extLst>
          </p:cNvPr>
          <p:cNvGraphicFramePr>
            <a:graphicFrameLocks noGrp="1"/>
          </p:cNvGraphicFramePr>
          <p:nvPr>
            <p:ph idx="1"/>
            <p:extLst>
              <p:ext uri="{D42A27DB-BD31-4B8C-83A1-F6EECF244321}">
                <p14:modId xmlns:p14="http://schemas.microsoft.com/office/powerpoint/2010/main" val="2346154994"/>
              </p:ext>
            </p:extLst>
          </p:nvPr>
        </p:nvGraphicFramePr>
        <p:xfrm>
          <a:off x="838200" y="2108200"/>
          <a:ext cx="9526588" cy="3463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9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5B642-9FDB-00E3-7C30-28BEED859454}"/>
              </a:ext>
            </a:extLst>
          </p:cNvPr>
          <p:cNvSpPr>
            <a:spLocks noGrp="1"/>
          </p:cNvSpPr>
          <p:nvPr>
            <p:ph type="title"/>
          </p:nvPr>
        </p:nvSpPr>
        <p:spPr>
          <a:xfrm>
            <a:off x="6096000" y="529122"/>
            <a:ext cx="4301960" cy="1222621"/>
          </a:xfrm>
        </p:spPr>
        <p:txBody>
          <a:bodyPr anchor="ctr">
            <a:normAutofit/>
          </a:bodyPr>
          <a:lstStyle/>
          <a:p>
            <a:r>
              <a:rPr lang="en-US" sz="3700" b="1" i="0">
                <a:effectLst/>
                <a:latin typeface="Söhne"/>
              </a:rPr>
              <a:t>Show and Tell: Playlist Management</a:t>
            </a:r>
            <a:endParaRPr lang="en-CA" sz="3700"/>
          </a:p>
        </p:txBody>
      </p:sp>
      <p:pic>
        <p:nvPicPr>
          <p:cNvPr id="8" name="Picture 7" descr="Sticky notes on a wall">
            <a:extLst>
              <a:ext uri="{FF2B5EF4-FFF2-40B4-BE49-F238E27FC236}">
                <a16:creationId xmlns:a16="http://schemas.microsoft.com/office/drawing/2014/main" id="{CC656F26-3480-74D1-7E15-4F46F4EACF84}"/>
              </a:ext>
            </a:extLst>
          </p:cNvPr>
          <p:cNvPicPr>
            <a:picLocks noChangeAspect="1"/>
          </p:cNvPicPr>
          <p:nvPr/>
        </p:nvPicPr>
        <p:blipFill rotWithShape="1">
          <a:blip r:embed="rId2"/>
          <a:srcRect l="23297" r="23561" b="2"/>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4C89F815-A8F0-18AA-BCA9-8A8F094C483D}"/>
              </a:ext>
            </a:extLst>
          </p:cNvPr>
          <p:cNvSpPr>
            <a:spLocks noGrp="1"/>
          </p:cNvSpPr>
          <p:nvPr>
            <p:ph idx="1"/>
          </p:nvPr>
        </p:nvSpPr>
        <p:spPr>
          <a:xfrm>
            <a:off x="6096000" y="2356347"/>
            <a:ext cx="4269474" cy="3396180"/>
          </a:xfrm>
        </p:spPr>
        <p:txBody>
          <a:bodyPr>
            <a:normAutofit/>
          </a:bodyPr>
          <a:lstStyle/>
          <a:p>
            <a:pPr>
              <a:buFont typeface="Arial" panose="020B0604020202020204" pitchFamily="34" charset="0"/>
              <a:buChar char="•"/>
            </a:pPr>
            <a:r>
              <a:rPr lang="en-US" b="0" i="0" dirty="0">
                <a:effectLst/>
                <a:latin typeface="Söhne"/>
              </a:rPr>
              <a:t>A quick overview of:</a:t>
            </a:r>
          </a:p>
          <a:p>
            <a:pPr lvl="1"/>
            <a:r>
              <a:rPr lang="en-US" b="0" i="0" dirty="0">
                <a:effectLst/>
                <a:latin typeface="Söhne"/>
              </a:rPr>
              <a:t>Project.</a:t>
            </a:r>
          </a:p>
          <a:p>
            <a:pPr lvl="1"/>
            <a:r>
              <a:rPr lang="en-US" b="0" i="0" dirty="0">
                <a:effectLst/>
                <a:latin typeface="Söhne"/>
              </a:rPr>
              <a:t>Issues.</a:t>
            </a:r>
          </a:p>
          <a:p>
            <a:pPr lvl="1"/>
            <a:r>
              <a:rPr lang="en-US" dirty="0">
                <a:latin typeface="Söhne"/>
              </a:rPr>
              <a:t>T</a:t>
            </a:r>
            <a:r>
              <a:rPr lang="en-US" b="0" i="0" dirty="0">
                <a:effectLst/>
                <a:latin typeface="Söhne"/>
              </a:rPr>
              <a:t>asks.</a:t>
            </a:r>
          </a:p>
          <a:p>
            <a:pPr lvl="1"/>
            <a:r>
              <a:rPr lang="en-US" b="0" i="0" dirty="0">
                <a:effectLst/>
                <a:latin typeface="Söhne"/>
              </a:rPr>
              <a:t>Using milestones and labels.</a:t>
            </a:r>
          </a:p>
          <a:p>
            <a:endParaRPr lang="en-CA" dirty="0"/>
          </a:p>
        </p:txBody>
      </p:sp>
      <p:sp>
        <p:nvSpPr>
          <p:cNvPr id="5" name="Footer Placeholder 4">
            <a:extLst>
              <a:ext uri="{FF2B5EF4-FFF2-40B4-BE49-F238E27FC236}">
                <a16:creationId xmlns:a16="http://schemas.microsoft.com/office/drawing/2014/main" id="{B863E6ED-5D7C-65D9-F21F-E09348A33A8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582E52B6-E51B-BD8D-B651-C668CD44EAE4}"/>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BCEAEFFD-902F-CAE9-FB94-FBEE38460C3F}"/>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7</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77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B84BB-E35C-B251-BD64-E6867A3E87BB}"/>
              </a:ext>
            </a:extLst>
          </p:cNvPr>
          <p:cNvSpPr>
            <a:spLocks noGrp="1"/>
          </p:cNvSpPr>
          <p:nvPr>
            <p:ph type="title"/>
          </p:nvPr>
        </p:nvSpPr>
        <p:spPr>
          <a:xfrm>
            <a:off x="4601678" y="648271"/>
            <a:ext cx="5879796" cy="1037221"/>
          </a:xfrm>
        </p:spPr>
        <p:txBody>
          <a:bodyPr anchor="ctr">
            <a:normAutofit/>
          </a:bodyPr>
          <a:lstStyle/>
          <a:p>
            <a:r>
              <a:rPr lang="en-US" b="1" i="0" dirty="0">
                <a:effectLst/>
                <a:latin typeface="Söhne"/>
              </a:rPr>
              <a:t>Setting Up Your First Issue</a:t>
            </a:r>
            <a:endParaRPr lang="en-CA" dirty="0"/>
          </a:p>
        </p:txBody>
      </p:sp>
      <p:pic>
        <p:nvPicPr>
          <p:cNvPr id="8" name="Picture 7" descr="Question mark boxes">
            <a:extLst>
              <a:ext uri="{FF2B5EF4-FFF2-40B4-BE49-F238E27FC236}">
                <a16:creationId xmlns:a16="http://schemas.microsoft.com/office/drawing/2014/main" id="{4D136EC3-C9BF-1546-FAE4-3F28E77A7024}"/>
              </a:ext>
            </a:extLst>
          </p:cNvPr>
          <p:cNvPicPr>
            <a:picLocks noChangeAspect="1"/>
          </p:cNvPicPr>
          <p:nvPr/>
        </p:nvPicPr>
        <p:blipFill rotWithShape="1">
          <a:blip r:embed="rId2"/>
          <a:srcRect l="37159" r="31278"/>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78AE00B9-0204-6EBC-E7EC-8C12A006A777}"/>
              </a:ext>
            </a:extLst>
          </p:cNvPr>
          <p:cNvSpPr>
            <a:spLocks noGrp="1"/>
          </p:cNvSpPr>
          <p:nvPr>
            <p:ph idx="1"/>
          </p:nvPr>
        </p:nvSpPr>
        <p:spPr>
          <a:xfrm>
            <a:off x="4686303" y="2400300"/>
            <a:ext cx="5616643" cy="3272405"/>
          </a:xfrm>
        </p:spPr>
        <p:txBody>
          <a:bodyPr>
            <a:normAutofit/>
          </a:bodyPr>
          <a:lstStyle/>
          <a:p>
            <a:r>
              <a:rPr lang="en-US" b="0" i="0" dirty="0">
                <a:effectLst/>
                <a:latin typeface="Söhne"/>
              </a:rPr>
              <a:t>Step-by-step guide:</a:t>
            </a:r>
          </a:p>
          <a:p>
            <a:pPr marL="800100" lvl="1" indent="-342900">
              <a:buFont typeface="+mj-lt"/>
              <a:buAutoNum type="arabicPeriod"/>
            </a:pPr>
            <a:r>
              <a:rPr lang="en-US" b="0" i="0" dirty="0">
                <a:effectLst/>
                <a:latin typeface="Söhne"/>
              </a:rPr>
              <a:t>Access 'Issues'.</a:t>
            </a:r>
          </a:p>
          <a:p>
            <a:pPr marL="800100" lvl="1" indent="-342900">
              <a:buFont typeface="+mj-lt"/>
              <a:buAutoNum type="arabicPeriod"/>
            </a:pPr>
            <a:r>
              <a:rPr lang="en-US" b="0" i="0" dirty="0">
                <a:effectLst/>
                <a:latin typeface="Söhne"/>
              </a:rPr>
              <a:t>Click 'Milestone'.</a:t>
            </a:r>
          </a:p>
          <a:p>
            <a:pPr marL="800100" lvl="1" indent="-342900">
              <a:buFont typeface="+mj-lt"/>
              <a:buAutoNum type="arabicPeriod"/>
            </a:pPr>
            <a:r>
              <a:rPr lang="en-US" b="0" i="0" dirty="0">
                <a:effectLst/>
                <a:latin typeface="Söhne"/>
              </a:rPr>
              <a:t>Set 'Title', 'Due Date', and optional 'Description'.</a:t>
            </a:r>
          </a:p>
          <a:p>
            <a:pPr marL="800100" lvl="1" indent="-342900">
              <a:buFont typeface="+mj-lt"/>
              <a:buAutoNum type="arabicPeriod"/>
            </a:pPr>
            <a:r>
              <a:rPr lang="en-US" b="0" i="0" dirty="0">
                <a:effectLst/>
                <a:latin typeface="Söhne"/>
              </a:rPr>
              <a:t>Assign, label, and submit.</a:t>
            </a:r>
          </a:p>
          <a:p>
            <a:endParaRPr lang="en-CA" dirty="0"/>
          </a:p>
        </p:txBody>
      </p:sp>
      <p:sp>
        <p:nvSpPr>
          <p:cNvPr id="4" name="Date Placeholder 3">
            <a:extLst>
              <a:ext uri="{FF2B5EF4-FFF2-40B4-BE49-F238E27FC236}">
                <a16:creationId xmlns:a16="http://schemas.microsoft.com/office/drawing/2014/main" id="{463CAA22-D6CF-78B6-CFE9-452432D80BB6}"/>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18DC837-45DE-DC39-32E4-FE5AD1A15B24}"/>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7121A63C-B230-DDA1-B8EF-972A848A47A5}"/>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8</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44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C0A9F-0EBA-B4E8-54C7-28C6C49151EC}"/>
              </a:ext>
            </a:extLst>
          </p:cNvPr>
          <p:cNvSpPr>
            <a:spLocks noGrp="1"/>
          </p:cNvSpPr>
          <p:nvPr>
            <p:ph type="title"/>
          </p:nvPr>
        </p:nvSpPr>
        <p:spPr>
          <a:xfrm>
            <a:off x="6096000" y="529122"/>
            <a:ext cx="4301960" cy="1222621"/>
          </a:xfrm>
        </p:spPr>
        <p:txBody>
          <a:bodyPr anchor="ctr">
            <a:normAutofit/>
          </a:bodyPr>
          <a:lstStyle/>
          <a:p>
            <a:r>
              <a:rPr lang="en-CA" b="1" i="0" dirty="0">
                <a:effectLst/>
                <a:latin typeface="Söhne"/>
              </a:rPr>
              <a:t>Scenario</a:t>
            </a:r>
            <a:endParaRPr lang="en-CA" dirty="0"/>
          </a:p>
        </p:txBody>
      </p:sp>
      <p:pic>
        <p:nvPicPr>
          <p:cNvPr id="8" name="Picture 7" descr="Electronic circuit board">
            <a:extLst>
              <a:ext uri="{FF2B5EF4-FFF2-40B4-BE49-F238E27FC236}">
                <a16:creationId xmlns:a16="http://schemas.microsoft.com/office/drawing/2014/main" id="{CBC9AF96-A522-5E1F-B771-B6ADC7F250CB}"/>
              </a:ext>
            </a:extLst>
          </p:cNvPr>
          <p:cNvPicPr>
            <a:picLocks noChangeAspect="1"/>
          </p:cNvPicPr>
          <p:nvPr/>
        </p:nvPicPr>
        <p:blipFill rotWithShape="1">
          <a:blip r:embed="rId2"/>
          <a:srcRect l="40487" r="8655" b="-1"/>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6D8C837B-9BB0-8E8F-82C2-4A081D3F68D4}"/>
              </a:ext>
            </a:extLst>
          </p:cNvPr>
          <p:cNvSpPr>
            <a:spLocks noGrp="1"/>
          </p:cNvSpPr>
          <p:nvPr>
            <p:ph idx="1"/>
          </p:nvPr>
        </p:nvSpPr>
        <p:spPr>
          <a:xfrm>
            <a:off x="6096000" y="2356347"/>
            <a:ext cx="4269474" cy="3396180"/>
          </a:xfrm>
        </p:spPr>
        <p:txBody>
          <a:bodyPr>
            <a:normAutofit/>
          </a:bodyPr>
          <a:lstStyle/>
          <a:p>
            <a:r>
              <a:rPr lang="en-US" b="0" i="0" dirty="0">
                <a:effectLst/>
                <a:latin typeface="Söhne"/>
              </a:rPr>
              <a:t>As a new developer, you are hired by "</a:t>
            </a:r>
            <a:r>
              <a:rPr lang="en-US" b="0" i="0" dirty="0" err="1">
                <a:effectLst/>
                <a:latin typeface="Söhne"/>
              </a:rPr>
              <a:t>TechSolutions</a:t>
            </a:r>
            <a:r>
              <a:rPr lang="en-US" b="0" i="0" dirty="0">
                <a:effectLst/>
                <a:latin typeface="Söhne"/>
              </a:rPr>
              <a:t> Inc." to develop an online store for a client. You will use GitHub to manage and track the development process.</a:t>
            </a:r>
            <a:endParaRPr lang="en-CA" dirty="0"/>
          </a:p>
        </p:txBody>
      </p:sp>
      <p:sp>
        <p:nvSpPr>
          <p:cNvPr id="5" name="Footer Placeholder 4">
            <a:extLst>
              <a:ext uri="{FF2B5EF4-FFF2-40B4-BE49-F238E27FC236}">
                <a16:creationId xmlns:a16="http://schemas.microsoft.com/office/drawing/2014/main" id="{405CAF10-91CA-7E25-593D-D08614D83650}"/>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67E432FD-DC0A-129F-9E34-B67D98310B44}"/>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9/6/2023</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3738AFC-FE4E-1CCB-0262-BC0B729D0AF2}"/>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9</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935266"/>
      </p:ext>
    </p:extLst>
  </p:cSld>
  <p:clrMapOvr>
    <a:masterClrMapping/>
  </p:clrMapOvr>
</p:sld>
</file>

<file path=ppt/theme/theme1.xml><?xml version="1.0" encoding="utf-8"?>
<a:theme xmlns:a="http://schemas.openxmlformats.org/drawingml/2006/main" name="MemoVTI">
  <a:themeElements>
    <a:clrScheme name="AnalogousFromRegularSeedLeftStep">
      <a:dk1>
        <a:srgbClr val="000000"/>
      </a:dk1>
      <a:lt1>
        <a:srgbClr val="FFFFFF"/>
      </a:lt1>
      <a:dk2>
        <a:srgbClr val="242F41"/>
      </a:dk2>
      <a:lt2>
        <a:srgbClr val="E8E6E2"/>
      </a:lt2>
      <a:accent1>
        <a:srgbClr val="2B6FE5"/>
      </a:accent1>
      <a:accent2>
        <a:srgbClr val="19ABD3"/>
      </a:accent2>
      <a:accent3>
        <a:srgbClr val="23B89A"/>
      </a:accent3>
      <a:accent4>
        <a:srgbClr val="16BB56"/>
      </a:accent4>
      <a:accent5>
        <a:srgbClr val="28BB23"/>
      </a:accent5>
      <a:accent6>
        <a:srgbClr val="5EB716"/>
      </a:accent6>
      <a:hlink>
        <a:srgbClr val="A47B36"/>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060271-5579-4FA5-9851-D4C8C2D881A5}"/>
</file>

<file path=customXml/itemProps2.xml><?xml version="1.0" encoding="utf-8"?>
<ds:datastoreItem xmlns:ds="http://schemas.openxmlformats.org/officeDocument/2006/customXml" ds:itemID="{3E3DC155-A6D2-4170-AB64-2C1BCC7A0FFB}"/>
</file>

<file path=customXml/itemProps3.xml><?xml version="1.0" encoding="utf-8"?>
<ds:datastoreItem xmlns:ds="http://schemas.openxmlformats.org/officeDocument/2006/customXml" ds:itemID="{ADBDA1C6-620D-4135-88B6-E91A8BE45999}"/>
</file>

<file path=docProps/app.xml><?xml version="1.0" encoding="utf-8"?>
<Properties xmlns="http://schemas.openxmlformats.org/officeDocument/2006/extended-properties" xmlns:vt="http://schemas.openxmlformats.org/officeDocument/2006/docPropsVTypes">
  <TotalTime>69</TotalTime>
  <Words>978</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Elephant</vt:lpstr>
      <vt:lpstr>Söhne</vt:lpstr>
      <vt:lpstr>Söhne Mono</vt:lpstr>
      <vt:lpstr>Univers Condensed</vt:lpstr>
      <vt:lpstr>MemoVTI</vt:lpstr>
      <vt:lpstr>Using GitHub for Projects</vt:lpstr>
      <vt:lpstr>Setting the Scene</vt:lpstr>
      <vt:lpstr>Why GitHub?</vt:lpstr>
      <vt:lpstr>GitHub Features</vt:lpstr>
      <vt:lpstr>GitHub in Practice</vt:lpstr>
      <vt:lpstr>Diving into Issues</vt:lpstr>
      <vt:lpstr>Show and Tell: Playlist Management</vt:lpstr>
      <vt:lpstr>Setting Up Your First Issue</vt:lpstr>
      <vt:lpstr>Scenario</vt:lpstr>
      <vt:lpstr>Setting Up the Repository</vt:lpstr>
      <vt:lpstr>Creating a Milestone: Frontend Development</vt:lpstr>
      <vt:lpstr>Creating Issues Under Milestone</vt:lpstr>
      <vt:lpstr>Labeling Issues for Better Categorization</vt:lpstr>
      <vt:lpstr>Assigning Issues</vt:lpstr>
      <vt:lpstr>Updating Issue with Tasks</vt:lpstr>
      <vt:lpstr>Working on the Tasks Locally</vt:lpstr>
      <vt:lpstr>Linking Commits to Issues</vt:lpstr>
      <vt:lpstr>Monitoring Progress</vt:lpstr>
      <vt:lpstr>Resolving and Closing Issues</vt:lpstr>
      <vt:lpstr>Review and Collaboration</vt:lpstr>
      <vt:lpstr>Handling Bugs and Feedback</vt:lpstr>
      <vt:lpstr>Wrapping Up</vt:lpstr>
      <vt:lpstr>Resolve merge conflicts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GitHub for Projects</dc:title>
  <dc:creator>James Thompson</dc:creator>
  <cp:lastModifiedBy>James Thompson</cp:lastModifiedBy>
  <cp:revision>1</cp:revision>
  <dcterms:created xsi:type="dcterms:W3CDTF">2023-09-05T14:28:05Z</dcterms:created>
  <dcterms:modified xsi:type="dcterms:W3CDTF">2023-09-06T12:57:49Z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