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A26397-759E-4422-AAAA-C749114735EA}" v="4" dt="2023-09-08T13:03:36.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Thompson" userId="d6be70ca-06ef-47e1-b21f-beec6d075b42" providerId="ADAL" clId="{CAA26397-759E-4422-AAAA-C749114735EA}"/>
    <pc:docChg chg="custSel addSld modSld">
      <pc:chgData name="James Thompson" userId="d6be70ca-06ef-47e1-b21f-beec6d075b42" providerId="ADAL" clId="{CAA26397-759E-4422-AAAA-C749114735EA}" dt="2023-09-08T13:03:43.771" v="114" actId="26606"/>
      <pc:docMkLst>
        <pc:docMk/>
      </pc:docMkLst>
      <pc:sldChg chg="modSp mod">
        <pc:chgData name="James Thompson" userId="d6be70ca-06ef-47e1-b21f-beec6d075b42" providerId="ADAL" clId="{CAA26397-759E-4422-AAAA-C749114735EA}" dt="2023-09-08T13:03:06.987" v="109" actId="207"/>
        <pc:sldMkLst>
          <pc:docMk/>
          <pc:sldMk cId="3571631574" sldId="256"/>
        </pc:sldMkLst>
        <pc:spChg chg="mod">
          <ac:chgData name="James Thompson" userId="d6be70ca-06ef-47e1-b21f-beec6d075b42" providerId="ADAL" clId="{CAA26397-759E-4422-AAAA-C749114735EA}" dt="2023-09-08T13:03:06.987" v="109" actId="207"/>
          <ac:spMkLst>
            <pc:docMk/>
            <pc:sldMk cId="3571631574" sldId="256"/>
            <ac:spMk id="4" creationId="{CD2EFAE7-C2C7-229E-B397-504CB696C622}"/>
          </ac:spMkLst>
        </pc:spChg>
      </pc:sldChg>
      <pc:sldChg chg="modSp mod">
        <pc:chgData name="James Thompson" userId="d6be70ca-06ef-47e1-b21f-beec6d075b42" providerId="ADAL" clId="{CAA26397-759E-4422-AAAA-C749114735EA}" dt="2023-09-08T13:03:20.472" v="110" actId="207"/>
        <pc:sldMkLst>
          <pc:docMk/>
          <pc:sldMk cId="4053242481" sldId="257"/>
        </pc:sldMkLst>
        <pc:spChg chg="mod">
          <ac:chgData name="James Thompson" userId="d6be70ca-06ef-47e1-b21f-beec6d075b42" providerId="ADAL" clId="{CAA26397-759E-4422-AAAA-C749114735EA}" dt="2023-09-08T13:03:20.472" v="110" actId="207"/>
          <ac:spMkLst>
            <pc:docMk/>
            <pc:sldMk cId="4053242481" sldId="257"/>
            <ac:spMk id="3" creationId="{D702FDE9-82AA-18C8-B8DC-DDD7500C09CA}"/>
          </ac:spMkLst>
        </pc:spChg>
        <pc:spChg chg="mod">
          <ac:chgData name="James Thompson" userId="d6be70ca-06ef-47e1-b21f-beec6d075b42" providerId="ADAL" clId="{CAA26397-759E-4422-AAAA-C749114735EA}" dt="2023-09-07T13:15:53.151" v="108" actId="27636"/>
          <ac:spMkLst>
            <pc:docMk/>
            <pc:sldMk cId="4053242481" sldId="257"/>
            <ac:spMk id="4" creationId="{A220C5E0-F63F-022D-2406-39726652FE9C}"/>
          </ac:spMkLst>
        </pc:spChg>
      </pc:sldChg>
      <pc:sldChg chg="addSp delSp modSp add mod setBg delDesignElem">
        <pc:chgData name="James Thompson" userId="d6be70ca-06ef-47e1-b21f-beec6d075b42" providerId="ADAL" clId="{CAA26397-759E-4422-AAAA-C749114735EA}" dt="2023-09-08T13:03:43.771" v="114" actId="26606"/>
        <pc:sldMkLst>
          <pc:docMk/>
          <pc:sldMk cId="3059429449" sldId="262"/>
        </pc:sldMkLst>
        <pc:spChg chg="mod">
          <ac:chgData name="James Thompson" userId="d6be70ca-06ef-47e1-b21f-beec6d075b42" providerId="ADAL" clId="{CAA26397-759E-4422-AAAA-C749114735EA}" dt="2023-09-08T13:03:43.771" v="114" actId="26606"/>
          <ac:spMkLst>
            <pc:docMk/>
            <pc:sldMk cId="3059429449" sldId="262"/>
            <ac:spMk id="2" creationId="{3A31F281-755B-8CD0-CAFE-753513407EA9}"/>
          </ac:spMkLst>
        </pc:spChg>
        <pc:spChg chg="mod">
          <ac:chgData name="James Thompson" userId="d6be70ca-06ef-47e1-b21f-beec6d075b42" providerId="ADAL" clId="{CAA26397-759E-4422-AAAA-C749114735EA}" dt="2023-09-08T13:03:43.771" v="114" actId="26606"/>
          <ac:spMkLst>
            <pc:docMk/>
            <pc:sldMk cId="3059429449" sldId="262"/>
            <ac:spMk id="3" creationId="{2FAABB72-D61A-09FD-9819-1356C9464939}"/>
          </ac:spMkLst>
        </pc:spChg>
        <pc:spChg chg="mod">
          <ac:chgData name="James Thompson" userId="d6be70ca-06ef-47e1-b21f-beec6d075b42" providerId="ADAL" clId="{CAA26397-759E-4422-AAAA-C749114735EA}" dt="2023-09-08T13:03:43.771" v="114" actId="26606"/>
          <ac:spMkLst>
            <pc:docMk/>
            <pc:sldMk cId="3059429449" sldId="262"/>
            <ac:spMk id="4" creationId="{C74150E9-F003-47BA-A860-52E22BE1A4D8}"/>
          </ac:spMkLst>
        </pc:spChg>
        <pc:spChg chg="del">
          <ac:chgData name="James Thompson" userId="d6be70ca-06ef-47e1-b21f-beec6d075b42" providerId="ADAL" clId="{CAA26397-759E-4422-AAAA-C749114735EA}" dt="2023-09-08T13:03:36.413" v="112"/>
          <ac:spMkLst>
            <pc:docMk/>
            <pc:sldMk cId="3059429449" sldId="262"/>
            <ac:spMk id="10" creationId="{92B0CFF1-78D7-4A83-A95E-71F9E3831622}"/>
          </ac:spMkLst>
        </pc:spChg>
        <pc:spChg chg="add">
          <ac:chgData name="James Thompson" userId="d6be70ca-06ef-47e1-b21f-beec6d075b42" providerId="ADAL" clId="{CAA26397-759E-4422-AAAA-C749114735EA}" dt="2023-09-08T13:03:43.771" v="114" actId="26606"/>
          <ac:spMkLst>
            <pc:docMk/>
            <pc:sldMk cId="3059429449" sldId="262"/>
            <ac:spMk id="11" creationId="{57B73489-D0E4-4C8B-884B-43A00CCD33C7}"/>
          </ac:spMkLst>
        </pc:spChg>
        <pc:spChg chg="del">
          <ac:chgData name="James Thompson" userId="d6be70ca-06ef-47e1-b21f-beec6d075b42" providerId="ADAL" clId="{CAA26397-759E-4422-AAAA-C749114735EA}" dt="2023-09-08T13:03:36.413" v="112"/>
          <ac:spMkLst>
            <pc:docMk/>
            <pc:sldMk cId="3059429449" sldId="262"/>
            <ac:spMk id="12" creationId="{C34B9DE3-1715-4EE3-99FA-C9BC12F5DBA1}"/>
          </ac:spMkLst>
        </pc:spChg>
        <pc:spChg chg="add">
          <ac:chgData name="James Thompson" userId="d6be70ca-06ef-47e1-b21f-beec6d075b42" providerId="ADAL" clId="{CAA26397-759E-4422-AAAA-C749114735EA}" dt="2023-09-08T13:03:43.771" v="114" actId="26606"/>
          <ac:spMkLst>
            <pc:docMk/>
            <pc:sldMk cId="3059429449" sldId="262"/>
            <ac:spMk id="13" creationId="{1C582B07-D0F0-4B6B-A5D9-D2F192CB3A4E}"/>
          </ac:spMkLst>
        </pc:spChg>
        <pc:spChg chg="add">
          <ac:chgData name="James Thompson" userId="d6be70ca-06ef-47e1-b21f-beec6d075b42" providerId="ADAL" clId="{CAA26397-759E-4422-AAAA-C749114735EA}" dt="2023-09-08T13:03:43.771" v="114" actId="26606"/>
          <ac:spMkLst>
            <pc:docMk/>
            <pc:sldMk cId="3059429449" sldId="262"/>
            <ac:spMk id="15" creationId="{DA1A4301-6FFC-4C82-A1FA-7634D8CAA8F5}"/>
          </ac:spMkLst>
        </pc:spChg>
        <pc:spChg chg="add">
          <ac:chgData name="James Thompson" userId="d6be70ca-06ef-47e1-b21f-beec6d075b42" providerId="ADAL" clId="{CAA26397-759E-4422-AAAA-C749114735EA}" dt="2023-09-08T13:03:43.771" v="114" actId="26606"/>
          <ac:spMkLst>
            <pc:docMk/>
            <pc:sldMk cId="3059429449" sldId="262"/>
            <ac:spMk id="48" creationId="{A890253F-325A-4AC7-AF5F-06FB890E8F0E}"/>
          </ac:spMkLst>
        </pc:spChg>
        <pc:grpChg chg="add">
          <ac:chgData name="James Thompson" userId="d6be70ca-06ef-47e1-b21f-beec6d075b42" providerId="ADAL" clId="{CAA26397-759E-4422-AAAA-C749114735EA}" dt="2023-09-08T13:03:43.771" v="114" actId="26606"/>
          <ac:grpSpMkLst>
            <pc:docMk/>
            <pc:sldMk cId="3059429449" sldId="262"/>
            <ac:grpSpMk id="17" creationId="{8323DD1D-77DE-48B2-A0A0-6265801531E5}"/>
          </ac:grpSpMkLst>
        </pc:grpChg>
        <pc:picChg chg="mod ord">
          <ac:chgData name="James Thompson" userId="d6be70ca-06ef-47e1-b21f-beec6d075b42" providerId="ADAL" clId="{CAA26397-759E-4422-AAAA-C749114735EA}" dt="2023-09-08T13:03:43.771" v="114" actId="26606"/>
          <ac:picMkLst>
            <pc:docMk/>
            <pc:sldMk cId="3059429449" sldId="262"/>
            <ac:picMk id="6" creationId="{DD43E003-CDF0-BE9A-A253-B4B2C2BF1D1F}"/>
          </ac:picMkLst>
        </pc:picChg>
        <pc:cxnChg chg="del">
          <ac:chgData name="James Thompson" userId="d6be70ca-06ef-47e1-b21f-beec6d075b42" providerId="ADAL" clId="{CAA26397-759E-4422-AAAA-C749114735EA}" dt="2023-09-08T13:03:36.413" v="112"/>
          <ac:cxnSpMkLst>
            <pc:docMk/>
            <pc:sldMk cId="3059429449" sldId="262"/>
            <ac:cxnSpMk id="14" creationId="{6108BD3D-CFD0-4A15-ACF6-EBC254CD7CF1}"/>
          </ac:cxnSpMkLst>
        </pc:cxnChg>
        <pc:cxnChg chg="del">
          <ac:chgData name="James Thompson" userId="d6be70ca-06ef-47e1-b21f-beec6d075b42" providerId="ADAL" clId="{CAA26397-759E-4422-AAAA-C749114735EA}" dt="2023-09-08T13:03:36.413" v="112"/>
          <ac:cxnSpMkLst>
            <pc:docMk/>
            <pc:sldMk cId="3059429449" sldId="262"/>
            <ac:cxnSpMk id="16" creationId="{DB2019E5-6C31-4640-A135-6BBA7FFCF69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373B4-38D0-4E22-A5D1-FE6267FAB08E}" type="datetimeFigureOut">
              <a:rPr lang="en-CA" smtClean="0"/>
              <a:t>2023-09-08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C2429-7D49-4466-B751-36DC8249B551}" type="slidenum">
              <a:rPr lang="en-CA" smtClean="0"/>
              <a:t>‹#›</a:t>
            </a:fld>
            <a:endParaRPr lang="en-CA"/>
          </a:p>
        </p:txBody>
      </p:sp>
    </p:spTree>
    <p:extLst>
      <p:ext uri="{BB962C8B-B14F-4D97-AF65-F5344CB8AC3E}">
        <p14:creationId xmlns:p14="http://schemas.microsoft.com/office/powerpoint/2010/main" val="799376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17A0E294-DA91-46A8-933B-FC0B6375BDFD}" type="datetime1">
              <a:rPr lang="en-US" smtClean="0"/>
              <a:t>9/8/2023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94703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0F92AB4-3D29-4DF8-9072-1762E6844C64}" type="datetime1">
              <a:rPr lang="en-US" smtClean="0"/>
              <a:t>9/8/2023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035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38CB01B8-34C1-4C77-A36D-FCAC4FD2F8C2}" type="datetime1">
              <a:rPr lang="en-US" smtClean="0"/>
              <a:t>9/8/2023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6310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C604BDCA-363A-4EBB-8ADD-059C5C675587}" type="datetime1">
              <a:rPr lang="en-US" smtClean="0"/>
              <a:t>9/8/2023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4753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C800959B-43EB-409B-A9C7-BABFF2AD6ECA}" type="datetime1">
              <a:rPr lang="en-US" smtClean="0"/>
              <a:t>9/8/2023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Copyright ©2023 Northern Alberta Institute of Technology.  All rights reserved</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81643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5A46B6E9-C23F-4A2C-A487-D227A9F581C9}" type="datetime1">
              <a:rPr lang="en-US" smtClean="0"/>
              <a:t>9/8/2023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Copyright ©2023 Northern Alberta Institute of Technology.  All rights reserved</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0393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25629424-5F6E-4AD9-965D-769074A80EC8}" type="datetime1">
              <a:rPr lang="en-US" smtClean="0"/>
              <a:t>9/8/2023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Copyright ©2023 Northern Alberta Institute of Technology.  All rights reserved</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5397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0C6BF147-0FD7-4954-93C3-825D18BD8727}" type="datetime1">
              <a:rPr lang="en-US" smtClean="0"/>
              <a:t>9/8/2023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Copyright ©2023 Northern Alberta Institute of Technology.  All rights reserved</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3813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E8E5894C-616A-4E12-AD73-BC9F5A818FD5}" type="datetime1">
              <a:rPr lang="en-US" smtClean="0"/>
              <a:t>9/8/2023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Copyright ©2023 Northern Alberta Institute of Technology.  All rights reserved</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9426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FEB6BD0F-03F5-4E90-B2A3-4A52D4560A4B}" type="datetime1">
              <a:rPr lang="en-US" smtClean="0"/>
              <a:t>9/8/2023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Copyright ©2023 Northern Alberta Institute of Technology.  All rights reserved</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3157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3B439B60-5BE0-497C-82DC-A3CAB8C60657}" type="datetime1">
              <a:rPr lang="en-US" smtClean="0"/>
              <a:t>9/8/2023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Copyright ©2023 Northern Alberta Institute of Technology.  All rights reserved</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6813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5460CC52-843C-402F-A444-023FC7D4529C}" type="datetime1">
              <a:rPr lang="en-US" smtClean="0"/>
              <a:t>9/8/2023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Copyright ©2023 Northern Alberta Institute of Technology.  All rights reserved</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62277518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8" name="Group 47">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79" name="Rectangle 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Rectangle 80">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Right Triangle 8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86" name="Straight Connector 8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C88A1FE-3320-CE44-3818-DCEDD49F9DEE}"/>
              </a:ext>
            </a:extLst>
          </p:cNvPr>
          <p:cNvSpPr>
            <a:spLocks noGrp="1"/>
          </p:cNvSpPr>
          <p:nvPr>
            <p:ph type="ctrTitle"/>
          </p:nvPr>
        </p:nvSpPr>
        <p:spPr>
          <a:xfrm>
            <a:off x="457200" y="728907"/>
            <a:ext cx="4952999" cy="2244176"/>
          </a:xfrm>
        </p:spPr>
        <p:txBody>
          <a:bodyPr vert="horz" lIns="91440" tIns="45720" rIns="91440" bIns="45720" rtlCol="0" anchor="ctr">
            <a:normAutofit/>
          </a:bodyPr>
          <a:lstStyle/>
          <a:p>
            <a:pPr algn="l"/>
            <a:r>
              <a:rPr lang="en-US" sz="4400" b="1" i="0" dirty="0">
                <a:solidFill>
                  <a:schemeClr val="tx2"/>
                </a:solidFill>
                <a:effectLst/>
              </a:rPr>
              <a:t>Program IDE – C# Program</a:t>
            </a:r>
            <a:endParaRPr lang="en-US" sz="4400" dirty="0">
              <a:solidFill>
                <a:schemeClr val="tx2"/>
              </a:solidFill>
            </a:endParaRPr>
          </a:p>
        </p:txBody>
      </p:sp>
      <p:sp>
        <p:nvSpPr>
          <p:cNvPr id="3" name="Subtitle 2">
            <a:extLst>
              <a:ext uri="{FF2B5EF4-FFF2-40B4-BE49-F238E27FC236}">
                <a16:creationId xmlns:a16="http://schemas.microsoft.com/office/drawing/2014/main" id="{EB6D7F55-A98B-B204-AE19-8D1BD9B7B02C}"/>
              </a:ext>
            </a:extLst>
          </p:cNvPr>
          <p:cNvSpPr>
            <a:spLocks noGrp="1"/>
          </p:cNvSpPr>
          <p:nvPr>
            <p:ph type="subTitle" idx="1"/>
          </p:nvPr>
        </p:nvSpPr>
        <p:spPr>
          <a:xfrm>
            <a:off x="457200" y="3264832"/>
            <a:ext cx="4952999" cy="3009494"/>
          </a:xfrm>
        </p:spPr>
        <p:txBody>
          <a:bodyPr vert="horz" lIns="91440" tIns="45720" rIns="91440" bIns="45720" rtlCol="0">
            <a:normAutofit/>
          </a:bodyPr>
          <a:lstStyle/>
          <a:p>
            <a:pPr marL="228600" indent="-228600" algn="l">
              <a:buFont typeface="+mj-lt"/>
              <a:buAutoNum type="arabicPeriod"/>
            </a:pPr>
            <a:r>
              <a:rPr lang="en-US" sz="1800" b="0" i="0" dirty="0">
                <a:solidFill>
                  <a:schemeClr val="tx2"/>
                </a:solidFill>
                <a:effectLst/>
              </a:rPr>
              <a:t>Supports multiple queries.</a:t>
            </a:r>
          </a:p>
          <a:p>
            <a:pPr marL="228600" indent="-228600" algn="l">
              <a:buFont typeface="+mj-lt"/>
              <a:buAutoNum type="arabicPeriod"/>
            </a:pPr>
            <a:r>
              <a:rPr lang="en-US" sz="1800" b="0" i="0" dirty="0">
                <a:solidFill>
                  <a:schemeClr val="tx2"/>
                </a:solidFill>
                <a:effectLst/>
              </a:rPr>
              <a:t>Functions similar to a console application.</a:t>
            </a:r>
          </a:p>
          <a:p>
            <a:pPr marL="228600" indent="-228600" algn="l">
              <a:buFont typeface="+mj-lt"/>
              <a:buAutoNum type="arabicPeriod"/>
            </a:pPr>
            <a:r>
              <a:rPr lang="en-US" sz="1800" b="0" i="0" dirty="0">
                <a:solidFill>
                  <a:schemeClr val="tx2"/>
                </a:solidFill>
                <a:effectLst/>
              </a:rPr>
              <a:t>Ideal for pre-testing components that integrate with backend applications or class libraries.</a:t>
            </a:r>
          </a:p>
          <a:p>
            <a:pPr marL="228600" indent="-228600" algn="l">
              <a:buFont typeface="+mj-lt"/>
              <a:buAutoNum type="arabicPeriod"/>
            </a:pPr>
            <a:endParaRPr lang="en-US" sz="1800" dirty="0">
              <a:solidFill>
                <a:schemeClr val="tx2"/>
              </a:solidFill>
            </a:endParaRPr>
          </a:p>
        </p:txBody>
      </p:sp>
      <p:pic>
        <p:nvPicPr>
          <p:cNvPr id="78" name="Picture 3" descr="Skrip komputer di layar">
            <a:extLst>
              <a:ext uri="{FF2B5EF4-FFF2-40B4-BE49-F238E27FC236}">
                <a16:creationId xmlns:a16="http://schemas.microsoft.com/office/drawing/2014/main" id="{2FD6C305-1B54-2506-F8D2-647FB4CE58AD}"/>
              </a:ext>
            </a:extLst>
          </p:cNvPr>
          <p:cNvPicPr>
            <a:picLocks noChangeAspect="1"/>
          </p:cNvPicPr>
          <p:nvPr/>
        </p:nvPicPr>
        <p:blipFill rotWithShape="1">
          <a:blip r:embed="rId2"/>
          <a:srcRect l="1422" r="41194"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4" name="Footer Placeholder 3">
            <a:extLst>
              <a:ext uri="{FF2B5EF4-FFF2-40B4-BE49-F238E27FC236}">
                <a16:creationId xmlns:a16="http://schemas.microsoft.com/office/drawing/2014/main" id="{CD2EFAE7-C2C7-229E-B397-504CB696C622}"/>
              </a:ext>
            </a:extLst>
          </p:cNvPr>
          <p:cNvSpPr>
            <a:spLocks noGrp="1"/>
          </p:cNvSpPr>
          <p:nvPr>
            <p:ph type="ftr" sz="quarter" idx="11"/>
          </p:nvPr>
        </p:nvSpPr>
        <p:spPr/>
        <p:txBody>
          <a:bodyPr/>
          <a:lstStyle/>
          <a:p>
            <a:r>
              <a:rPr lang="en-US" dirty="0">
                <a:solidFill>
                  <a:schemeClr val="tx1"/>
                </a:solidFill>
              </a:rPr>
              <a:t>Copyright ©2023 Northern Alberta Institute of Technology.  All rights reserved</a:t>
            </a:r>
          </a:p>
        </p:txBody>
      </p:sp>
    </p:spTree>
    <p:extLst>
      <p:ext uri="{BB962C8B-B14F-4D97-AF65-F5344CB8AC3E}">
        <p14:creationId xmlns:p14="http://schemas.microsoft.com/office/powerpoint/2010/main" val="357163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9EC5C66-5CA2-B848-6F79-4CD40099F110}"/>
              </a:ext>
            </a:extLst>
          </p:cNvPr>
          <p:cNvSpPr>
            <a:spLocks noGrp="1"/>
          </p:cNvSpPr>
          <p:nvPr>
            <p:ph type="title"/>
          </p:nvPr>
        </p:nvSpPr>
        <p:spPr>
          <a:xfrm>
            <a:off x="457200" y="728907"/>
            <a:ext cx="4952999" cy="2244176"/>
          </a:xfrm>
        </p:spPr>
        <p:txBody>
          <a:bodyPr>
            <a:normAutofit/>
          </a:bodyPr>
          <a:lstStyle/>
          <a:p>
            <a:r>
              <a:rPr lang="en-US" b="1" i="0" dirty="0">
                <a:solidFill>
                  <a:schemeClr val="tx2"/>
                </a:solidFill>
                <a:effectLst/>
                <a:latin typeface="Söhne"/>
              </a:rPr>
              <a:t>Writing Queries in the IDE</a:t>
            </a:r>
            <a:endParaRPr lang="en-CA" dirty="0">
              <a:solidFill>
                <a:schemeClr val="tx2"/>
              </a:solidFill>
            </a:endParaRPr>
          </a:p>
        </p:txBody>
      </p:sp>
      <p:sp>
        <p:nvSpPr>
          <p:cNvPr id="4" name="Rectangle 1">
            <a:extLst>
              <a:ext uri="{FF2B5EF4-FFF2-40B4-BE49-F238E27FC236}">
                <a16:creationId xmlns:a16="http://schemas.microsoft.com/office/drawing/2014/main" id="{A220C5E0-F63F-022D-2406-39726652FE9C}"/>
              </a:ext>
            </a:extLst>
          </p:cNvPr>
          <p:cNvSpPr>
            <a:spLocks noGrp="1" noChangeArrowheads="1"/>
          </p:cNvSpPr>
          <p:nvPr>
            <p:ph idx="1"/>
          </p:nvPr>
        </p:nvSpPr>
        <p:spPr bwMode="auto">
          <a:xfrm>
            <a:off x="457201" y="3264831"/>
            <a:ext cx="4952998" cy="332574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solidFill>
                  <a:schemeClr val="tx2"/>
                </a:solidFill>
                <a:effectLst/>
                <a:latin typeface="Söhne"/>
              </a:rPr>
              <a:t>The program is configured similarly to a C# console application.</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solidFill>
                  <a:schemeClr val="tx2"/>
                </a:solidFill>
                <a:effectLst/>
                <a:latin typeface="Söhne"/>
              </a:rPr>
              <a:t>Use C# language grammar for statements.</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solidFill>
                  <a:schemeClr val="tx2"/>
                </a:solidFill>
                <a:effectLst/>
                <a:latin typeface="Söhne"/>
              </a:rPr>
              <a:t>Statements should end with a semi-colon.</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solidFill>
                  <a:schemeClr val="tx2"/>
                </a:solidFill>
                <a:effectLst/>
                <a:latin typeface="Söhne"/>
              </a:rPr>
              <a:t>Results need a variable to store them.</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solidFill>
                  <a:schemeClr val="tx2"/>
                </a:solidFill>
                <a:effectLst/>
                <a:latin typeface="Söhne"/>
              </a:rPr>
              <a:t>Display results using the </a:t>
            </a:r>
            <a:r>
              <a:rPr kumimoji="0" lang="en-US" altLang="en-US" sz="1800" b="1" i="0" u="none" strike="noStrike" cap="none" normalizeH="0" baseline="0" dirty="0">
                <a:ln>
                  <a:noFill/>
                </a:ln>
                <a:solidFill>
                  <a:schemeClr val="tx2"/>
                </a:solidFill>
                <a:effectLst/>
                <a:latin typeface="Söhne Mono"/>
              </a:rPr>
              <a:t>.Dump()</a:t>
            </a:r>
            <a:r>
              <a:rPr kumimoji="0" lang="en-US" altLang="en-US" sz="1800" b="0" i="0" u="none" strike="noStrike" cap="none" normalizeH="0" baseline="0" dirty="0">
                <a:ln>
                  <a:noFill/>
                </a:ln>
                <a:solidFill>
                  <a:schemeClr val="tx2"/>
                </a:solidFill>
                <a:effectLst/>
                <a:latin typeface="Söhne"/>
              </a:rPr>
              <a:t> method from LINQPad.</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solidFill>
                  <a:schemeClr val="tx2"/>
                </a:solidFill>
                <a:effectLst/>
                <a:latin typeface="Söhne"/>
              </a:rPr>
              <a:t>Must be wrap in a void main {}</a:t>
            </a:r>
          </a:p>
          <a:p>
            <a:pPr marL="0" marR="0" lvl="0" indent="0" defTabSz="914400" rtl="0" eaLnBrk="0" fontAlgn="base" latinLnBrk="0" hangingPunct="0">
              <a:spcBef>
                <a:spcPct val="0"/>
              </a:spcBef>
              <a:spcAft>
                <a:spcPts val="600"/>
              </a:spcAft>
              <a:buClrTx/>
              <a:buSzTx/>
              <a:buFontTx/>
              <a:buChar char="•"/>
              <a:tabLst/>
            </a:pPr>
            <a:r>
              <a:rPr lang="en-US" altLang="en-US" sz="1800" dirty="0">
                <a:solidFill>
                  <a:schemeClr val="tx2"/>
                </a:solidFill>
                <a:latin typeface="Söhne"/>
              </a:rPr>
              <a:t>Methods are written below the main method.</a:t>
            </a:r>
            <a:endParaRPr kumimoji="0" lang="en-US" altLang="en-US" sz="1800" b="0" i="0" u="none" strike="noStrike" cap="none" normalizeH="0" baseline="0" dirty="0">
              <a:ln>
                <a:noFill/>
              </a:ln>
              <a:solidFill>
                <a:schemeClr val="tx2"/>
              </a:solidFill>
              <a:effectLst/>
              <a:latin typeface="Söhne"/>
            </a:endParaRP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p:txBody>
      </p:sp>
      <p:pic>
        <p:nvPicPr>
          <p:cNvPr id="6" name="Picture 5" descr="Many question marks on black background">
            <a:extLst>
              <a:ext uri="{FF2B5EF4-FFF2-40B4-BE49-F238E27FC236}">
                <a16:creationId xmlns:a16="http://schemas.microsoft.com/office/drawing/2014/main" id="{8A787352-8FC4-2FAC-67A3-D2E01AE7438F}"/>
              </a:ext>
            </a:extLst>
          </p:cNvPr>
          <p:cNvPicPr>
            <a:picLocks noChangeAspect="1"/>
          </p:cNvPicPr>
          <p:nvPr/>
        </p:nvPicPr>
        <p:blipFill rotWithShape="1">
          <a:blip r:embed="rId2"/>
          <a:srcRect l="47560"/>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3" name="Footer Placeholder 2">
            <a:extLst>
              <a:ext uri="{FF2B5EF4-FFF2-40B4-BE49-F238E27FC236}">
                <a16:creationId xmlns:a16="http://schemas.microsoft.com/office/drawing/2014/main" id="{D702FDE9-82AA-18C8-B8DC-DDD7500C09CA}"/>
              </a:ext>
            </a:extLst>
          </p:cNvPr>
          <p:cNvSpPr>
            <a:spLocks noGrp="1"/>
          </p:cNvSpPr>
          <p:nvPr>
            <p:ph type="ftr" sz="quarter" idx="11"/>
          </p:nvPr>
        </p:nvSpPr>
        <p:spPr/>
        <p:txBody>
          <a:bodyPr/>
          <a:lstStyle/>
          <a:p>
            <a:r>
              <a:rPr lang="en-US" dirty="0">
                <a:solidFill>
                  <a:schemeClr val="tx1"/>
                </a:solidFill>
              </a:rPr>
              <a:t>Copyright ©2023 Northern Alberta Institute of Technology.  All rights reserved</a:t>
            </a:r>
          </a:p>
        </p:txBody>
      </p:sp>
    </p:spTree>
    <p:extLst>
      <p:ext uri="{BB962C8B-B14F-4D97-AF65-F5344CB8AC3E}">
        <p14:creationId xmlns:p14="http://schemas.microsoft.com/office/powerpoint/2010/main" val="405324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2608-0BA0-0D83-86D7-7060BCF748E9}"/>
              </a:ext>
            </a:extLst>
          </p:cNvPr>
          <p:cNvSpPr>
            <a:spLocks noGrp="1"/>
          </p:cNvSpPr>
          <p:nvPr>
            <p:ph type="title"/>
          </p:nvPr>
        </p:nvSpPr>
        <p:spPr/>
        <p:txBody>
          <a:bodyPr/>
          <a:lstStyle/>
          <a:p>
            <a:r>
              <a:rPr lang="en-US" dirty="0"/>
              <a:t>Main Method</a:t>
            </a:r>
            <a:endParaRPr lang="en-CA" dirty="0"/>
          </a:p>
        </p:txBody>
      </p:sp>
      <p:sp>
        <p:nvSpPr>
          <p:cNvPr id="3" name="Content Placeholder 2">
            <a:extLst>
              <a:ext uri="{FF2B5EF4-FFF2-40B4-BE49-F238E27FC236}">
                <a16:creationId xmlns:a16="http://schemas.microsoft.com/office/drawing/2014/main" id="{9E242220-9036-39CD-13BD-1B1C7D449684}"/>
              </a:ext>
            </a:extLst>
          </p:cNvPr>
          <p:cNvSpPr>
            <a:spLocks noGrp="1"/>
          </p:cNvSpPr>
          <p:nvPr>
            <p:ph idx="1"/>
          </p:nvPr>
        </p:nvSpPr>
        <p:spPr/>
        <p:txBody>
          <a:bodyPr>
            <a:normAutofit fontScale="62500" lnSpcReduction="20000"/>
          </a:bodyPr>
          <a:lstStyle/>
          <a:p>
            <a:r>
              <a:rPr lang="en-CA" dirty="0"/>
              <a:t>void Main()</a:t>
            </a:r>
          </a:p>
          <a:p>
            <a:r>
              <a:rPr lang="en-CA" dirty="0"/>
              <a:t>{</a:t>
            </a:r>
          </a:p>
          <a:p>
            <a:r>
              <a:rPr lang="en-CA" dirty="0"/>
              <a:t>	//  Query Syntax </a:t>
            </a:r>
          </a:p>
          <a:p>
            <a:r>
              <a:rPr lang="en-CA" dirty="0"/>
              <a:t>	List&lt;Albums&gt; </a:t>
            </a:r>
            <a:r>
              <a:rPr lang="en-CA" dirty="0" err="1"/>
              <a:t>resultSQ</a:t>
            </a:r>
            <a:r>
              <a:rPr lang="en-CA" dirty="0"/>
              <a:t> = </a:t>
            </a:r>
            <a:r>
              <a:rPr lang="en-CA" dirty="0" err="1"/>
              <a:t>GetAllAlbumQ</a:t>
            </a:r>
            <a:r>
              <a:rPr lang="en-CA" dirty="0"/>
              <a:t>(2000);</a:t>
            </a:r>
          </a:p>
          <a:p>
            <a:r>
              <a:rPr lang="en-CA" dirty="0"/>
              <a:t>	</a:t>
            </a:r>
            <a:r>
              <a:rPr lang="en-CA" dirty="0" err="1"/>
              <a:t>resultSQ.Dump</a:t>
            </a:r>
            <a:r>
              <a:rPr lang="en-CA" dirty="0"/>
              <a:t>();</a:t>
            </a:r>
          </a:p>
          <a:p>
            <a:endParaRPr lang="en-CA" dirty="0"/>
          </a:p>
          <a:p>
            <a:endParaRPr lang="en-CA" dirty="0"/>
          </a:p>
          <a:p>
            <a:r>
              <a:rPr lang="en-CA" dirty="0"/>
              <a:t>	//  Method Syntax </a:t>
            </a:r>
          </a:p>
          <a:p>
            <a:r>
              <a:rPr lang="en-CA" dirty="0"/>
              <a:t>	List&lt;Albums&gt; </a:t>
            </a:r>
            <a:r>
              <a:rPr lang="en-CA" dirty="0" err="1"/>
              <a:t>resultMQ</a:t>
            </a:r>
            <a:r>
              <a:rPr lang="en-CA" dirty="0"/>
              <a:t> = </a:t>
            </a:r>
            <a:r>
              <a:rPr lang="en-CA" dirty="0" err="1"/>
              <a:t>GetAllAlbumM</a:t>
            </a:r>
            <a:r>
              <a:rPr lang="en-CA" dirty="0"/>
              <a:t>(2000);</a:t>
            </a:r>
          </a:p>
          <a:p>
            <a:r>
              <a:rPr lang="en-CA" dirty="0"/>
              <a:t>	</a:t>
            </a:r>
            <a:r>
              <a:rPr lang="en-CA" dirty="0" err="1"/>
              <a:t>resultMQ.Dump</a:t>
            </a:r>
            <a:r>
              <a:rPr lang="en-CA" dirty="0"/>
              <a:t>();</a:t>
            </a:r>
          </a:p>
          <a:p>
            <a:r>
              <a:rPr lang="en-CA" dirty="0"/>
              <a:t>}</a:t>
            </a:r>
          </a:p>
          <a:p>
            <a:endParaRPr lang="en-CA" dirty="0"/>
          </a:p>
        </p:txBody>
      </p:sp>
      <p:sp>
        <p:nvSpPr>
          <p:cNvPr id="4" name="Footer Placeholder 3">
            <a:extLst>
              <a:ext uri="{FF2B5EF4-FFF2-40B4-BE49-F238E27FC236}">
                <a16:creationId xmlns:a16="http://schemas.microsoft.com/office/drawing/2014/main" id="{603CB01A-5906-D41C-A07B-2C4D63D3508C}"/>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187904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3FEA-3B15-34E5-0636-2E9DF4B80400}"/>
              </a:ext>
            </a:extLst>
          </p:cNvPr>
          <p:cNvSpPr>
            <a:spLocks noGrp="1"/>
          </p:cNvSpPr>
          <p:nvPr>
            <p:ph type="title"/>
          </p:nvPr>
        </p:nvSpPr>
        <p:spPr/>
        <p:txBody>
          <a:bodyPr/>
          <a:lstStyle/>
          <a:p>
            <a:r>
              <a:rPr lang="en-US" dirty="0"/>
              <a:t>Query Method</a:t>
            </a:r>
            <a:endParaRPr lang="en-CA" dirty="0"/>
          </a:p>
        </p:txBody>
      </p:sp>
      <p:sp>
        <p:nvSpPr>
          <p:cNvPr id="3" name="Content Placeholder 2">
            <a:extLst>
              <a:ext uri="{FF2B5EF4-FFF2-40B4-BE49-F238E27FC236}">
                <a16:creationId xmlns:a16="http://schemas.microsoft.com/office/drawing/2014/main" id="{890C53E4-25DC-C568-F702-58B27E19D241}"/>
              </a:ext>
            </a:extLst>
          </p:cNvPr>
          <p:cNvSpPr>
            <a:spLocks noGrp="1"/>
          </p:cNvSpPr>
          <p:nvPr>
            <p:ph idx="1"/>
          </p:nvPr>
        </p:nvSpPr>
        <p:spPr/>
        <p:txBody>
          <a:bodyPr>
            <a:normAutofit fontScale="92500" lnSpcReduction="20000"/>
          </a:bodyPr>
          <a:lstStyle/>
          <a:p>
            <a:pPr marL="0" indent="0">
              <a:buNone/>
            </a:pPr>
            <a:r>
              <a:rPr lang="en-CA" dirty="0"/>
              <a:t>//  image this is a method in your BLL server.</a:t>
            </a:r>
          </a:p>
          <a:p>
            <a:pPr marL="0" indent="0">
              <a:buNone/>
            </a:pPr>
            <a:r>
              <a:rPr lang="en-CA" dirty="0"/>
              <a:t>List&lt;Albums&gt; </a:t>
            </a:r>
            <a:r>
              <a:rPr lang="en-CA" dirty="0" err="1"/>
              <a:t>GetAllAlbumQ</a:t>
            </a:r>
            <a:r>
              <a:rPr lang="en-CA" dirty="0"/>
              <a:t>(int </a:t>
            </a:r>
            <a:r>
              <a:rPr lang="en-CA" dirty="0" err="1"/>
              <a:t>paramYear</a:t>
            </a:r>
            <a:r>
              <a:rPr lang="en-CA" dirty="0"/>
              <a:t>)</a:t>
            </a:r>
          </a:p>
          <a:p>
            <a:pPr marL="0" indent="0">
              <a:buNone/>
            </a:pPr>
            <a:r>
              <a:rPr lang="en-CA" dirty="0"/>
              <a:t>{</a:t>
            </a:r>
          </a:p>
          <a:p>
            <a:pPr marL="0" indent="0">
              <a:buNone/>
            </a:pPr>
            <a:r>
              <a:rPr lang="en-CA" dirty="0"/>
              <a:t>	var </a:t>
            </a:r>
            <a:r>
              <a:rPr lang="en-CA" dirty="0" err="1"/>
              <a:t>resultQ</a:t>
            </a:r>
            <a:r>
              <a:rPr lang="en-CA" dirty="0"/>
              <a:t> = from x in Albums</a:t>
            </a:r>
          </a:p>
          <a:p>
            <a:pPr marL="0" indent="0">
              <a:buNone/>
            </a:pPr>
            <a:r>
              <a:rPr lang="en-CA" dirty="0"/>
              <a:t>				  where </a:t>
            </a:r>
            <a:r>
              <a:rPr lang="en-CA" dirty="0" err="1"/>
              <a:t>x.ReleaseYear</a:t>
            </a:r>
            <a:r>
              <a:rPr lang="en-CA" dirty="0"/>
              <a:t> == </a:t>
            </a:r>
            <a:r>
              <a:rPr lang="en-CA" dirty="0" err="1"/>
              <a:t>paramYear</a:t>
            </a:r>
            <a:r>
              <a:rPr lang="en-CA" dirty="0"/>
              <a:t>  //  we need two equals signs for a compare (C# grammar/syntax) </a:t>
            </a:r>
          </a:p>
          <a:p>
            <a:pPr marL="0" indent="0">
              <a:buNone/>
            </a:pPr>
            <a:r>
              <a:rPr lang="en-CA" dirty="0"/>
              <a:t>				  select x;</a:t>
            </a:r>
          </a:p>
          <a:p>
            <a:pPr marL="0" indent="0">
              <a:buNone/>
            </a:pPr>
            <a:r>
              <a:rPr lang="en-CA" dirty="0"/>
              <a:t>	return </a:t>
            </a:r>
            <a:r>
              <a:rPr lang="en-CA" dirty="0" err="1"/>
              <a:t>resultQ.ToList</a:t>
            </a:r>
            <a:r>
              <a:rPr lang="en-CA" dirty="0"/>
              <a:t>();</a:t>
            </a:r>
          </a:p>
          <a:p>
            <a:pPr marL="0" indent="0">
              <a:buNone/>
            </a:pPr>
            <a:r>
              <a:rPr lang="en-CA" dirty="0"/>
              <a:t>}</a:t>
            </a:r>
          </a:p>
        </p:txBody>
      </p:sp>
      <p:sp>
        <p:nvSpPr>
          <p:cNvPr id="4" name="Footer Placeholder 3">
            <a:extLst>
              <a:ext uri="{FF2B5EF4-FFF2-40B4-BE49-F238E27FC236}">
                <a16:creationId xmlns:a16="http://schemas.microsoft.com/office/drawing/2014/main" id="{481E922A-5D2B-27C3-1BBB-AF9996C32609}"/>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369355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D93E-D8A0-171E-6166-DA18A62F56A4}"/>
              </a:ext>
            </a:extLst>
          </p:cNvPr>
          <p:cNvSpPr>
            <a:spLocks noGrp="1"/>
          </p:cNvSpPr>
          <p:nvPr>
            <p:ph type="title"/>
          </p:nvPr>
        </p:nvSpPr>
        <p:spPr/>
        <p:txBody>
          <a:bodyPr/>
          <a:lstStyle/>
          <a:p>
            <a:r>
              <a:rPr lang="en-CA" dirty="0"/>
              <a:t>Method Syntax</a:t>
            </a:r>
          </a:p>
        </p:txBody>
      </p:sp>
      <p:sp>
        <p:nvSpPr>
          <p:cNvPr id="3" name="Content Placeholder 2">
            <a:extLst>
              <a:ext uri="{FF2B5EF4-FFF2-40B4-BE49-F238E27FC236}">
                <a16:creationId xmlns:a16="http://schemas.microsoft.com/office/drawing/2014/main" id="{F0CE0004-17FC-E7BB-544C-A5BB16BF7C80}"/>
              </a:ext>
            </a:extLst>
          </p:cNvPr>
          <p:cNvSpPr>
            <a:spLocks noGrp="1"/>
          </p:cNvSpPr>
          <p:nvPr>
            <p:ph idx="1"/>
          </p:nvPr>
        </p:nvSpPr>
        <p:spPr/>
        <p:txBody>
          <a:bodyPr>
            <a:normAutofit fontScale="92500" lnSpcReduction="10000"/>
          </a:bodyPr>
          <a:lstStyle/>
          <a:p>
            <a:pPr marL="0" indent="0">
              <a:buNone/>
            </a:pPr>
            <a:r>
              <a:rPr lang="en-US" dirty="0"/>
              <a:t>//  image this is a method in your BLL server.</a:t>
            </a:r>
          </a:p>
          <a:p>
            <a:pPr marL="0" indent="0">
              <a:buNone/>
            </a:pPr>
            <a:r>
              <a:rPr lang="en-CA" dirty="0"/>
              <a:t>List&lt;Albums&gt; </a:t>
            </a:r>
            <a:r>
              <a:rPr lang="en-CA" dirty="0" err="1"/>
              <a:t>GetAllAlbumM</a:t>
            </a:r>
            <a:r>
              <a:rPr lang="en-CA" dirty="0"/>
              <a:t>(int </a:t>
            </a:r>
            <a:r>
              <a:rPr lang="en-CA" dirty="0" err="1"/>
              <a:t>paramYear</a:t>
            </a:r>
            <a:r>
              <a:rPr lang="en-CA" dirty="0"/>
              <a:t>)</a:t>
            </a:r>
          </a:p>
          <a:p>
            <a:pPr marL="0" indent="0">
              <a:buNone/>
            </a:pPr>
            <a:r>
              <a:rPr lang="en-CA" dirty="0"/>
              <a:t>{</a:t>
            </a:r>
          </a:p>
          <a:p>
            <a:pPr marL="0" indent="0">
              <a:buNone/>
            </a:pPr>
            <a:r>
              <a:rPr lang="en-CA" dirty="0"/>
              <a:t>	var </a:t>
            </a:r>
            <a:r>
              <a:rPr lang="en-CA" dirty="0" err="1"/>
              <a:t>selectM</a:t>
            </a:r>
            <a:r>
              <a:rPr lang="en-CA" dirty="0"/>
              <a:t> = Albums</a:t>
            </a:r>
          </a:p>
          <a:p>
            <a:pPr marL="0" indent="0">
              <a:buNone/>
            </a:pPr>
            <a:r>
              <a:rPr lang="en-CA" dirty="0"/>
              <a:t>		.Where(x =&gt; </a:t>
            </a:r>
            <a:r>
              <a:rPr lang="en-CA" dirty="0" err="1"/>
              <a:t>x.ReleaseYear</a:t>
            </a:r>
            <a:r>
              <a:rPr lang="en-CA" dirty="0"/>
              <a:t> == </a:t>
            </a:r>
            <a:r>
              <a:rPr lang="en-CA" dirty="0" err="1"/>
              <a:t>paramYear</a:t>
            </a:r>
            <a:r>
              <a:rPr lang="en-CA" dirty="0"/>
              <a:t>)</a:t>
            </a:r>
          </a:p>
          <a:p>
            <a:pPr marL="0" indent="0">
              <a:buNone/>
            </a:pPr>
            <a:r>
              <a:rPr lang="en-CA" dirty="0"/>
              <a:t>		.Select(x =&gt; x);</a:t>
            </a:r>
          </a:p>
          <a:p>
            <a:pPr marL="0" indent="0">
              <a:buNone/>
            </a:pPr>
            <a:r>
              <a:rPr lang="en-CA" dirty="0"/>
              <a:t>	return </a:t>
            </a:r>
            <a:r>
              <a:rPr lang="en-CA" dirty="0" err="1"/>
              <a:t>selectM.ToList</a:t>
            </a:r>
            <a:r>
              <a:rPr lang="en-CA" dirty="0"/>
              <a:t>();</a:t>
            </a:r>
          </a:p>
          <a:p>
            <a:pPr marL="0" indent="0">
              <a:buNone/>
            </a:pPr>
            <a:r>
              <a:rPr lang="en-CA" dirty="0"/>
              <a:t>}</a:t>
            </a:r>
          </a:p>
        </p:txBody>
      </p:sp>
      <p:sp>
        <p:nvSpPr>
          <p:cNvPr id="4" name="Footer Placeholder 3">
            <a:extLst>
              <a:ext uri="{FF2B5EF4-FFF2-40B4-BE49-F238E27FC236}">
                <a16:creationId xmlns:a16="http://schemas.microsoft.com/office/drawing/2014/main" id="{23BD53BE-0062-72D0-73D3-302764943F29}"/>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180579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DB44-BC29-BBB0-EB4A-BE8F0EAD9FD2}"/>
              </a:ext>
            </a:extLst>
          </p:cNvPr>
          <p:cNvSpPr>
            <a:spLocks noGrp="1"/>
          </p:cNvSpPr>
          <p:nvPr>
            <p:ph type="title"/>
          </p:nvPr>
        </p:nvSpPr>
        <p:spPr/>
        <p:txBody>
          <a:bodyPr/>
          <a:lstStyle/>
          <a:p>
            <a:r>
              <a:rPr lang="en-US" dirty="0"/>
              <a:t>Full Code</a:t>
            </a:r>
            <a:endParaRPr lang="en-CA" dirty="0"/>
          </a:p>
        </p:txBody>
      </p:sp>
      <p:pic>
        <p:nvPicPr>
          <p:cNvPr id="5" name="Content Placeholder 4">
            <a:extLst>
              <a:ext uri="{FF2B5EF4-FFF2-40B4-BE49-F238E27FC236}">
                <a16:creationId xmlns:a16="http://schemas.microsoft.com/office/drawing/2014/main" id="{446B3793-AC18-2A19-E266-68077CBB1918}"/>
              </a:ext>
            </a:extLst>
          </p:cNvPr>
          <p:cNvPicPr>
            <a:picLocks noGrp="1" noChangeAspect="1"/>
          </p:cNvPicPr>
          <p:nvPr>
            <p:ph idx="1"/>
          </p:nvPr>
        </p:nvPicPr>
        <p:blipFill>
          <a:blip r:embed="rId2"/>
          <a:stretch>
            <a:fillRect/>
          </a:stretch>
        </p:blipFill>
        <p:spPr>
          <a:xfrm>
            <a:off x="541176" y="1332221"/>
            <a:ext cx="9405257" cy="5426696"/>
          </a:xfrm>
        </p:spPr>
      </p:pic>
      <p:sp>
        <p:nvSpPr>
          <p:cNvPr id="3" name="Footer Placeholder 2">
            <a:extLst>
              <a:ext uri="{FF2B5EF4-FFF2-40B4-BE49-F238E27FC236}">
                <a16:creationId xmlns:a16="http://schemas.microsoft.com/office/drawing/2014/main" id="{53C1BD6E-4EAE-02CB-72C3-E0A891C49913}"/>
              </a:ext>
            </a:extLst>
          </p:cNvPr>
          <p:cNvSpPr>
            <a:spLocks noGrp="1"/>
          </p:cNvSpPr>
          <p:nvPr>
            <p:ph type="ftr" sz="quarter" idx="11"/>
          </p:nvPr>
        </p:nvSpPr>
        <p:spPr/>
        <p:txBody>
          <a:bodyPr/>
          <a:lstStyle/>
          <a:p>
            <a:r>
              <a:rPr lang="en-US"/>
              <a:t>Copyright ©2023 Northern Alberta Institute of Technology.  All rights reserved</a:t>
            </a:r>
          </a:p>
        </p:txBody>
      </p:sp>
    </p:spTree>
    <p:extLst>
      <p:ext uri="{BB962C8B-B14F-4D97-AF65-F5344CB8AC3E}">
        <p14:creationId xmlns:p14="http://schemas.microsoft.com/office/powerpoint/2010/main" val="302666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7B73489-D0E4-4C8B-884B-43A00CCD3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A31F281-755B-8CD0-CAFE-753513407EA9}"/>
              </a:ext>
            </a:extLst>
          </p:cNvPr>
          <p:cNvSpPr>
            <a:spLocks noGrp="1"/>
          </p:cNvSpPr>
          <p:nvPr>
            <p:ph type="title"/>
          </p:nvPr>
        </p:nvSpPr>
        <p:spPr>
          <a:xfrm>
            <a:off x="457200" y="725469"/>
            <a:ext cx="4952999" cy="2247614"/>
          </a:xfrm>
        </p:spPr>
        <p:txBody>
          <a:bodyPr>
            <a:normAutofit/>
          </a:bodyPr>
          <a:lstStyle/>
          <a:p>
            <a:r>
              <a:rPr lang="en-US" sz="4100" b="1" i="0">
                <a:effectLst/>
                <a:latin typeface="Söhne"/>
              </a:rPr>
              <a:t>Statement Regarding Slide Accuracy and Potential Revisions</a:t>
            </a:r>
            <a:endParaRPr lang="en-CA" sz="4100"/>
          </a:p>
        </p:txBody>
      </p:sp>
      <p:sp>
        <p:nvSpPr>
          <p:cNvPr id="3" name="Content Placeholder 2">
            <a:extLst>
              <a:ext uri="{FF2B5EF4-FFF2-40B4-BE49-F238E27FC236}">
                <a16:creationId xmlns:a16="http://schemas.microsoft.com/office/drawing/2014/main" id="{2FAABB72-D61A-09FD-9819-1356C9464939}"/>
              </a:ext>
            </a:extLst>
          </p:cNvPr>
          <p:cNvSpPr>
            <a:spLocks noGrp="1"/>
          </p:cNvSpPr>
          <p:nvPr>
            <p:ph idx="1"/>
          </p:nvPr>
        </p:nvSpPr>
        <p:spPr>
          <a:xfrm>
            <a:off x="457200" y="3264832"/>
            <a:ext cx="4952999" cy="3009494"/>
          </a:xfrm>
        </p:spPr>
        <p:txBody>
          <a:bodyPr>
            <a:normAutofit/>
          </a:bodyPr>
          <a:lstStyle/>
          <a:p>
            <a:pPr>
              <a:lnSpc>
                <a:spcPct val="100000"/>
              </a:lnSpc>
            </a:pPr>
            <a:r>
              <a:rPr lang="en-US" sz="1800" b="0" i="0">
                <a:effectLst/>
                <a:latin typeface="Söhne"/>
              </a:rPr>
              <a:t>Please note that the content of these PowerPoint slides is accurate to the best of my knowledge at the time of presentation. However, as new research and developments emerge, or to enhance the learning experience, these slides may be subject to updates or revisions in the future. I encourage you to stay engaged with the course materials and any announcements for the most current information</a:t>
            </a:r>
            <a:endParaRPr lang="en-CA" sz="1800"/>
          </a:p>
        </p:txBody>
      </p:sp>
      <p:sp>
        <p:nvSpPr>
          <p:cNvPr id="48" name="Flowchart: Document 47">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Picture 5" descr="Notebook with scribbles">
            <a:extLst>
              <a:ext uri="{FF2B5EF4-FFF2-40B4-BE49-F238E27FC236}">
                <a16:creationId xmlns:a16="http://schemas.microsoft.com/office/drawing/2014/main" id="{DD43E003-CDF0-BE9A-A253-B4B2C2BF1D1F}"/>
              </a:ext>
            </a:extLst>
          </p:cNvPr>
          <p:cNvPicPr>
            <a:picLocks noChangeAspect="1"/>
          </p:cNvPicPr>
          <p:nvPr/>
        </p:nvPicPr>
        <p:blipFill rotWithShape="1">
          <a:blip r:embed="rId2"/>
          <a:srcRect l="16625" r="16625"/>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
        <p:nvSpPr>
          <p:cNvPr id="4" name="Footer Placeholder 3">
            <a:extLst>
              <a:ext uri="{FF2B5EF4-FFF2-40B4-BE49-F238E27FC236}">
                <a16:creationId xmlns:a16="http://schemas.microsoft.com/office/drawing/2014/main" id="{C74150E9-F003-47BA-A860-52E22BE1A4D8}"/>
              </a:ext>
            </a:extLst>
          </p:cNvPr>
          <p:cNvSpPr>
            <a:spLocks noGrp="1"/>
          </p:cNvSpPr>
          <p:nvPr>
            <p:ph type="ftr" sz="quarter" idx="11"/>
          </p:nvPr>
        </p:nvSpPr>
        <p:spPr>
          <a:xfrm>
            <a:off x="4200861" y="6319838"/>
            <a:ext cx="3982781" cy="365125"/>
          </a:xfrm>
        </p:spPr>
        <p:txBody>
          <a:bodyPr>
            <a:normAutofit/>
          </a:bodyPr>
          <a:lstStyle/>
          <a:p>
            <a:pPr>
              <a:lnSpc>
                <a:spcPct val="90000"/>
              </a:lnSpc>
              <a:spcAft>
                <a:spcPts val="600"/>
              </a:spcAft>
            </a:pPr>
            <a:r>
              <a:rPr lang="en-US"/>
              <a:t>Copyright ©2023 Northern Alberta Institute of Technology.  All rights reserved</a:t>
            </a:r>
          </a:p>
        </p:txBody>
      </p:sp>
    </p:spTree>
    <p:extLst>
      <p:ext uri="{BB962C8B-B14F-4D97-AF65-F5344CB8AC3E}">
        <p14:creationId xmlns:p14="http://schemas.microsoft.com/office/powerpoint/2010/main" val="3059429449"/>
      </p:ext>
    </p:extLst>
  </p:cSld>
  <p:clrMapOvr>
    <a:masterClrMapping/>
  </p:clrMapOvr>
</p:sld>
</file>

<file path=ppt/theme/theme1.xml><?xml version="1.0" encoding="utf-8"?>
<a:theme xmlns:a="http://schemas.openxmlformats.org/drawingml/2006/main" name="Sine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051635BB926429B92226D2F61C843" ma:contentTypeVersion="7" ma:contentTypeDescription="Create a new document." ma:contentTypeScope="" ma:versionID="1655ca65940c1b09c6ecc537efd75071">
  <xsd:schema xmlns:xsd="http://www.w3.org/2001/XMLSchema" xmlns:xs="http://www.w3.org/2001/XMLSchema" xmlns:p="http://schemas.microsoft.com/office/2006/metadata/properties" xmlns:ns2="115076b4-66af-4dee-8790-63d1f78bafa4" targetNamespace="http://schemas.microsoft.com/office/2006/metadata/properties" ma:root="true" ma:fieldsID="c29b27e8374837b3b7b56218f6f6b17d" ns2:_="">
    <xsd:import namespace="115076b4-66af-4dee-8790-63d1f78baf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5076b4-66af-4dee-8790-63d1f78baf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0379E6-92D3-4D71-A6A3-30514693CA8D}"/>
</file>

<file path=customXml/itemProps2.xml><?xml version="1.0" encoding="utf-8"?>
<ds:datastoreItem xmlns:ds="http://schemas.openxmlformats.org/officeDocument/2006/customXml" ds:itemID="{1BC6F72C-B650-458D-8642-085ADEAEBDA5}"/>
</file>

<file path=customXml/itemProps3.xml><?xml version="1.0" encoding="utf-8"?>
<ds:datastoreItem xmlns:ds="http://schemas.openxmlformats.org/officeDocument/2006/customXml" ds:itemID="{8EE33417-8BBF-4F52-8369-3B93477F68B7}"/>
</file>

<file path=docProps/app.xml><?xml version="1.0" encoding="utf-8"?>
<Properties xmlns="http://schemas.openxmlformats.org/officeDocument/2006/extended-properties" xmlns:vt="http://schemas.openxmlformats.org/officeDocument/2006/docPropsVTypes">
  <TotalTime>14</TotalTime>
  <Words>437</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Next LT Pro</vt:lpstr>
      <vt:lpstr>Calibri</vt:lpstr>
      <vt:lpstr>Posterama</vt:lpstr>
      <vt:lpstr>Söhne</vt:lpstr>
      <vt:lpstr>Söhne Mono</vt:lpstr>
      <vt:lpstr>SineVTI</vt:lpstr>
      <vt:lpstr>Program IDE – C# Program</vt:lpstr>
      <vt:lpstr>Writing Queries in the IDE</vt:lpstr>
      <vt:lpstr>Main Method</vt:lpstr>
      <vt:lpstr>Query Method</vt:lpstr>
      <vt:lpstr>Method Syntax</vt:lpstr>
      <vt:lpstr>Full Code</vt:lpstr>
      <vt:lpstr>Statement Regarding Slide Accuracy and Potential Revisions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IDE – C# Program</dc:title>
  <dc:creator>James Thompson</dc:creator>
  <cp:lastModifiedBy>James Thompson</cp:lastModifiedBy>
  <cp:revision>1</cp:revision>
  <dcterms:created xsi:type="dcterms:W3CDTF">2023-09-06T18:51:39Z</dcterms:created>
  <dcterms:modified xsi:type="dcterms:W3CDTF">2023-09-08T13:03:45Z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0x010100E88051635BB926429B92226D2F61C843</vt:lpwstr>
  </property>
</Properties>
</file>