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5EA06-015F-41D6-9752-B5339EAAAD92}" v="4" dt="2023-09-08T13:07:4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4" d="100"/>
          <a:sy n="104" d="100"/>
        </p:scale>
        <p:origin x="19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3" Type="http://schemas.openxmlformats.org/officeDocument/2006/relationships/customXml" Target="../customXml/item3.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hompson" userId="d6be70ca-06ef-47e1-b21f-beec6d075b42" providerId="ADAL" clId="{60F5EA06-015F-41D6-9752-B5339EAAAD92}"/>
    <pc:docChg chg="undo custSel addSld modSld">
      <pc:chgData name="James Thompson" userId="d6be70ca-06ef-47e1-b21f-beec6d075b42" providerId="ADAL" clId="{60F5EA06-015F-41D6-9752-B5339EAAAD92}" dt="2023-09-08T13:07:57.038" v="1404" actId="26606"/>
      <pc:docMkLst>
        <pc:docMk/>
      </pc:docMkLst>
      <pc:sldChg chg="addSp delSp modSp new mod setBg">
        <pc:chgData name="James Thompson" userId="d6be70ca-06ef-47e1-b21f-beec6d075b42" providerId="ADAL" clId="{60F5EA06-015F-41D6-9752-B5339EAAAD92}" dt="2023-09-07T19:13:27.994" v="1237" actId="20577"/>
        <pc:sldMkLst>
          <pc:docMk/>
          <pc:sldMk cId="1951847446" sldId="262"/>
        </pc:sldMkLst>
        <pc:spChg chg="mod">
          <ac:chgData name="James Thompson" userId="d6be70ca-06ef-47e1-b21f-beec6d075b42" providerId="ADAL" clId="{60F5EA06-015F-41D6-9752-B5339EAAAD92}" dt="2023-09-07T13:23:47.048" v="20" actId="26606"/>
          <ac:spMkLst>
            <pc:docMk/>
            <pc:sldMk cId="1951847446" sldId="262"/>
            <ac:spMk id="2" creationId="{0E7C50C5-0207-455B-4E8A-C2A0DA4FECEF}"/>
          </ac:spMkLst>
        </pc:spChg>
        <pc:spChg chg="add del mod">
          <ac:chgData name="James Thompson" userId="d6be70ca-06ef-47e1-b21f-beec6d075b42" providerId="ADAL" clId="{60F5EA06-015F-41D6-9752-B5339EAAAD92}" dt="2023-09-07T13:23:47.048" v="20" actId="26606"/>
          <ac:spMkLst>
            <pc:docMk/>
            <pc:sldMk cId="1951847446" sldId="262"/>
            <ac:spMk id="3" creationId="{7E75F50E-28A7-9265-F9D9-0FA30DE244A3}"/>
          </ac:spMkLst>
        </pc:spChg>
        <pc:spChg chg="add del">
          <ac:chgData name="James Thompson" userId="d6be70ca-06ef-47e1-b21f-beec6d075b42" providerId="ADAL" clId="{60F5EA06-015F-41D6-9752-B5339EAAAD92}" dt="2023-09-07T13:23:47.048" v="20" actId="26606"/>
          <ac:spMkLst>
            <pc:docMk/>
            <pc:sldMk cId="1951847446" sldId="262"/>
            <ac:spMk id="8" creationId="{907EF6B7-1338-4443-8C46-6A318D952DFD}"/>
          </ac:spMkLst>
        </pc:spChg>
        <pc:spChg chg="add del">
          <ac:chgData name="James Thompson" userId="d6be70ca-06ef-47e1-b21f-beec6d075b42" providerId="ADAL" clId="{60F5EA06-015F-41D6-9752-B5339EAAAD92}" dt="2023-09-07T13:23:47.048" v="20" actId="26606"/>
          <ac:spMkLst>
            <pc:docMk/>
            <pc:sldMk cId="1951847446" sldId="262"/>
            <ac:spMk id="10" creationId="{DAAE4CDD-124C-4DCF-9584-B6033B545DD5}"/>
          </ac:spMkLst>
        </pc:spChg>
        <pc:spChg chg="add del">
          <ac:chgData name="James Thompson" userId="d6be70ca-06ef-47e1-b21f-beec6d075b42" providerId="ADAL" clId="{60F5EA06-015F-41D6-9752-B5339EAAAD92}" dt="2023-09-07T13:23:47.048" v="20" actId="26606"/>
          <ac:spMkLst>
            <pc:docMk/>
            <pc:sldMk cId="1951847446" sldId="262"/>
            <ac:spMk id="12" creationId="{081E4A58-353D-44AE-B2FC-2A74E2E400F7}"/>
          </ac:spMkLst>
        </pc:spChg>
        <pc:spChg chg="add del">
          <ac:chgData name="James Thompson" userId="d6be70ca-06ef-47e1-b21f-beec6d075b42" providerId="ADAL" clId="{60F5EA06-015F-41D6-9752-B5339EAAAD92}" dt="2023-09-07T13:23:31.205" v="9" actId="26606"/>
          <ac:spMkLst>
            <pc:docMk/>
            <pc:sldMk cId="1951847446" sldId="262"/>
            <ac:spMk id="18" creationId="{79BB35BC-D5C2-4C8B-A22A-A71E6191913B}"/>
          </ac:spMkLst>
        </pc:spChg>
        <pc:spChg chg="add del">
          <ac:chgData name="James Thompson" userId="d6be70ca-06ef-47e1-b21f-beec6d075b42" providerId="ADAL" clId="{60F5EA06-015F-41D6-9752-B5339EAAAD92}" dt="2023-09-07T13:23:33.840" v="11" actId="26606"/>
          <ac:spMkLst>
            <pc:docMk/>
            <pc:sldMk cId="1951847446" sldId="262"/>
            <ac:spMk id="19" creationId="{1CD81A2A-6ED4-4EF4-A14C-912D31E14800}"/>
          </ac:spMkLst>
        </pc:spChg>
        <pc:spChg chg="add del">
          <ac:chgData name="James Thompson" userId="d6be70ca-06ef-47e1-b21f-beec6d075b42" providerId="ADAL" clId="{60F5EA06-015F-41D6-9752-B5339EAAAD92}" dt="2023-09-07T13:23:41.059" v="13" actId="26606"/>
          <ac:spMkLst>
            <pc:docMk/>
            <pc:sldMk cId="1951847446" sldId="262"/>
            <ac:spMk id="20" creationId="{D1EA859B-E555-4109-94F3-6700E046E008}"/>
          </ac:spMkLst>
        </pc:spChg>
        <pc:spChg chg="add del">
          <ac:chgData name="James Thompson" userId="d6be70ca-06ef-47e1-b21f-beec6d075b42" providerId="ADAL" clId="{60F5EA06-015F-41D6-9752-B5339EAAAD92}" dt="2023-09-07T13:23:33.840" v="11" actId="26606"/>
          <ac:spMkLst>
            <pc:docMk/>
            <pc:sldMk cId="1951847446" sldId="262"/>
            <ac:spMk id="21" creationId="{1661932C-CA15-4E17-B115-FAE7CBEE4789}"/>
          </ac:spMkLst>
        </pc:spChg>
        <pc:spChg chg="add del">
          <ac:chgData name="James Thompson" userId="d6be70ca-06ef-47e1-b21f-beec6d075b42" providerId="ADAL" clId="{60F5EA06-015F-41D6-9752-B5339EAAAD92}" dt="2023-09-07T13:23:33.840" v="11" actId="26606"/>
          <ac:spMkLst>
            <pc:docMk/>
            <pc:sldMk cId="1951847446" sldId="262"/>
            <ac:spMk id="23" creationId="{8590ADD5-9383-4D3D-9047-3DA2593CCB5D}"/>
          </ac:spMkLst>
        </pc:spChg>
        <pc:spChg chg="add del">
          <ac:chgData name="James Thompson" userId="d6be70ca-06ef-47e1-b21f-beec6d075b42" providerId="ADAL" clId="{60F5EA06-015F-41D6-9752-B5339EAAAD92}" dt="2023-09-07T13:23:33.840" v="11" actId="26606"/>
          <ac:spMkLst>
            <pc:docMk/>
            <pc:sldMk cId="1951847446" sldId="262"/>
            <ac:spMk id="25" creationId="{DABE3E45-88CF-45D8-8D40-C773324D93F6}"/>
          </ac:spMkLst>
        </pc:spChg>
        <pc:spChg chg="add del">
          <ac:chgData name="James Thompson" userId="d6be70ca-06ef-47e1-b21f-beec6d075b42" providerId="ADAL" clId="{60F5EA06-015F-41D6-9752-B5339EAAAD92}" dt="2023-09-07T13:23:33.840" v="11" actId="26606"/>
          <ac:spMkLst>
            <pc:docMk/>
            <pc:sldMk cId="1951847446" sldId="262"/>
            <ac:spMk id="29" creationId="{B91ECDA9-56DC-4270-8F33-01C5637B8CEB}"/>
          </ac:spMkLst>
        </pc:spChg>
        <pc:spChg chg="add del">
          <ac:chgData name="James Thompson" userId="d6be70ca-06ef-47e1-b21f-beec6d075b42" providerId="ADAL" clId="{60F5EA06-015F-41D6-9752-B5339EAAAD92}" dt="2023-09-07T13:23:33.840" v="11" actId="26606"/>
          <ac:spMkLst>
            <pc:docMk/>
            <pc:sldMk cId="1951847446" sldId="262"/>
            <ac:spMk id="31" creationId="{75F47824-961D-465D-84F9-EAE11BC6173B}"/>
          </ac:spMkLst>
        </pc:spChg>
        <pc:spChg chg="add del">
          <ac:chgData name="James Thompson" userId="d6be70ca-06ef-47e1-b21f-beec6d075b42" providerId="ADAL" clId="{60F5EA06-015F-41D6-9752-B5339EAAAD92}" dt="2023-09-07T13:23:33.840" v="11" actId="26606"/>
          <ac:spMkLst>
            <pc:docMk/>
            <pc:sldMk cId="1951847446" sldId="262"/>
            <ac:spMk id="33" creationId="{FEC9DA3E-C1D7-472D-B7C0-F71AE41FBA23}"/>
          </ac:spMkLst>
        </pc:spChg>
        <pc:spChg chg="add del">
          <ac:chgData name="James Thompson" userId="d6be70ca-06ef-47e1-b21f-beec6d075b42" providerId="ADAL" clId="{60F5EA06-015F-41D6-9752-B5339EAAAD92}" dt="2023-09-07T13:23:41.059" v="13" actId="26606"/>
          <ac:spMkLst>
            <pc:docMk/>
            <pc:sldMk cId="1951847446" sldId="262"/>
            <ac:spMk id="35" creationId="{04812C46-200A-4DEB-A05E-3ED6C68C2387}"/>
          </ac:spMkLst>
        </pc:spChg>
        <pc:spChg chg="add del">
          <ac:chgData name="James Thompson" userId="d6be70ca-06ef-47e1-b21f-beec6d075b42" providerId="ADAL" clId="{60F5EA06-015F-41D6-9752-B5339EAAAD92}" dt="2023-09-07T13:23:43.900" v="15" actId="26606"/>
          <ac:spMkLst>
            <pc:docMk/>
            <pc:sldMk cId="1951847446" sldId="262"/>
            <ac:spMk id="38" creationId="{79BB35BC-D5C2-4C8B-A22A-A71E6191913B}"/>
          </ac:spMkLst>
        </pc:spChg>
        <pc:spChg chg="add del">
          <ac:chgData name="James Thompson" userId="d6be70ca-06ef-47e1-b21f-beec6d075b42" providerId="ADAL" clId="{60F5EA06-015F-41D6-9752-B5339EAAAD92}" dt="2023-09-07T13:23:45.226" v="17" actId="26606"/>
          <ac:spMkLst>
            <pc:docMk/>
            <pc:sldMk cId="1951847446" sldId="262"/>
            <ac:spMk id="41" creationId="{D3E17859-C5F0-476F-A082-A4CB8841DB24}"/>
          </ac:spMkLst>
        </pc:spChg>
        <pc:spChg chg="add del">
          <ac:chgData name="James Thompson" userId="d6be70ca-06ef-47e1-b21f-beec6d075b42" providerId="ADAL" clId="{60F5EA06-015F-41D6-9752-B5339EAAAD92}" dt="2023-09-07T13:23:45.226" v="17" actId="26606"/>
          <ac:spMkLst>
            <pc:docMk/>
            <pc:sldMk cId="1951847446" sldId="262"/>
            <ac:spMk id="42" creationId="{70BEB1E7-2F88-40BC-B73D-42E5B6F80BFC}"/>
          </ac:spMkLst>
        </pc:spChg>
        <pc:spChg chg="add del">
          <ac:chgData name="James Thompson" userId="d6be70ca-06ef-47e1-b21f-beec6d075b42" providerId="ADAL" clId="{60F5EA06-015F-41D6-9752-B5339EAAAD92}" dt="2023-09-07T13:23:45.226" v="17" actId="26606"/>
          <ac:spMkLst>
            <pc:docMk/>
            <pc:sldMk cId="1951847446" sldId="262"/>
            <ac:spMk id="43" creationId="{A7B99495-F43F-4D80-A44F-2CB4764EB90B}"/>
          </ac:spMkLst>
        </pc:spChg>
        <pc:spChg chg="add del">
          <ac:chgData name="James Thompson" userId="d6be70ca-06ef-47e1-b21f-beec6d075b42" providerId="ADAL" clId="{60F5EA06-015F-41D6-9752-B5339EAAAD92}" dt="2023-09-07T13:23:47.035" v="19" actId="26606"/>
          <ac:spMkLst>
            <pc:docMk/>
            <pc:sldMk cId="1951847446" sldId="262"/>
            <ac:spMk id="46" creationId="{1CD81A2A-6ED4-4EF4-A14C-912D31E14800}"/>
          </ac:spMkLst>
        </pc:spChg>
        <pc:spChg chg="add del">
          <ac:chgData name="James Thompson" userId="d6be70ca-06ef-47e1-b21f-beec6d075b42" providerId="ADAL" clId="{60F5EA06-015F-41D6-9752-B5339EAAAD92}" dt="2023-09-07T13:23:47.035" v="19" actId="26606"/>
          <ac:spMkLst>
            <pc:docMk/>
            <pc:sldMk cId="1951847446" sldId="262"/>
            <ac:spMk id="47" creationId="{1661932C-CA15-4E17-B115-FAE7CBEE4789}"/>
          </ac:spMkLst>
        </pc:spChg>
        <pc:spChg chg="add del">
          <ac:chgData name="James Thompson" userId="d6be70ca-06ef-47e1-b21f-beec6d075b42" providerId="ADAL" clId="{60F5EA06-015F-41D6-9752-B5339EAAAD92}" dt="2023-09-07T13:23:47.035" v="19" actId="26606"/>
          <ac:spMkLst>
            <pc:docMk/>
            <pc:sldMk cId="1951847446" sldId="262"/>
            <ac:spMk id="48" creationId="{7E75F50E-28A7-9265-F9D9-0FA30DE244A3}"/>
          </ac:spMkLst>
        </pc:spChg>
        <pc:spChg chg="add del">
          <ac:chgData name="James Thompson" userId="d6be70ca-06ef-47e1-b21f-beec6d075b42" providerId="ADAL" clId="{60F5EA06-015F-41D6-9752-B5339EAAAD92}" dt="2023-09-07T13:23:47.035" v="19" actId="26606"/>
          <ac:spMkLst>
            <pc:docMk/>
            <pc:sldMk cId="1951847446" sldId="262"/>
            <ac:spMk id="49" creationId="{8590ADD5-9383-4D3D-9047-3DA2593CCB5D}"/>
          </ac:spMkLst>
        </pc:spChg>
        <pc:spChg chg="add del">
          <ac:chgData name="James Thompson" userId="d6be70ca-06ef-47e1-b21f-beec6d075b42" providerId="ADAL" clId="{60F5EA06-015F-41D6-9752-B5339EAAAD92}" dt="2023-09-07T13:23:47.035" v="19" actId="26606"/>
          <ac:spMkLst>
            <pc:docMk/>
            <pc:sldMk cId="1951847446" sldId="262"/>
            <ac:spMk id="51" creationId="{DABE3E45-88CF-45D8-8D40-C773324D93F6}"/>
          </ac:spMkLst>
        </pc:spChg>
        <pc:spChg chg="add del">
          <ac:chgData name="James Thompson" userId="d6be70ca-06ef-47e1-b21f-beec6d075b42" providerId="ADAL" clId="{60F5EA06-015F-41D6-9752-B5339EAAAD92}" dt="2023-09-07T13:23:47.035" v="19" actId="26606"/>
          <ac:spMkLst>
            <pc:docMk/>
            <pc:sldMk cId="1951847446" sldId="262"/>
            <ac:spMk id="53" creationId="{B91ECDA9-56DC-4270-8F33-01C5637B8CEB}"/>
          </ac:spMkLst>
        </pc:spChg>
        <pc:spChg chg="add del">
          <ac:chgData name="James Thompson" userId="d6be70ca-06ef-47e1-b21f-beec6d075b42" providerId="ADAL" clId="{60F5EA06-015F-41D6-9752-B5339EAAAD92}" dt="2023-09-07T13:23:47.035" v="19" actId="26606"/>
          <ac:spMkLst>
            <pc:docMk/>
            <pc:sldMk cId="1951847446" sldId="262"/>
            <ac:spMk id="54" creationId="{75F47824-961D-465D-84F9-EAE11BC6173B}"/>
          </ac:spMkLst>
        </pc:spChg>
        <pc:spChg chg="add del">
          <ac:chgData name="James Thompson" userId="d6be70ca-06ef-47e1-b21f-beec6d075b42" providerId="ADAL" clId="{60F5EA06-015F-41D6-9752-B5339EAAAD92}" dt="2023-09-07T13:23:47.035" v="19" actId="26606"/>
          <ac:spMkLst>
            <pc:docMk/>
            <pc:sldMk cId="1951847446" sldId="262"/>
            <ac:spMk id="55" creationId="{FEC9DA3E-C1D7-472D-B7C0-F71AE41FBA23}"/>
          </ac:spMkLst>
        </pc:spChg>
        <pc:spChg chg="add">
          <ac:chgData name="James Thompson" userId="d6be70ca-06ef-47e1-b21f-beec6d075b42" providerId="ADAL" clId="{60F5EA06-015F-41D6-9752-B5339EAAAD92}" dt="2023-09-07T13:23:47.048" v="20" actId="26606"/>
          <ac:spMkLst>
            <pc:docMk/>
            <pc:sldMk cId="1951847446" sldId="262"/>
            <ac:spMk id="57" creationId="{04812C46-200A-4DEB-A05E-3ED6C68C2387}"/>
          </ac:spMkLst>
        </pc:spChg>
        <pc:spChg chg="add">
          <ac:chgData name="James Thompson" userId="d6be70ca-06ef-47e1-b21f-beec6d075b42" providerId="ADAL" clId="{60F5EA06-015F-41D6-9752-B5339EAAAD92}" dt="2023-09-07T13:23:47.048" v="20" actId="26606"/>
          <ac:spMkLst>
            <pc:docMk/>
            <pc:sldMk cId="1951847446" sldId="262"/>
            <ac:spMk id="59" creationId="{D1EA859B-E555-4109-94F3-6700E046E008}"/>
          </ac:spMkLst>
        </pc:spChg>
        <pc:spChg chg="add mod">
          <ac:chgData name="James Thompson" userId="d6be70ca-06ef-47e1-b21f-beec6d075b42" providerId="ADAL" clId="{60F5EA06-015F-41D6-9752-B5339EAAAD92}" dt="2023-09-07T19:13:27.994" v="1237" actId="20577"/>
          <ac:spMkLst>
            <pc:docMk/>
            <pc:sldMk cId="1951847446" sldId="262"/>
            <ac:spMk id="60" creationId="{7E75F50E-28A7-9265-F9D9-0FA30DE244A3}"/>
          </ac:spMkLst>
        </pc:spChg>
        <pc:graphicFrameChg chg="add del">
          <ac:chgData name="James Thompson" userId="d6be70ca-06ef-47e1-b21f-beec6d075b42" providerId="ADAL" clId="{60F5EA06-015F-41D6-9752-B5339EAAAD92}" dt="2023-09-07T13:23:45.226" v="17" actId="26606"/>
          <ac:graphicFrameMkLst>
            <pc:docMk/>
            <pc:sldMk cId="1951847446" sldId="262"/>
            <ac:graphicFrameMk id="44" creationId="{D3F05383-5B99-C7DF-2D2A-D7E497B09BE3}"/>
          </ac:graphicFrameMkLst>
        </pc:graphicFrameChg>
        <pc:picChg chg="add del">
          <ac:chgData name="James Thompson" userId="d6be70ca-06ef-47e1-b21f-beec6d075b42" providerId="ADAL" clId="{60F5EA06-015F-41D6-9752-B5339EAAAD92}" dt="2023-09-07T13:23:31.205" v="9" actId="26606"/>
          <ac:picMkLst>
            <pc:docMk/>
            <pc:sldMk cId="1951847446" sldId="262"/>
            <ac:picMk id="14" creationId="{55DC873F-8A06-81B5-8458-67C28656A9D8}"/>
          </ac:picMkLst>
        </pc:picChg>
        <pc:picChg chg="add del">
          <ac:chgData name="James Thompson" userId="d6be70ca-06ef-47e1-b21f-beec6d075b42" providerId="ADAL" clId="{60F5EA06-015F-41D6-9752-B5339EAAAD92}" dt="2023-09-07T13:23:45.226" v="17" actId="26606"/>
          <ac:picMkLst>
            <pc:docMk/>
            <pc:sldMk cId="1951847446" sldId="262"/>
            <ac:picMk id="15" creationId="{5E831853-DCD5-DAE0-7653-33A56598E391}"/>
          </ac:picMkLst>
        </pc:picChg>
        <pc:picChg chg="add del">
          <ac:chgData name="James Thompson" userId="d6be70ca-06ef-47e1-b21f-beec6d075b42" providerId="ADAL" clId="{60F5EA06-015F-41D6-9752-B5339EAAAD92}" dt="2023-09-07T13:23:33.840" v="11" actId="26606"/>
          <ac:picMkLst>
            <pc:docMk/>
            <pc:sldMk cId="1951847446" sldId="262"/>
            <ac:picMk id="16" creationId="{83130189-8C05-7159-90AD-B23EF5EC48E8}"/>
          </ac:picMkLst>
        </pc:picChg>
        <pc:picChg chg="add del">
          <ac:chgData name="James Thompson" userId="d6be70ca-06ef-47e1-b21f-beec6d075b42" providerId="ADAL" clId="{60F5EA06-015F-41D6-9752-B5339EAAAD92}" dt="2023-09-07T13:23:41.059" v="13" actId="26606"/>
          <ac:picMkLst>
            <pc:docMk/>
            <pc:sldMk cId="1951847446" sldId="262"/>
            <ac:picMk id="36" creationId="{7692130D-E949-CD94-4EEA-24D8F667B3E0}"/>
          </ac:picMkLst>
        </pc:picChg>
        <pc:picChg chg="add del">
          <ac:chgData name="James Thompson" userId="d6be70ca-06ef-47e1-b21f-beec6d075b42" providerId="ADAL" clId="{60F5EA06-015F-41D6-9752-B5339EAAAD92}" dt="2023-09-07T13:23:43.900" v="15" actId="26606"/>
          <ac:picMkLst>
            <pc:docMk/>
            <pc:sldMk cId="1951847446" sldId="262"/>
            <ac:picMk id="39" creationId="{55DC873F-8A06-81B5-8458-67C28656A9D8}"/>
          </ac:picMkLst>
        </pc:picChg>
        <pc:picChg chg="add del">
          <ac:chgData name="James Thompson" userId="d6be70ca-06ef-47e1-b21f-beec6d075b42" providerId="ADAL" clId="{60F5EA06-015F-41D6-9752-B5339EAAAD92}" dt="2023-09-07T13:23:47.035" v="19" actId="26606"/>
          <ac:picMkLst>
            <pc:docMk/>
            <pc:sldMk cId="1951847446" sldId="262"/>
            <ac:picMk id="50" creationId="{83130189-8C05-7159-90AD-B23EF5EC48E8}"/>
          </ac:picMkLst>
        </pc:picChg>
        <pc:picChg chg="add">
          <ac:chgData name="James Thompson" userId="d6be70ca-06ef-47e1-b21f-beec6d075b42" providerId="ADAL" clId="{60F5EA06-015F-41D6-9752-B5339EAAAD92}" dt="2023-09-07T13:23:47.048" v="20" actId="26606"/>
          <ac:picMkLst>
            <pc:docMk/>
            <pc:sldMk cId="1951847446" sldId="262"/>
            <ac:picMk id="58" creationId="{7692130D-E949-CD94-4EEA-24D8F667B3E0}"/>
          </ac:picMkLst>
        </pc:picChg>
        <pc:cxnChg chg="add del">
          <ac:chgData name="James Thompson" userId="d6be70ca-06ef-47e1-b21f-beec6d075b42" providerId="ADAL" clId="{60F5EA06-015F-41D6-9752-B5339EAAAD92}" dt="2023-09-07T13:23:33.840" v="11" actId="26606"/>
          <ac:cxnSpMkLst>
            <pc:docMk/>
            <pc:sldMk cId="1951847446" sldId="262"/>
            <ac:cxnSpMk id="27" creationId="{49CD1692-827B-4C8D-B4A1-134FD04CF45C}"/>
          </ac:cxnSpMkLst>
        </pc:cxnChg>
        <pc:cxnChg chg="add del">
          <ac:chgData name="James Thompson" userId="d6be70ca-06ef-47e1-b21f-beec6d075b42" providerId="ADAL" clId="{60F5EA06-015F-41D6-9752-B5339EAAAD92}" dt="2023-09-07T13:23:47.035" v="19" actId="26606"/>
          <ac:cxnSpMkLst>
            <pc:docMk/>
            <pc:sldMk cId="1951847446" sldId="262"/>
            <ac:cxnSpMk id="52" creationId="{49CD1692-827B-4C8D-B4A1-134FD04CF45C}"/>
          </ac:cxnSpMkLst>
        </pc:cxnChg>
      </pc:sldChg>
      <pc:sldChg chg="addSp delSp modSp new mod setBg">
        <pc:chgData name="James Thompson" userId="d6be70ca-06ef-47e1-b21f-beec6d075b42" providerId="ADAL" clId="{60F5EA06-015F-41D6-9752-B5339EAAAD92}" dt="2023-09-07T13:39:08.061" v="331" actId="26606"/>
        <pc:sldMkLst>
          <pc:docMk/>
          <pc:sldMk cId="2560671470" sldId="263"/>
        </pc:sldMkLst>
        <pc:spChg chg="mod">
          <ac:chgData name="James Thompson" userId="d6be70ca-06ef-47e1-b21f-beec6d075b42" providerId="ADAL" clId="{60F5EA06-015F-41D6-9752-B5339EAAAD92}" dt="2023-09-07T13:39:08.061" v="331" actId="26606"/>
          <ac:spMkLst>
            <pc:docMk/>
            <pc:sldMk cId="2560671470" sldId="263"/>
            <ac:spMk id="2" creationId="{1517A50C-2B26-EA98-29D9-298B5FCDEEC1}"/>
          </ac:spMkLst>
        </pc:spChg>
        <pc:spChg chg="mod">
          <ac:chgData name="James Thompson" userId="d6be70ca-06ef-47e1-b21f-beec6d075b42" providerId="ADAL" clId="{60F5EA06-015F-41D6-9752-B5339EAAAD92}" dt="2023-09-07T13:39:08.061" v="331" actId="26606"/>
          <ac:spMkLst>
            <pc:docMk/>
            <pc:sldMk cId="2560671470" sldId="263"/>
            <ac:spMk id="3" creationId="{80B05D73-0198-F75D-ED9F-E4B3D5D7A0C1}"/>
          </ac:spMkLst>
        </pc:spChg>
        <pc:spChg chg="add del">
          <ac:chgData name="James Thompson" userId="d6be70ca-06ef-47e1-b21f-beec6d075b42" providerId="ADAL" clId="{60F5EA06-015F-41D6-9752-B5339EAAAD92}" dt="2023-09-07T13:39:04.903" v="328" actId="26606"/>
          <ac:spMkLst>
            <pc:docMk/>
            <pc:sldMk cId="2560671470" sldId="263"/>
            <ac:spMk id="10" creationId="{201CC55D-ED54-4C5C-95E6-10947BD1103B}"/>
          </ac:spMkLst>
        </pc:spChg>
        <pc:spChg chg="add">
          <ac:chgData name="James Thompson" userId="d6be70ca-06ef-47e1-b21f-beec6d075b42" providerId="ADAL" clId="{60F5EA06-015F-41D6-9752-B5339EAAAD92}" dt="2023-09-07T13:39:08.061" v="331" actId="26606"/>
          <ac:spMkLst>
            <pc:docMk/>
            <pc:sldMk cId="2560671470" sldId="263"/>
            <ac:spMk id="14" creationId="{C0BDBCD2-E081-43AB-9119-C55465E59757}"/>
          </ac:spMkLst>
        </pc:spChg>
        <pc:spChg chg="add del">
          <ac:chgData name="James Thompson" userId="d6be70ca-06ef-47e1-b21f-beec6d075b42" providerId="ADAL" clId="{60F5EA06-015F-41D6-9752-B5339EAAAD92}" dt="2023-09-07T13:39:04.903" v="328" actId="26606"/>
          <ac:spMkLst>
            <pc:docMk/>
            <pc:sldMk cId="2560671470" sldId="263"/>
            <ac:spMk id="16" creationId="{3873B707-463F-40B0-8227-E8CC6C67EB25}"/>
          </ac:spMkLst>
        </pc:spChg>
        <pc:spChg chg="add del">
          <ac:chgData name="James Thompson" userId="d6be70ca-06ef-47e1-b21f-beec6d075b42" providerId="ADAL" clId="{60F5EA06-015F-41D6-9752-B5339EAAAD92}" dt="2023-09-07T13:39:04.903" v="328" actId="26606"/>
          <ac:spMkLst>
            <pc:docMk/>
            <pc:sldMk cId="2560671470" sldId="263"/>
            <ac:spMk id="18" creationId="{C13237C8-E62C-4F0D-A318-BD6FB6C2D138}"/>
          </ac:spMkLst>
        </pc:spChg>
        <pc:spChg chg="add del">
          <ac:chgData name="James Thompson" userId="d6be70ca-06ef-47e1-b21f-beec6d075b42" providerId="ADAL" clId="{60F5EA06-015F-41D6-9752-B5339EAAAD92}" dt="2023-09-07T13:39:04.903" v="328" actId="26606"/>
          <ac:spMkLst>
            <pc:docMk/>
            <pc:sldMk cId="2560671470" sldId="263"/>
            <ac:spMk id="20" creationId="{19C9EAEA-39D0-4B0E-A0EB-51E7B26740B1}"/>
          </ac:spMkLst>
        </pc:spChg>
        <pc:spChg chg="add del">
          <ac:chgData name="James Thompson" userId="d6be70ca-06ef-47e1-b21f-beec6d075b42" providerId="ADAL" clId="{60F5EA06-015F-41D6-9752-B5339EAAAD92}" dt="2023-09-07T13:39:08.055" v="330" actId="26606"/>
          <ac:spMkLst>
            <pc:docMk/>
            <pc:sldMk cId="2560671470" sldId="263"/>
            <ac:spMk id="22" creationId="{2B97F24A-32CE-4C1C-A50D-3016B394DCFB}"/>
          </ac:spMkLst>
        </pc:spChg>
        <pc:spChg chg="add del">
          <ac:chgData name="James Thompson" userId="d6be70ca-06ef-47e1-b21f-beec6d075b42" providerId="ADAL" clId="{60F5EA06-015F-41D6-9752-B5339EAAAD92}" dt="2023-09-07T13:39:08.055" v="330" actId="26606"/>
          <ac:spMkLst>
            <pc:docMk/>
            <pc:sldMk cId="2560671470" sldId="263"/>
            <ac:spMk id="23" creationId="{CD8B4F24-440B-49E9-B85D-733523DC064B}"/>
          </ac:spMkLst>
        </pc:spChg>
        <pc:spChg chg="add">
          <ac:chgData name="James Thompson" userId="d6be70ca-06ef-47e1-b21f-beec6d075b42" providerId="ADAL" clId="{60F5EA06-015F-41D6-9752-B5339EAAAD92}" dt="2023-09-07T13:39:08.061" v="331" actId="26606"/>
          <ac:spMkLst>
            <pc:docMk/>
            <pc:sldMk cId="2560671470" sldId="263"/>
            <ac:spMk id="25" creationId="{0288C6B4-AFC3-407F-A595-EFFD38D4CCAF}"/>
          </ac:spMkLst>
        </pc:spChg>
        <pc:spChg chg="add">
          <ac:chgData name="James Thompson" userId="d6be70ca-06ef-47e1-b21f-beec6d075b42" providerId="ADAL" clId="{60F5EA06-015F-41D6-9752-B5339EAAAD92}" dt="2023-09-07T13:39:08.061" v="331" actId="26606"/>
          <ac:spMkLst>
            <pc:docMk/>
            <pc:sldMk cId="2560671470" sldId="263"/>
            <ac:spMk id="26" creationId="{CF236821-17FE-429B-8D2C-08E13A64EA40}"/>
          </ac:spMkLst>
        </pc:spChg>
        <pc:spChg chg="add">
          <ac:chgData name="James Thompson" userId="d6be70ca-06ef-47e1-b21f-beec6d075b42" providerId="ADAL" clId="{60F5EA06-015F-41D6-9752-B5339EAAAD92}" dt="2023-09-07T13:39:08.061" v="331" actId="26606"/>
          <ac:spMkLst>
            <pc:docMk/>
            <pc:sldMk cId="2560671470" sldId="263"/>
            <ac:spMk id="27" creationId="{98E79BE4-34FE-485A-98A5-92CE8F7C4743}"/>
          </ac:spMkLst>
        </pc:spChg>
        <pc:spChg chg="add">
          <ac:chgData name="James Thompson" userId="d6be70ca-06ef-47e1-b21f-beec6d075b42" providerId="ADAL" clId="{60F5EA06-015F-41D6-9752-B5339EAAAD92}" dt="2023-09-07T13:39:08.061" v="331" actId="26606"/>
          <ac:spMkLst>
            <pc:docMk/>
            <pc:sldMk cId="2560671470" sldId="263"/>
            <ac:spMk id="28" creationId="{7A5F0580-5EE9-419F-96EE-B6529EF6E7D0}"/>
          </ac:spMkLst>
        </pc:spChg>
        <pc:grpChg chg="add del">
          <ac:chgData name="James Thompson" userId="d6be70ca-06ef-47e1-b21f-beec6d075b42" providerId="ADAL" clId="{60F5EA06-015F-41D6-9752-B5339EAAAD92}" dt="2023-09-07T13:39:04.903" v="328" actId="26606"/>
          <ac:grpSpMkLst>
            <pc:docMk/>
            <pc:sldMk cId="2560671470" sldId="263"/>
            <ac:grpSpMk id="12" creationId="{1DE889C7-FAD6-4397-98E2-05D503484459}"/>
          </ac:grpSpMkLst>
        </pc:grpChg>
        <pc:picChg chg="add mod">
          <ac:chgData name="James Thompson" userId="d6be70ca-06ef-47e1-b21f-beec6d075b42" providerId="ADAL" clId="{60F5EA06-015F-41D6-9752-B5339EAAAD92}" dt="2023-09-07T13:39:08.061" v="331" actId="26606"/>
          <ac:picMkLst>
            <pc:docMk/>
            <pc:sldMk cId="2560671470" sldId="263"/>
            <ac:picMk id="5" creationId="{3E096730-EF68-FBA7-4E53-973213D521CD}"/>
          </ac:picMkLst>
        </pc:picChg>
      </pc:sldChg>
      <pc:sldChg chg="addSp delSp modSp add mod">
        <pc:chgData name="James Thompson" userId="d6be70ca-06ef-47e1-b21f-beec6d075b42" providerId="ADAL" clId="{60F5EA06-015F-41D6-9752-B5339EAAAD92}" dt="2023-09-07T19:14:48.531" v="1243" actId="1076"/>
        <pc:sldMkLst>
          <pc:docMk/>
          <pc:sldMk cId="4112303941" sldId="264"/>
        </pc:sldMkLst>
        <pc:spChg chg="mod">
          <ac:chgData name="James Thompson" userId="d6be70ca-06ef-47e1-b21f-beec6d075b42" providerId="ADAL" clId="{60F5EA06-015F-41D6-9752-B5339EAAAD92}" dt="2023-09-07T13:50:40.034" v="774" actId="26606"/>
          <ac:spMkLst>
            <pc:docMk/>
            <pc:sldMk cId="4112303941" sldId="264"/>
            <ac:spMk id="2" creationId="{1517A50C-2B26-EA98-29D9-298B5FCDEEC1}"/>
          </ac:spMkLst>
        </pc:spChg>
        <pc:spChg chg="mod">
          <ac:chgData name="James Thompson" userId="d6be70ca-06ef-47e1-b21f-beec6d075b42" providerId="ADAL" clId="{60F5EA06-015F-41D6-9752-B5339EAAAD92}" dt="2023-09-07T13:50:40.034" v="774" actId="26606"/>
          <ac:spMkLst>
            <pc:docMk/>
            <pc:sldMk cId="4112303941" sldId="264"/>
            <ac:spMk id="3" creationId="{80B05D73-0198-F75D-ED9F-E4B3D5D7A0C1}"/>
          </ac:spMkLst>
        </pc:spChg>
        <pc:spChg chg="del">
          <ac:chgData name="James Thompson" userId="d6be70ca-06ef-47e1-b21f-beec6d075b42" providerId="ADAL" clId="{60F5EA06-015F-41D6-9752-B5339EAAAD92}" dt="2023-09-07T13:50:40.034" v="774" actId="26606"/>
          <ac:spMkLst>
            <pc:docMk/>
            <pc:sldMk cId="4112303941" sldId="264"/>
            <ac:spMk id="14" creationId="{C0BDBCD2-E081-43AB-9119-C55465E59757}"/>
          </ac:spMkLst>
        </pc:spChg>
        <pc:spChg chg="del">
          <ac:chgData name="James Thompson" userId="d6be70ca-06ef-47e1-b21f-beec6d075b42" providerId="ADAL" clId="{60F5EA06-015F-41D6-9752-B5339EAAAD92}" dt="2023-09-07T13:50:40.034" v="774" actId="26606"/>
          <ac:spMkLst>
            <pc:docMk/>
            <pc:sldMk cId="4112303941" sldId="264"/>
            <ac:spMk id="25" creationId="{0288C6B4-AFC3-407F-A595-EFFD38D4CCAF}"/>
          </ac:spMkLst>
        </pc:spChg>
        <pc:spChg chg="del">
          <ac:chgData name="James Thompson" userId="d6be70ca-06ef-47e1-b21f-beec6d075b42" providerId="ADAL" clId="{60F5EA06-015F-41D6-9752-B5339EAAAD92}" dt="2023-09-07T13:50:40.034" v="774" actId="26606"/>
          <ac:spMkLst>
            <pc:docMk/>
            <pc:sldMk cId="4112303941" sldId="264"/>
            <ac:spMk id="26" creationId="{CF236821-17FE-429B-8D2C-08E13A64EA40}"/>
          </ac:spMkLst>
        </pc:spChg>
        <pc:spChg chg="del">
          <ac:chgData name="James Thompson" userId="d6be70ca-06ef-47e1-b21f-beec6d075b42" providerId="ADAL" clId="{60F5EA06-015F-41D6-9752-B5339EAAAD92}" dt="2023-09-07T13:50:40.034" v="774" actId="26606"/>
          <ac:spMkLst>
            <pc:docMk/>
            <pc:sldMk cId="4112303941" sldId="264"/>
            <ac:spMk id="27" creationId="{98E79BE4-34FE-485A-98A5-92CE8F7C4743}"/>
          </ac:spMkLst>
        </pc:spChg>
        <pc:spChg chg="del">
          <ac:chgData name="James Thompson" userId="d6be70ca-06ef-47e1-b21f-beec6d075b42" providerId="ADAL" clId="{60F5EA06-015F-41D6-9752-B5339EAAAD92}" dt="2023-09-07T13:50:40.034" v="774" actId="26606"/>
          <ac:spMkLst>
            <pc:docMk/>
            <pc:sldMk cId="4112303941" sldId="264"/>
            <ac:spMk id="28" creationId="{7A5F0580-5EE9-419F-96EE-B6529EF6E7D0}"/>
          </ac:spMkLst>
        </pc:spChg>
        <pc:picChg chg="del">
          <ac:chgData name="James Thompson" userId="d6be70ca-06ef-47e1-b21f-beec6d075b42" providerId="ADAL" clId="{60F5EA06-015F-41D6-9752-B5339EAAAD92}" dt="2023-09-07T13:50:15.317" v="766" actId="478"/>
          <ac:picMkLst>
            <pc:docMk/>
            <pc:sldMk cId="4112303941" sldId="264"/>
            <ac:picMk id="5" creationId="{3E096730-EF68-FBA7-4E53-973213D521CD}"/>
          </ac:picMkLst>
        </pc:picChg>
        <pc:picChg chg="add mod">
          <ac:chgData name="James Thompson" userId="d6be70ca-06ef-47e1-b21f-beec6d075b42" providerId="ADAL" clId="{60F5EA06-015F-41D6-9752-B5339EAAAD92}" dt="2023-09-07T19:14:48.531" v="1243" actId="1076"/>
          <ac:picMkLst>
            <pc:docMk/>
            <pc:sldMk cId="4112303941" sldId="264"/>
            <ac:picMk id="5" creationId="{C74E5B0D-3B88-68D9-E4BB-C7F78703A7D8}"/>
          </ac:picMkLst>
        </pc:picChg>
        <pc:picChg chg="add del mod">
          <ac:chgData name="James Thompson" userId="d6be70ca-06ef-47e1-b21f-beec6d075b42" providerId="ADAL" clId="{60F5EA06-015F-41D6-9752-B5339EAAAD92}" dt="2023-09-07T13:51:01.988" v="777" actId="478"/>
          <ac:picMkLst>
            <pc:docMk/>
            <pc:sldMk cId="4112303941" sldId="264"/>
            <ac:picMk id="6" creationId="{BA65EAAD-3F22-C10E-B9FE-B9976D17246B}"/>
          </ac:picMkLst>
        </pc:picChg>
        <pc:picChg chg="add del mod">
          <ac:chgData name="James Thompson" userId="d6be70ca-06ef-47e1-b21f-beec6d075b42" providerId="ADAL" clId="{60F5EA06-015F-41D6-9752-B5339EAAAD92}" dt="2023-09-07T19:14:31.037" v="1238" actId="478"/>
          <ac:picMkLst>
            <pc:docMk/>
            <pc:sldMk cId="4112303941" sldId="264"/>
            <ac:picMk id="8" creationId="{7F7E011D-38F5-E152-CA64-FC58D3412373}"/>
          </ac:picMkLst>
        </pc:picChg>
        <pc:cxnChg chg="add">
          <ac:chgData name="James Thompson" userId="d6be70ca-06ef-47e1-b21f-beec6d075b42" providerId="ADAL" clId="{60F5EA06-015F-41D6-9752-B5339EAAAD92}" dt="2023-09-07T13:50:40.034" v="774" actId="26606"/>
          <ac:cxnSpMkLst>
            <pc:docMk/>
            <pc:sldMk cId="4112303941" sldId="264"/>
            <ac:cxnSpMk id="33" creationId="{37C77032-C865-6057-7D7A-E2743CFA20F9}"/>
          </ac:cxnSpMkLst>
        </pc:cxnChg>
      </pc:sldChg>
      <pc:sldChg chg="addSp delSp modSp add mod">
        <pc:chgData name="James Thompson" userId="d6be70ca-06ef-47e1-b21f-beec6d075b42" providerId="ADAL" clId="{60F5EA06-015F-41D6-9752-B5339EAAAD92}" dt="2023-09-07T19:03:18.717" v="879" actId="1076"/>
        <pc:sldMkLst>
          <pc:docMk/>
          <pc:sldMk cId="3136092823" sldId="265"/>
        </pc:sldMkLst>
        <pc:spChg chg="mod">
          <ac:chgData name="James Thompson" userId="d6be70ca-06ef-47e1-b21f-beec6d075b42" providerId="ADAL" clId="{60F5EA06-015F-41D6-9752-B5339EAAAD92}" dt="2023-09-07T19:03:06.057" v="876" actId="26606"/>
          <ac:spMkLst>
            <pc:docMk/>
            <pc:sldMk cId="3136092823" sldId="265"/>
            <ac:spMk id="2" creationId="{1517A50C-2B26-EA98-29D9-298B5FCDEEC1}"/>
          </ac:spMkLst>
        </pc:spChg>
        <pc:spChg chg="mod ord">
          <ac:chgData name="James Thompson" userId="d6be70ca-06ef-47e1-b21f-beec6d075b42" providerId="ADAL" clId="{60F5EA06-015F-41D6-9752-B5339EAAAD92}" dt="2023-09-07T19:03:06.057" v="876" actId="26606"/>
          <ac:spMkLst>
            <pc:docMk/>
            <pc:sldMk cId="3136092823" sldId="265"/>
            <ac:spMk id="3" creationId="{80B05D73-0198-F75D-ED9F-E4B3D5D7A0C1}"/>
          </ac:spMkLst>
        </pc:spChg>
        <pc:spChg chg="add del">
          <ac:chgData name="James Thompson" userId="d6be70ca-06ef-47e1-b21f-beec6d075b42" providerId="ADAL" clId="{60F5EA06-015F-41D6-9752-B5339EAAAD92}" dt="2023-09-07T19:03:03.077" v="871" actId="26606"/>
          <ac:spMkLst>
            <pc:docMk/>
            <pc:sldMk cId="3136092823" sldId="265"/>
            <ac:spMk id="39" creationId="{9F7D5CDA-D291-4307-BF55-1381FED29634}"/>
          </ac:spMkLst>
        </pc:spChg>
        <pc:spChg chg="add del">
          <ac:chgData name="James Thompson" userId="d6be70ca-06ef-47e1-b21f-beec6d075b42" providerId="ADAL" clId="{60F5EA06-015F-41D6-9752-B5339EAAAD92}" dt="2023-09-07T19:02:33.340" v="863" actId="26606"/>
          <ac:spMkLst>
            <pc:docMk/>
            <pc:sldMk cId="3136092823" sldId="265"/>
            <ac:spMk id="40" creationId="{E7BFF8DC-0AE7-4AD2-9B28-2E5F26D62C30}"/>
          </ac:spMkLst>
        </pc:spChg>
        <pc:spChg chg="add del">
          <ac:chgData name="James Thompson" userId="d6be70ca-06ef-47e1-b21f-beec6d075b42" providerId="ADAL" clId="{60F5EA06-015F-41D6-9752-B5339EAAAD92}" dt="2023-09-07T19:02:33.340" v="863" actId="26606"/>
          <ac:spMkLst>
            <pc:docMk/>
            <pc:sldMk cId="3136092823" sldId="265"/>
            <ac:spMk id="42" creationId="{7E0162AD-C6E5-4BF8-A453-76ADB36877D3}"/>
          </ac:spMkLst>
        </pc:spChg>
        <pc:spChg chg="add del">
          <ac:chgData name="James Thompson" userId="d6be70ca-06ef-47e1-b21f-beec6d075b42" providerId="ADAL" clId="{60F5EA06-015F-41D6-9752-B5339EAAAD92}" dt="2023-09-07T19:03:03.077" v="871" actId="26606"/>
          <ac:spMkLst>
            <pc:docMk/>
            <pc:sldMk cId="3136092823" sldId="265"/>
            <ac:spMk id="44" creationId="{59B296B9-C5A5-4E4F-9B60-C907B5F1466C}"/>
          </ac:spMkLst>
        </pc:spChg>
        <pc:spChg chg="add del">
          <ac:chgData name="James Thompson" userId="d6be70ca-06ef-47e1-b21f-beec6d075b42" providerId="ADAL" clId="{60F5EA06-015F-41D6-9752-B5339EAAAD92}" dt="2023-09-07T19:02:33.340" v="863" actId="26606"/>
          <ac:spMkLst>
            <pc:docMk/>
            <pc:sldMk cId="3136092823" sldId="265"/>
            <ac:spMk id="45" creationId="{2596F992-698C-48C0-9D89-70DA4CE927EF}"/>
          </ac:spMkLst>
        </pc:spChg>
        <pc:spChg chg="add del">
          <ac:chgData name="James Thompson" userId="d6be70ca-06ef-47e1-b21f-beec6d075b42" providerId="ADAL" clId="{60F5EA06-015F-41D6-9752-B5339EAAAD92}" dt="2023-09-07T19:03:03.077" v="871" actId="26606"/>
          <ac:spMkLst>
            <pc:docMk/>
            <pc:sldMk cId="3136092823" sldId="265"/>
            <ac:spMk id="46" creationId="{D0300FD3-5AF1-6305-15FA-9078072672E2}"/>
          </ac:spMkLst>
        </pc:spChg>
        <pc:spChg chg="add del">
          <ac:chgData name="James Thompson" userId="d6be70ca-06ef-47e1-b21f-beec6d075b42" providerId="ADAL" clId="{60F5EA06-015F-41D6-9752-B5339EAAAD92}" dt="2023-09-07T19:03:03.758" v="873" actId="26606"/>
          <ac:spMkLst>
            <pc:docMk/>
            <pc:sldMk cId="3136092823" sldId="265"/>
            <ac:spMk id="48" creationId="{C0763A76-9F1C-4FC5-82B7-DD475DA461B2}"/>
          </ac:spMkLst>
        </pc:spChg>
        <pc:spChg chg="add del">
          <ac:chgData name="James Thompson" userId="d6be70ca-06ef-47e1-b21f-beec6d075b42" providerId="ADAL" clId="{60F5EA06-015F-41D6-9752-B5339EAAAD92}" dt="2023-09-07T19:03:03.758" v="873" actId="26606"/>
          <ac:spMkLst>
            <pc:docMk/>
            <pc:sldMk cId="3136092823" sldId="265"/>
            <ac:spMk id="49" creationId="{E81BF4F6-F2CF-4984-9D14-D6966D92F99F}"/>
          </ac:spMkLst>
        </pc:spChg>
        <pc:grpChg chg="add del">
          <ac:chgData name="James Thompson" userId="d6be70ca-06ef-47e1-b21f-beec6d075b42" providerId="ADAL" clId="{60F5EA06-015F-41D6-9752-B5339EAAAD92}" dt="2023-09-07T19:02:31.556" v="859" actId="26606"/>
          <ac:grpSpMkLst>
            <pc:docMk/>
            <pc:sldMk cId="3136092823" sldId="265"/>
            <ac:grpSpMk id="41" creationId="{6258F736-B256-8039-9DC6-F4E49A5C5AD5}"/>
          </ac:grpSpMkLst>
        </pc:grpChg>
        <pc:grpChg chg="add del">
          <ac:chgData name="James Thompson" userId="d6be70ca-06ef-47e1-b21f-beec6d075b42" providerId="ADAL" clId="{60F5EA06-015F-41D6-9752-B5339EAAAD92}" dt="2023-09-07T19:02:38.733" v="865" actId="26606"/>
          <ac:grpSpMkLst>
            <pc:docMk/>
            <pc:sldMk cId="3136092823" sldId="265"/>
            <ac:grpSpMk id="47" creationId="{114ED94A-C85D-4CD3-4205-438D21CE6B38}"/>
          </ac:grpSpMkLst>
        </pc:grpChg>
        <pc:grpChg chg="add del">
          <ac:chgData name="James Thompson" userId="d6be70ca-06ef-47e1-b21f-beec6d075b42" providerId="ADAL" clId="{60F5EA06-015F-41D6-9752-B5339EAAAD92}" dt="2023-09-07T19:03:06.053" v="875" actId="26606"/>
          <ac:grpSpMkLst>
            <pc:docMk/>
            <pc:sldMk cId="3136092823" sldId="265"/>
            <ac:grpSpMk id="51" creationId="{1FD67D68-9B83-C338-8342-3348D8F22347}"/>
          </ac:grpSpMkLst>
        </pc:grpChg>
        <pc:grpChg chg="add">
          <ac:chgData name="James Thompson" userId="d6be70ca-06ef-47e1-b21f-beec6d075b42" providerId="ADAL" clId="{60F5EA06-015F-41D6-9752-B5339EAAAD92}" dt="2023-09-07T19:03:06.057" v="876" actId="26606"/>
          <ac:grpSpMkLst>
            <pc:docMk/>
            <pc:sldMk cId="3136092823" sldId="265"/>
            <ac:grpSpMk id="55" creationId="{114ED94A-C85D-4CD3-4205-438D21CE6B38}"/>
          </ac:grpSpMkLst>
        </pc:grpChg>
        <pc:picChg chg="add mod ord">
          <ac:chgData name="James Thompson" userId="d6be70ca-06ef-47e1-b21f-beec6d075b42" providerId="ADAL" clId="{60F5EA06-015F-41D6-9752-B5339EAAAD92}" dt="2023-09-07T19:03:18.717" v="879" actId="1076"/>
          <ac:picMkLst>
            <pc:docMk/>
            <pc:sldMk cId="3136092823" sldId="265"/>
            <ac:picMk id="5" creationId="{67DEA0FB-9D86-8886-4F1C-BD8AB63E0E89}"/>
          </ac:picMkLst>
        </pc:picChg>
        <pc:picChg chg="del">
          <ac:chgData name="James Thompson" userId="d6be70ca-06ef-47e1-b21f-beec6d075b42" providerId="ADAL" clId="{60F5EA06-015F-41D6-9752-B5339EAAAD92}" dt="2023-09-07T19:01:59.242" v="851" actId="478"/>
          <ac:picMkLst>
            <pc:docMk/>
            <pc:sldMk cId="3136092823" sldId="265"/>
            <ac:picMk id="8" creationId="{7F7E011D-38F5-E152-CA64-FC58D3412373}"/>
          </ac:picMkLst>
        </pc:picChg>
        <pc:cxnChg chg="add del">
          <ac:chgData name="James Thompson" userId="d6be70ca-06ef-47e1-b21f-beec6d075b42" providerId="ADAL" clId="{60F5EA06-015F-41D6-9752-B5339EAAAD92}" dt="2023-09-07T19:03:06.057" v="876" actId="26606"/>
          <ac:cxnSpMkLst>
            <pc:docMk/>
            <pc:sldMk cId="3136092823" sldId="265"/>
            <ac:cxnSpMk id="33" creationId="{37C77032-C865-6057-7D7A-E2743CFA20F9}"/>
          </ac:cxnSpMkLst>
        </pc:cxnChg>
        <pc:cxnChg chg="add del">
          <ac:chgData name="James Thompson" userId="d6be70ca-06ef-47e1-b21f-beec6d075b42" providerId="ADAL" clId="{60F5EA06-015F-41D6-9752-B5339EAAAD92}" dt="2023-09-07T19:02:59.196" v="867" actId="26606"/>
          <ac:cxnSpMkLst>
            <pc:docMk/>
            <pc:sldMk cId="3136092823" sldId="265"/>
            <ac:cxnSpMk id="35" creationId="{37C77032-C865-6057-7D7A-E2743CFA20F9}"/>
          </ac:cxnSpMkLst>
        </pc:cxnChg>
        <pc:cxnChg chg="add del">
          <ac:chgData name="James Thompson" userId="d6be70ca-06ef-47e1-b21f-beec6d075b42" providerId="ADAL" clId="{60F5EA06-015F-41D6-9752-B5339EAAAD92}" dt="2023-09-07T19:03:01.182" v="869" actId="26606"/>
          <ac:cxnSpMkLst>
            <pc:docMk/>
            <pc:sldMk cId="3136092823" sldId="265"/>
            <ac:cxnSpMk id="37" creationId="{1503BFE4-729B-D9D0-C17B-501E6AF1127A}"/>
          </ac:cxnSpMkLst>
        </pc:cxnChg>
        <pc:cxnChg chg="add del">
          <ac:chgData name="James Thompson" userId="d6be70ca-06ef-47e1-b21f-beec6d075b42" providerId="ADAL" clId="{60F5EA06-015F-41D6-9752-B5339EAAAD92}" dt="2023-09-07T19:02:31.019" v="857" actId="26606"/>
          <ac:cxnSpMkLst>
            <pc:docMk/>
            <pc:sldMk cId="3136092823" sldId="265"/>
            <ac:cxnSpMk id="38" creationId="{37C77032-C865-6057-7D7A-E2743CFA20F9}"/>
          </ac:cxnSpMkLst>
        </pc:cxnChg>
        <pc:cxnChg chg="add del">
          <ac:chgData name="James Thompson" userId="d6be70ca-06ef-47e1-b21f-beec6d075b42" providerId="ADAL" clId="{60F5EA06-015F-41D6-9752-B5339EAAAD92}" dt="2023-09-07T19:02:32.574" v="861" actId="26606"/>
          <ac:cxnSpMkLst>
            <pc:docMk/>
            <pc:sldMk cId="3136092823" sldId="265"/>
            <ac:cxnSpMk id="43" creationId="{B7952C56-EE0E-C94A-9A44-E17DD73E845D}"/>
          </ac:cxnSpMkLst>
        </pc:cxnChg>
      </pc:sldChg>
      <pc:sldChg chg="addSp delSp modSp add mod">
        <pc:chgData name="James Thompson" userId="d6be70ca-06ef-47e1-b21f-beec6d075b42" providerId="ADAL" clId="{60F5EA06-015F-41D6-9752-B5339EAAAD92}" dt="2023-09-07T19:33:40.497" v="1399" actId="1076"/>
        <pc:sldMkLst>
          <pc:docMk/>
          <pc:sldMk cId="3482744804" sldId="266"/>
        </pc:sldMkLst>
        <pc:spChg chg="mod">
          <ac:chgData name="James Thompson" userId="d6be70ca-06ef-47e1-b21f-beec6d075b42" providerId="ADAL" clId="{60F5EA06-015F-41D6-9752-B5339EAAAD92}" dt="2023-09-07T19:22:11.918" v="1278" actId="20577"/>
          <ac:spMkLst>
            <pc:docMk/>
            <pc:sldMk cId="3482744804" sldId="266"/>
            <ac:spMk id="2" creationId="{1517A50C-2B26-EA98-29D9-298B5FCDEEC1}"/>
          </ac:spMkLst>
        </pc:spChg>
        <pc:spChg chg="mod">
          <ac:chgData name="James Thompson" userId="d6be70ca-06ef-47e1-b21f-beec6d075b42" providerId="ADAL" clId="{60F5EA06-015F-41D6-9752-B5339EAAAD92}" dt="2023-09-07T19:27:56.665" v="1391" actId="20577"/>
          <ac:spMkLst>
            <pc:docMk/>
            <pc:sldMk cId="3482744804" sldId="266"/>
            <ac:spMk id="3" creationId="{80B05D73-0198-F75D-ED9F-E4B3D5D7A0C1}"/>
          </ac:spMkLst>
        </pc:spChg>
        <pc:picChg chg="del">
          <ac:chgData name="James Thompson" userId="d6be70ca-06ef-47e1-b21f-beec6d075b42" providerId="ADAL" clId="{60F5EA06-015F-41D6-9752-B5339EAAAD92}" dt="2023-09-07T19:05:21.487" v="881" actId="478"/>
          <ac:picMkLst>
            <pc:docMk/>
            <pc:sldMk cId="3482744804" sldId="266"/>
            <ac:picMk id="5" creationId="{67DEA0FB-9D86-8886-4F1C-BD8AB63E0E89}"/>
          </ac:picMkLst>
        </pc:picChg>
        <pc:picChg chg="add del mod">
          <ac:chgData name="James Thompson" userId="d6be70ca-06ef-47e1-b21f-beec6d075b42" providerId="ADAL" clId="{60F5EA06-015F-41D6-9752-B5339EAAAD92}" dt="2023-09-07T19:33:35.421" v="1397" actId="478"/>
          <ac:picMkLst>
            <pc:docMk/>
            <pc:sldMk cId="3482744804" sldId="266"/>
            <ac:picMk id="6" creationId="{C490BA52-45CE-DCDC-AB2C-76FE2FD8386F}"/>
          </ac:picMkLst>
        </pc:picChg>
        <pc:picChg chg="add mod">
          <ac:chgData name="James Thompson" userId="d6be70ca-06ef-47e1-b21f-beec6d075b42" providerId="ADAL" clId="{60F5EA06-015F-41D6-9752-B5339EAAAD92}" dt="2023-09-07T19:33:40.497" v="1399" actId="1076"/>
          <ac:picMkLst>
            <pc:docMk/>
            <pc:sldMk cId="3482744804" sldId="266"/>
            <ac:picMk id="8" creationId="{5FA95ABE-1D54-7748-F7F0-01CDFD72C87F}"/>
          </ac:picMkLst>
        </pc:picChg>
      </pc:sldChg>
      <pc:sldChg chg="addSp delSp modSp add mod setBg delDesignElem">
        <pc:chgData name="James Thompson" userId="d6be70ca-06ef-47e1-b21f-beec6d075b42" providerId="ADAL" clId="{60F5EA06-015F-41D6-9752-B5339EAAAD92}" dt="2023-09-08T13:07:57.038" v="1404" actId="26606"/>
        <pc:sldMkLst>
          <pc:docMk/>
          <pc:sldMk cId="3059429449" sldId="267"/>
        </pc:sldMkLst>
        <pc:spChg chg="mod">
          <ac:chgData name="James Thompson" userId="d6be70ca-06ef-47e1-b21f-beec6d075b42" providerId="ADAL" clId="{60F5EA06-015F-41D6-9752-B5339EAAAD92}" dt="2023-09-08T13:07:57.038" v="1404" actId="26606"/>
          <ac:spMkLst>
            <pc:docMk/>
            <pc:sldMk cId="3059429449" sldId="267"/>
            <ac:spMk id="2" creationId="{3A31F281-755B-8CD0-CAFE-753513407EA9}"/>
          </ac:spMkLst>
        </pc:spChg>
        <pc:spChg chg="mod">
          <ac:chgData name="James Thompson" userId="d6be70ca-06ef-47e1-b21f-beec6d075b42" providerId="ADAL" clId="{60F5EA06-015F-41D6-9752-B5339EAAAD92}" dt="2023-09-08T13:07:57.038" v="1404" actId="26606"/>
          <ac:spMkLst>
            <pc:docMk/>
            <pc:sldMk cId="3059429449" sldId="267"/>
            <ac:spMk id="3" creationId="{2FAABB72-D61A-09FD-9819-1356C9464939}"/>
          </ac:spMkLst>
        </pc:spChg>
        <pc:spChg chg="mod">
          <ac:chgData name="James Thompson" userId="d6be70ca-06ef-47e1-b21f-beec6d075b42" providerId="ADAL" clId="{60F5EA06-015F-41D6-9752-B5339EAAAD92}" dt="2023-09-08T13:07:57.038" v="1404" actId="26606"/>
          <ac:spMkLst>
            <pc:docMk/>
            <pc:sldMk cId="3059429449" sldId="267"/>
            <ac:spMk id="4" creationId="{C74150E9-F003-47BA-A860-52E22BE1A4D8}"/>
          </ac:spMkLst>
        </pc:spChg>
        <pc:spChg chg="del">
          <ac:chgData name="James Thompson" userId="d6be70ca-06ef-47e1-b21f-beec6d075b42" providerId="ADAL" clId="{60F5EA06-015F-41D6-9752-B5339EAAAD92}" dt="2023-09-08T13:07:49.124" v="1401"/>
          <ac:spMkLst>
            <pc:docMk/>
            <pc:sldMk cId="3059429449" sldId="267"/>
            <ac:spMk id="10" creationId="{92B0CFF1-78D7-4A83-A95E-71F9E3831622}"/>
          </ac:spMkLst>
        </pc:spChg>
        <pc:spChg chg="add">
          <ac:chgData name="James Thompson" userId="d6be70ca-06ef-47e1-b21f-beec6d075b42" providerId="ADAL" clId="{60F5EA06-015F-41D6-9752-B5339EAAAD92}" dt="2023-09-08T13:07:57.038" v="1404" actId="26606"/>
          <ac:spMkLst>
            <pc:docMk/>
            <pc:sldMk cId="3059429449" sldId="267"/>
            <ac:spMk id="11" creationId="{C0763A76-9F1C-4FC5-82B7-DD475DA461B2}"/>
          </ac:spMkLst>
        </pc:spChg>
        <pc:spChg chg="del">
          <ac:chgData name="James Thompson" userId="d6be70ca-06ef-47e1-b21f-beec6d075b42" providerId="ADAL" clId="{60F5EA06-015F-41D6-9752-B5339EAAAD92}" dt="2023-09-08T13:07:49.124" v="1401"/>
          <ac:spMkLst>
            <pc:docMk/>
            <pc:sldMk cId="3059429449" sldId="267"/>
            <ac:spMk id="12" creationId="{C34B9DE3-1715-4EE3-99FA-C9BC12F5DBA1}"/>
          </ac:spMkLst>
        </pc:spChg>
        <pc:spChg chg="add">
          <ac:chgData name="James Thompson" userId="d6be70ca-06ef-47e1-b21f-beec6d075b42" providerId="ADAL" clId="{60F5EA06-015F-41D6-9752-B5339EAAAD92}" dt="2023-09-08T13:07:57.038" v="1404" actId="26606"/>
          <ac:spMkLst>
            <pc:docMk/>
            <pc:sldMk cId="3059429449" sldId="267"/>
            <ac:spMk id="13" creationId="{E81BF4F6-F2CF-4984-9D14-D6966D92F99F}"/>
          </ac:spMkLst>
        </pc:spChg>
        <pc:picChg chg="mod ord">
          <ac:chgData name="James Thompson" userId="d6be70ca-06ef-47e1-b21f-beec6d075b42" providerId="ADAL" clId="{60F5EA06-015F-41D6-9752-B5339EAAAD92}" dt="2023-09-08T13:07:57.038" v="1404" actId="26606"/>
          <ac:picMkLst>
            <pc:docMk/>
            <pc:sldMk cId="3059429449" sldId="267"/>
            <ac:picMk id="6" creationId="{DD43E003-CDF0-BE9A-A253-B4B2C2BF1D1F}"/>
          </ac:picMkLst>
        </pc:picChg>
        <pc:cxnChg chg="del">
          <ac:chgData name="James Thompson" userId="d6be70ca-06ef-47e1-b21f-beec6d075b42" providerId="ADAL" clId="{60F5EA06-015F-41D6-9752-B5339EAAAD92}" dt="2023-09-08T13:07:49.124" v="1401"/>
          <ac:cxnSpMkLst>
            <pc:docMk/>
            <pc:sldMk cId="3059429449" sldId="267"/>
            <ac:cxnSpMk id="14" creationId="{6108BD3D-CFD0-4A15-ACF6-EBC254CD7CF1}"/>
          </ac:cxnSpMkLst>
        </pc:cxnChg>
        <pc:cxnChg chg="del">
          <ac:chgData name="James Thompson" userId="d6be70ca-06ef-47e1-b21f-beec6d075b42" providerId="ADAL" clId="{60F5EA06-015F-41D6-9752-B5339EAAAD92}" dt="2023-09-08T13:07:49.124" v="1401"/>
          <ac:cxnSpMkLst>
            <pc:docMk/>
            <pc:sldMk cId="3059429449" sldId="267"/>
            <ac:cxnSpMk id="16" creationId="{DB2019E5-6C31-4640-A135-6BBA7FFCF69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39329-FC60-4143-88F1-93229E7104BC}" type="datetimeFigureOut">
              <a:rPr lang="en-CA" smtClean="0"/>
              <a:t>2023-09-08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807FE-459B-4D9F-8F64-63298A648E8D}" type="slidenum">
              <a:rPr lang="en-CA" smtClean="0"/>
              <a:t>‹#›</a:t>
            </a:fld>
            <a:endParaRPr lang="en-CA"/>
          </a:p>
        </p:txBody>
      </p:sp>
    </p:spTree>
    <p:extLst>
      <p:ext uri="{BB962C8B-B14F-4D97-AF65-F5344CB8AC3E}">
        <p14:creationId xmlns:p14="http://schemas.microsoft.com/office/powerpoint/2010/main" val="108566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2B58-FE9A-20EA-8CAC-56DD083B2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E5663E6-03F9-48C6-483E-57A671FBD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8F74ED1-0C1A-A016-7A18-E326B45BC081}"/>
              </a:ext>
            </a:extLst>
          </p:cNvPr>
          <p:cNvSpPr>
            <a:spLocks noGrp="1"/>
          </p:cNvSpPr>
          <p:nvPr>
            <p:ph type="dt" sz="half" idx="10"/>
          </p:nvPr>
        </p:nvSpPr>
        <p:spPr/>
        <p:txBody>
          <a:bodyPr/>
          <a:lstStyle/>
          <a:p>
            <a:fld id="{E854E228-ED25-462E-887D-9E62B69B56C1}" type="datetime1">
              <a:rPr lang="en-CA" smtClean="0"/>
              <a:t>2023-09-08</a:t>
            </a:fld>
            <a:endParaRPr lang="en-CA"/>
          </a:p>
        </p:txBody>
      </p:sp>
      <p:sp>
        <p:nvSpPr>
          <p:cNvPr id="5" name="Footer Placeholder 4">
            <a:extLst>
              <a:ext uri="{FF2B5EF4-FFF2-40B4-BE49-F238E27FC236}">
                <a16:creationId xmlns:a16="http://schemas.microsoft.com/office/drawing/2014/main" id="{2787703B-D9E7-DED8-5CBC-ECEA8EDE4F36}"/>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7B8641A6-2739-7186-E41C-49970C8F099A}"/>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38020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BA29-3CA5-EE11-951F-817A14128CB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C686D5D-93E3-4BEE-F7F9-8F68EF284D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D9741B-FEEC-FE92-C414-0ABCE145D5AA}"/>
              </a:ext>
            </a:extLst>
          </p:cNvPr>
          <p:cNvSpPr>
            <a:spLocks noGrp="1"/>
          </p:cNvSpPr>
          <p:nvPr>
            <p:ph type="dt" sz="half" idx="10"/>
          </p:nvPr>
        </p:nvSpPr>
        <p:spPr/>
        <p:txBody>
          <a:bodyPr/>
          <a:lstStyle/>
          <a:p>
            <a:fld id="{D3A0F6EC-C253-40DE-A14F-C4C449763ABA}" type="datetime1">
              <a:rPr lang="en-CA" smtClean="0"/>
              <a:t>2023-09-08</a:t>
            </a:fld>
            <a:endParaRPr lang="en-CA"/>
          </a:p>
        </p:txBody>
      </p:sp>
      <p:sp>
        <p:nvSpPr>
          <p:cNvPr id="5" name="Footer Placeholder 4">
            <a:extLst>
              <a:ext uri="{FF2B5EF4-FFF2-40B4-BE49-F238E27FC236}">
                <a16:creationId xmlns:a16="http://schemas.microsoft.com/office/drawing/2014/main" id="{0D921A8C-6CC3-F4EE-5A22-C7942FF1262D}"/>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0AA3FD77-D7C7-1D31-D8B9-6A21A9E0E390}"/>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131654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51437-9246-3F6B-BFE3-D622A23F94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7DEF9D4-ABBB-E911-C09C-10272E635D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BB121B-DE4B-7A66-8E98-412EB93E52E6}"/>
              </a:ext>
            </a:extLst>
          </p:cNvPr>
          <p:cNvSpPr>
            <a:spLocks noGrp="1"/>
          </p:cNvSpPr>
          <p:nvPr>
            <p:ph type="dt" sz="half" idx="10"/>
          </p:nvPr>
        </p:nvSpPr>
        <p:spPr/>
        <p:txBody>
          <a:bodyPr/>
          <a:lstStyle/>
          <a:p>
            <a:fld id="{B91EF30A-E768-4BA5-B21B-C41109B50D46}" type="datetime1">
              <a:rPr lang="en-CA" smtClean="0"/>
              <a:t>2023-09-08</a:t>
            </a:fld>
            <a:endParaRPr lang="en-CA"/>
          </a:p>
        </p:txBody>
      </p:sp>
      <p:sp>
        <p:nvSpPr>
          <p:cNvPr id="5" name="Footer Placeholder 4">
            <a:extLst>
              <a:ext uri="{FF2B5EF4-FFF2-40B4-BE49-F238E27FC236}">
                <a16:creationId xmlns:a16="http://schemas.microsoft.com/office/drawing/2014/main" id="{5EF87D58-E776-2521-D352-57B90E869DBC}"/>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0A63238C-6439-9C62-AC39-C80EA2BBEDB3}"/>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320721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5985-8E87-82B1-5945-63810E4E179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1CEA920-01FD-516C-9873-0B599E1BBF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DC7735-6734-4B4B-B4BB-C3E99ED78B05}"/>
              </a:ext>
            </a:extLst>
          </p:cNvPr>
          <p:cNvSpPr>
            <a:spLocks noGrp="1"/>
          </p:cNvSpPr>
          <p:nvPr>
            <p:ph type="dt" sz="half" idx="10"/>
          </p:nvPr>
        </p:nvSpPr>
        <p:spPr/>
        <p:txBody>
          <a:bodyPr/>
          <a:lstStyle/>
          <a:p>
            <a:fld id="{B8D05705-EECA-4DA4-95A5-23096E8BEE11}" type="datetime1">
              <a:rPr lang="en-CA" smtClean="0"/>
              <a:t>2023-09-08</a:t>
            </a:fld>
            <a:endParaRPr lang="en-CA"/>
          </a:p>
        </p:txBody>
      </p:sp>
      <p:sp>
        <p:nvSpPr>
          <p:cNvPr id="5" name="Footer Placeholder 4">
            <a:extLst>
              <a:ext uri="{FF2B5EF4-FFF2-40B4-BE49-F238E27FC236}">
                <a16:creationId xmlns:a16="http://schemas.microsoft.com/office/drawing/2014/main" id="{1F8FB1E1-4C63-50C4-E37B-2CFBC8D574C7}"/>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157B4CBA-9A60-E247-EB4B-BD05666629F5}"/>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362348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A6A4-6718-64AE-5B9F-F14483B48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7D88570-7E7B-B613-51A7-2A83ACDF8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A58A9-417D-8AE6-8B38-4E80500BF389}"/>
              </a:ext>
            </a:extLst>
          </p:cNvPr>
          <p:cNvSpPr>
            <a:spLocks noGrp="1"/>
          </p:cNvSpPr>
          <p:nvPr>
            <p:ph type="dt" sz="half" idx="10"/>
          </p:nvPr>
        </p:nvSpPr>
        <p:spPr/>
        <p:txBody>
          <a:bodyPr/>
          <a:lstStyle/>
          <a:p>
            <a:fld id="{F9FBEC85-D9CE-43ED-9A95-6F4FCB08FD96}" type="datetime1">
              <a:rPr lang="en-CA" smtClean="0"/>
              <a:t>2023-09-08</a:t>
            </a:fld>
            <a:endParaRPr lang="en-CA"/>
          </a:p>
        </p:txBody>
      </p:sp>
      <p:sp>
        <p:nvSpPr>
          <p:cNvPr id="5" name="Footer Placeholder 4">
            <a:extLst>
              <a:ext uri="{FF2B5EF4-FFF2-40B4-BE49-F238E27FC236}">
                <a16:creationId xmlns:a16="http://schemas.microsoft.com/office/drawing/2014/main" id="{020C6CAA-69B1-D5E9-715A-56D389C62EF7}"/>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E5D7ED19-D0AB-8D5D-56B2-547CE3136817}"/>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112407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72B2-D4E4-7887-8E1A-A4345410A0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A6AA066-8424-6E67-78D2-740A9BA2CA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6AEF851-68E3-CA8D-468B-8B4769C2D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7E8CCB8-9342-10A8-DEE4-F32FE6A964A1}"/>
              </a:ext>
            </a:extLst>
          </p:cNvPr>
          <p:cNvSpPr>
            <a:spLocks noGrp="1"/>
          </p:cNvSpPr>
          <p:nvPr>
            <p:ph type="dt" sz="half" idx="10"/>
          </p:nvPr>
        </p:nvSpPr>
        <p:spPr/>
        <p:txBody>
          <a:bodyPr/>
          <a:lstStyle/>
          <a:p>
            <a:fld id="{02DF9F7D-B3C4-4AA1-BB9B-B1958CF58366}" type="datetime1">
              <a:rPr lang="en-CA" smtClean="0"/>
              <a:t>2023-09-08</a:t>
            </a:fld>
            <a:endParaRPr lang="en-CA"/>
          </a:p>
        </p:txBody>
      </p:sp>
      <p:sp>
        <p:nvSpPr>
          <p:cNvPr id="6" name="Footer Placeholder 5">
            <a:extLst>
              <a:ext uri="{FF2B5EF4-FFF2-40B4-BE49-F238E27FC236}">
                <a16:creationId xmlns:a16="http://schemas.microsoft.com/office/drawing/2014/main" id="{BFDDA14D-F553-1A20-F1C1-A729AA4CD62A}"/>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7" name="Slide Number Placeholder 6">
            <a:extLst>
              <a:ext uri="{FF2B5EF4-FFF2-40B4-BE49-F238E27FC236}">
                <a16:creationId xmlns:a16="http://schemas.microsoft.com/office/drawing/2014/main" id="{07E4E1C6-22AF-B1A2-3BD0-1D5E2E04EAD2}"/>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366660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860D-C68D-65E3-7795-4BF3A3A44A7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860E01-6092-E966-CD9A-40933CB3A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74398-23F0-79CA-8B95-281A1BA8D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E9B9766-3AD7-CD87-EE43-D77A708342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F67488-E887-3006-98B3-42A26CFDF7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377BC16-F7EB-8768-7590-5C984709967E}"/>
              </a:ext>
            </a:extLst>
          </p:cNvPr>
          <p:cNvSpPr>
            <a:spLocks noGrp="1"/>
          </p:cNvSpPr>
          <p:nvPr>
            <p:ph type="dt" sz="half" idx="10"/>
          </p:nvPr>
        </p:nvSpPr>
        <p:spPr/>
        <p:txBody>
          <a:bodyPr/>
          <a:lstStyle/>
          <a:p>
            <a:fld id="{0A74637B-0767-49C4-A7D0-220A5C4CCE6C}" type="datetime1">
              <a:rPr lang="en-CA" smtClean="0"/>
              <a:t>2023-09-08</a:t>
            </a:fld>
            <a:endParaRPr lang="en-CA"/>
          </a:p>
        </p:txBody>
      </p:sp>
      <p:sp>
        <p:nvSpPr>
          <p:cNvPr id="8" name="Footer Placeholder 7">
            <a:extLst>
              <a:ext uri="{FF2B5EF4-FFF2-40B4-BE49-F238E27FC236}">
                <a16:creationId xmlns:a16="http://schemas.microsoft.com/office/drawing/2014/main" id="{65EA32AA-E5E3-1BA8-3FC0-94DE7D35C42C}"/>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9" name="Slide Number Placeholder 8">
            <a:extLst>
              <a:ext uri="{FF2B5EF4-FFF2-40B4-BE49-F238E27FC236}">
                <a16:creationId xmlns:a16="http://schemas.microsoft.com/office/drawing/2014/main" id="{023300A0-7C46-C209-B39C-B4346DC08876}"/>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86747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BD47-51B1-E74C-5F84-7BDA8C429AA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8845D55-952E-CFD3-3402-DCE0FA04506B}"/>
              </a:ext>
            </a:extLst>
          </p:cNvPr>
          <p:cNvSpPr>
            <a:spLocks noGrp="1"/>
          </p:cNvSpPr>
          <p:nvPr>
            <p:ph type="dt" sz="half" idx="10"/>
          </p:nvPr>
        </p:nvSpPr>
        <p:spPr/>
        <p:txBody>
          <a:bodyPr/>
          <a:lstStyle/>
          <a:p>
            <a:fld id="{8160B46A-03B9-4DBA-9121-BF5AD15DDB5B}" type="datetime1">
              <a:rPr lang="en-CA" smtClean="0"/>
              <a:t>2023-09-08</a:t>
            </a:fld>
            <a:endParaRPr lang="en-CA"/>
          </a:p>
        </p:txBody>
      </p:sp>
      <p:sp>
        <p:nvSpPr>
          <p:cNvPr id="4" name="Footer Placeholder 3">
            <a:extLst>
              <a:ext uri="{FF2B5EF4-FFF2-40B4-BE49-F238E27FC236}">
                <a16:creationId xmlns:a16="http://schemas.microsoft.com/office/drawing/2014/main" id="{90EF7BC0-8288-9221-464D-A991A83A4C0A}"/>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5" name="Slide Number Placeholder 4">
            <a:extLst>
              <a:ext uri="{FF2B5EF4-FFF2-40B4-BE49-F238E27FC236}">
                <a16:creationId xmlns:a16="http://schemas.microsoft.com/office/drawing/2014/main" id="{F1080CD6-44E1-5E88-8272-58B170D4B169}"/>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236787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F0E415-1F8C-1B52-8090-9F367CF88D71}"/>
              </a:ext>
            </a:extLst>
          </p:cNvPr>
          <p:cNvSpPr>
            <a:spLocks noGrp="1"/>
          </p:cNvSpPr>
          <p:nvPr>
            <p:ph type="dt" sz="half" idx="10"/>
          </p:nvPr>
        </p:nvSpPr>
        <p:spPr/>
        <p:txBody>
          <a:bodyPr/>
          <a:lstStyle/>
          <a:p>
            <a:fld id="{0966270B-274D-4C5E-BBCC-6B118BCF5ACA}" type="datetime1">
              <a:rPr lang="en-CA" smtClean="0"/>
              <a:t>2023-09-08</a:t>
            </a:fld>
            <a:endParaRPr lang="en-CA"/>
          </a:p>
        </p:txBody>
      </p:sp>
      <p:sp>
        <p:nvSpPr>
          <p:cNvPr id="3" name="Footer Placeholder 2">
            <a:extLst>
              <a:ext uri="{FF2B5EF4-FFF2-40B4-BE49-F238E27FC236}">
                <a16:creationId xmlns:a16="http://schemas.microsoft.com/office/drawing/2014/main" id="{7E5B6EB9-69DB-8104-1B6B-EC34B6C0A5C5}"/>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4" name="Slide Number Placeholder 3">
            <a:extLst>
              <a:ext uri="{FF2B5EF4-FFF2-40B4-BE49-F238E27FC236}">
                <a16:creationId xmlns:a16="http://schemas.microsoft.com/office/drawing/2014/main" id="{C4145DDA-186C-35F0-5A8B-6F5B79FBDE00}"/>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103734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0C42-2BAC-73DF-CC96-9AB37D7C8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DE11A26-6578-7F86-9800-A373836D7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65CA1ED-3E74-15CF-5E43-5B652AEDB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73B5D-EBE3-97AD-BC7E-7D296F8EFA7A}"/>
              </a:ext>
            </a:extLst>
          </p:cNvPr>
          <p:cNvSpPr>
            <a:spLocks noGrp="1"/>
          </p:cNvSpPr>
          <p:nvPr>
            <p:ph type="dt" sz="half" idx="10"/>
          </p:nvPr>
        </p:nvSpPr>
        <p:spPr/>
        <p:txBody>
          <a:bodyPr/>
          <a:lstStyle/>
          <a:p>
            <a:fld id="{E9D006CD-82B4-4970-B0DB-1CAAA21D50AB}" type="datetime1">
              <a:rPr lang="en-CA" smtClean="0"/>
              <a:t>2023-09-08</a:t>
            </a:fld>
            <a:endParaRPr lang="en-CA"/>
          </a:p>
        </p:txBody>
      </p:sp>
      <p:sp>
        <p:nvSpPr>
          <p:cNvPr id="6" name="Footer Placeholder 5">
            <a:extLst>
              <a:ext uri="{FF2B5EF4-FFF2-40B4-BE49-F238E27FC236}">
                <a16:creationId xmlns:a16="http://schemas.microsoft.com/office/drawing/2014/main" id="{C9AEE042-0120-9B33-B09A-13E2BAB549B4}"/>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7" name="Slide Number Placeholder 6">
            <a:extLst>
              <a:ext uri="{FF2B5EF4-FFF2-40B4-BE49-F238E27FC236}">
                <a16:creationId xmlns:a16="http://schemas.microsoft.com/office/drawing/2014/main" id="{2D76141A-176C-0DDC-4464-C9985DC45664}"/>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272908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4E28-4249-52F6-02C8-1A1EE64B7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5D22DF-C62C-8446-20A9-036968831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075C69F-57ED-5339-06E4-A047A17BB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0AFD7-7263-9DA2-C97C-C3FCD7E2DE2B}"/>
              </a:ext>
            </a:extLst>
          </p:cNvPr>
          <p:cNvSpPr>
            <a:spLocks noGrp="1"/>
          </p:cNvSpPr>
          <p:nvPr>
            <p:ph type="dt" sz="half" idx="10"/>
          </p:nvPr>
        </p:nvSpPr>
        <p:spPr/>
        <p:txBody>
          <a:bodyPr/>
          <a:lstStyle/>
          <a:p>
            <a:fld id="{03B2E7D6-0D71-4708-AFB6-49DA52D313BB}" type="datetime1">
              <a:rPr lang="en-CA" smtClean="0"/>
              <a:t>2023-09-08</a:t>
            </a:fld>
            <a:endParaRPr lang="en-CA"/>
          </a:p>
        </p:txBody>
      </p:sp>
      <p:sp>
        <p:nvSpPr>
          <p:cNvPr id="6" name="Footer Placeholder 5">
            <a:extLst>
              <a:ext uri="{FF2B5EF4-FFF2-40B4-BE49-F238E27FC236}">
                <a16:creationId xmlns:a16="http://schemas.microsoft.com/office/drawing/2014/main" id="{2BF7C9D6-1237-3068-12BD-18ED0EA9EAB2}"/>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7" name="Slide Number Placeholder 6">
            <a:extLst>
              <a:ext uri="{FF2B5EF4-FFF2-40B4-BE49-F238E27FC236}">
                <a16:creationId xmlns:a16="http://schemas.microsoft.com/office/drawing/2014/main" id="{7E75CC8A-3733-D6E4-96E6-A25D6775060C}"/>
              </a:ext>
            </a:extLst>
          </p:cNvPr>
          <p:cNvSpPr>
            <a:spLocks noGrp="1"/>
          </p:cNvSpPr>
          <p:nvPr>
            <p:ph type="sldNum" sz="quarter" idx="12"/>
          </p:nvPr>
        </p:nvSpPr>
        <p:spPr/>
        <p:txBody>
          <a:bodyPr/>
          <a:lstStyle/>
          <a:p>
            <a:fld id="{E88E6FBC-4BD8-4397-A181-45C10F87AA7D}" type="slidenum">
              <a:rPr lang="en-CA" smtClean="0"/>
              <a:t>‹#›</a:t>
            </a:fld>
            <a:endParaRPr lang="en-CA"/>
          </a:p>
        </p:txBody>
      </p:sp>
    </p:spTree>
    <p:extLst>
      <p:ext uri="{BB962C8B-B14F-4D97-AF65-F5344CB8AC3E}">
        <p14:creationId xmlns:p14="http://schemas.microsoft.com/office/powerpoint/2010/main" val="355296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A4163-9A8B-608C-82AC-0272AF1B0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ED828C-C42B-8613-71A1-F4AA50028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388A95-73C9-BF5A-2F2C-157F7E8ED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A20CF-C9B7-4C16-9F1B-7042AC2FEA47}" type="datetime1">
              <a:rPr lang="en-CA" smtClean="0"/>
              <a:t>2023-09-08</a:t>
            </a:fld>
            <a:endParaRPr lang="en-CA"/>
          </a:p>
        </p:txBody>
      </p:sp>
      <p:sp>
        <p:nvSpPr>
          <p:cNvPr id="5" name="Footer Placeholder 4">
            <a:extLst>
              <a:ext uri="{FF2B5EF4-FFF2-40B4-BE49-F238E27FC236}">
                <a16:creationId xmlns:a16="http://schemas.microsoft.com/office/drawing/2014/main" id="{9D09FA82-B167-7B20-F6D9-163E6C661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BB5CE31C-9430-21C6-47FF-0B803BC34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E6FBC-4BD8-4397-A181-45C10F87AA7D}" type="slidenum">
              <a:rPr lang="en-CA" smtClean="0"/>
              <a:t>‹#›</a:t>
            </a:fld>
            <a:endParaRPr lang="en-CA"/>
          </a:p>
        </p:txBody>
      </p:sp>
    </p:spTree>
    <p:extLst>
      <p:ext uri="{BB962C8B-B14F-4D97-AF65-F5344CB8AC3E}">
        <p14:creationId xmlns:p14="http://schemas.microsoft.com/office/powerpoint/2010/main" val="930879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439C7-636B-E5A3-BE41-904F432B2112}"/>
              </a:ext>
            </a:extLst>
          </p:cNvPr>
          <p:cNvSpPr>
            <a:spLocks noGrp="1"/>
          </p:cNvSpPr>
          <p:nvPr>
            <p:ph type="ctrTitle"/>
          </p:nvPr>
        </p:nvSpPr>
        <p:spPr>
          <a:xfrm>
            <a:off x="1285241" y="1008993"/>
            <a:ext cx="9231410" cy="3542045"/>
          </a:xfrm>
        </p:spPr>
        <p:txBody>
          <a:bodyPr anchor="b">
            <a:normAutofit/>
          </a:bodyPr>
          <a:lstStyle/>
          <a:p>
            <a:pPr algn="l"/>
            <a:r>
              <a:rPr lang="en-US" sz="6300" b="1" i="0" dirty="0">
                <a:effectLst/>
                <a:latin typeface="Söhne"/>
              </a:rPr>
              <a:t>Introduction to Navigational Properties and Anonymous Data Sets</a:t>
            </a:r>
            <a:endParaRPr lang="en-CA" sz="6300" dirty="0"/>
          </a:p>
        </p:txBody>
      </p:sp>
      <p:sp>
        <p:nvSpPr>
          <p:cNvPr id="3" name="Subtitle 2">
            <a:extLst>
              <a:ext uri="{FF2B5EF4-FFF2-40B4-BE49-F238E27FC236}">
                <a16:creationId xmlns:a16="http://schemas.microsoft.com/office/drawing/2014/main" id="{5EE48096-4B57-EB88-1815-E9619F542DCB}"/>
              </a:ext>
            </a:extLst>
          </p:cNvPr>
          <p:cNvSpPr>
            <a:spLocks noGrp="1"/>
          </p:cNvSpPr>
          <p:nvPr>
            <p:ph type="subTitle" idx="1"/>
          </p:nvPr>
        </p:nvSpPr>
        <p:spPr>
          <a:xfrm>
            <a:off x="1285241" y="4582814"/>
            <a:ext cx="7132335" cy="1312657"/>
          </a:xfrm>
        </p:spPr>
        <p:txBody>
          <a:bodyPr anchor="t">
            <a:normAutofit/>
          </a:bodyPr>
          <a:lstStyle/>
          <a:p>
            <a:pPr algn="l">
              <a:buFont typeface="Arial" panose="020B0604020202020204" pitchFamily="34" charset="0"/>
              <a:buChar char="•"/>
            </a:pPr>
            <a:r>
              <a:rPr lang="en-US" sz="2200" b="0" i="0">
                <a:effectLst/>
                <a:latin typeface="Söhne"/>
              </a:rPr>
              <a:t>Navigational properties aid in linking data across tables.</a:t>
            </a:r>
          </a:p>
          <a:p>
            <a:pPr algn="l">
              <a:buFont typeface="Arial" panose="020B0604020202020204" pitchFamily="34" charset="0"/>
              <a:buChar char="•"/>
            </a:pPr>
            <a:r>
              <a:rPr lang="en-US" sz="2200" b="0" i="0">
                <a:effectLst/>
                <a:latin typeface="Söhne"/>
              </a:rPr>
              <a:t>Anonymous data sets: Flexibly structure data without a predefined type.</a:t>
            </a:r>
          </a:p>
          <a:p>
            <a:pPr algn="l"/>
            <a:endParaRPr lang="en-CA" sz="2200"/>
          </a:p>
        </p:txBody>
      </p:sp>
      <p:sp>
        <p:nvSpPr>
          <p:cNvPr id="4" name="Footer Placeholder 3">
            <a:extLst>
              <a:ext uri="{FF2B5EF4-FFF2-40B4-BE49-F238E27FC236}">
                <a16:creationId xmlns:a16="http://schemas.microsoft.com/office/drawing/2014/main" id="{142DE980-2A7A-0F35-0BDF-C17453FC9973}"/>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231723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37">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56" name="Rectangle 3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9">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8" name="Rectangle 4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1">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517A50C-2B26-EA98-29D9-298B5FCDEEC1}"/>
              </a:ext>
            </a:extLst>
          </p:cNvPr>
          <p:cNvSpPr>
            <a:spLocks noGrp="1"/>
          </p:cNvSpPr>
          <p:nvPr>
            <p:ph type="title"/>
          </p:nvPr>
        </p:nvSpPr>
        <p:spPr>
          <a:xfrm>
            <a:off x="755484" y="739835"/>
            <a:ext cx="3702580" cy="1616203"/>
          </a:xfrm>
        </p:spPr>
        <p:txBody>
          <a:bodyPr anchor="b">
            <a:normAutofit/>
          </a:bodyPr>
          <a:lstStyle/>
          <a:p>
            <a:r>
              <a:rPr lang="en-US" sz="3000" b="0" i="0">
                <a:solidFill>
                  <a:srgbClr val="FFFFFF"/>
                </a:solidFill>
                <a:effectLst/>
                <a:latin typeface="Söhne"/>
              </a:rPr>
              <a:t>Understanding </a:t>
            </a:r>
            <a:r>
              <a:rPr lang="en-CA" sz="3000" b="0" i="0">
                <a:solidFill>
                  <a:srgbClr val="FFFFFF"/>
                </a:solidFill>
                <a:effectLst/>
                <a:latin typeface="Söhne"/>
              </a:rPr>
              <a:t>Anonymous Data Sets</a:t>
            </a:r>
            <a:r>
              <a:rPr lang="en-US" sz="3000" b="0" i="0">
                <a:solidFill>
                  <a:srgbClr val="FFFFFF"/>
                </a:solidFill>
                <a:effectLst/>
                <a:latin typeface="Söhne"/>
              </a:rPr>
              <a:t> with Artists &amp; Albums</a:t>
            </a:r>
            <a:endParaRPr lang="en-CA" sz="3000">
              <a:solidFill>
                <a:srgbClr val="FFFFFF"/>
              </a:solidFill>
            </a:endParaRPr>
          </a:p>
        </p:txBody>
      </p:sp>
      <p:sp>
        <p:nvSpPr>
          <p:cNvPr id="3" name="Content Placeholder 2">
            <a:extLst>
              <a:ext uri="{FF2B5EF4-FFF2-40B4-BE49-F238E27FC236}">
                <a16:creationId xmlns:a16="http://schemas.microsoft.com/office/drawing/2014/main" id="{80B05D73-0198-F75D-ED9F-E4B3D5D7A0C1}"/>
              </a:ext>
            </a:extLst>
          </p:cNvPr>
          <p:cNvSpPr>
            <a:spLocks noGrp="1"/>
          </p:cNvSpPr>
          <p:nvPr>
            <p:ph idx="1"/>
          </p:nvPr>
        </p:nvSpPr>
        <p:spPr>
          <a:xfrm>
            <a:off x="755484" y="2459116"/>
            <a:ext cx="3702579" cy="3524823"/>
          </a:xfrm>
        </p:spPr>
        <p:txBody>
          <a:bodyPr>
            <a:normAutofit/>
          </a:bodyPr>
          <a:lstStyle/>
          <a:p>
            <a:r>
              <a:rPr lang="en-US" sz="2000">
                <a:solidFill>
                  <a:srgbClr val="FFFFFF"/>
                </a:solidFill>
              </a:rPr>
              <a:t>Let’s now include the Artist name into the collections.</a:t>
            </a:r>
          </a:p>
          <a:p>
            <a:endParaRPr lang="en-CA" sz="2000">
              <a:solidFill>
                <a:srgbClr val="FFFFFF"/>
              </a:solidFill>
            </a:endParaRPr>
          </a:p>
        </p:txBody>
      </p:sp>
      <p:pic>
        <p:nvPicPr>
          <p:cNvPr id="5" name="Picture 4">
            <a:extLst>
              <a:ext uri="{FF2B5EF4-FFF2-40B4-BE49-F238E27FC236}">
                <a16:creationId xmlns:a16="http://schemas.microsoft.com/office/drawing/2014/main" id="{67DEA0FB-9D86-8886-4F1C-BD8AB63E0E89}"/>
              </a:ext>
            </a:extLst>
          </p:cNvPr>
          <p:cNvPicPr>
            <a:picLocks noChangeAspect="1"/>
          </p:cNvPicPr>
          <p:nvPr/>
        </p:nvPicPr>
        <p:blipFill>
          <a:blip r:embed="rId2"/>
          <a:stretch>
            <a:fillRect/>
          </a:stretch>
        </p:blipFill>
        <p:spPr>
          <a:xfrm>
            <a:off x="5343616" y="1434408"/>
            <a:ext cx="6848384" cy="3989183"/>
          </a:xfrm>
          <a:prstGeom prst="rect">
            <a:avLst/>
          </a:prstGeom>
        </p:spPr>
      </p:pic>
      <p:sp>
        <p:nvSpPr>
          <p:cNvPr id="4" name="Footer Placeholder 3">
            <a:extLst>
              <a:ext uri="{FF2B5EF4-FFF2-40B4-BE49-F238E27FC236}">
                <a16:creationId xmlns:a16="http://schemas.microsoft.com/office/drawing/2014/main" id="{76ECD530-9B2B-C934-D662-25FA776AC9DA}"/>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313609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37">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56" name="Rectangle 3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9">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8" name="Rectangle 4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1">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517A50C-2B26-EA98-29D9-298B5FCDEEC1}"/>
              </a:ext>
            </a:extLst>
          </p:cNvPr>
          <p:cNvSpPr>
            <a:spLocks noGrp="1"/>
          </p:cNvSpPr>
          <p:nvPr>
            <p:ph type="title"/>
          </p:nvPr>
        </p:nvSpPr>
        <p:spPr>
          <a:xfrm>
            <a:off x="755484" y="739835"/>
            <a:ext cx="3702580" cy="1616203"/>
          </a:xfrm>
        </p:spPr>
        <p:txBody>
          <a:bodyPr anchor="b">
            <a:normAutofit fontScale="90000"/>
          </a:bodyPr>
          <a:lstStyle/>
          <a:p>
            <a:r>
              <a:rPr lang="en-US" sz="3000" b="0" i="0" dirty="0">
                <a:solidFill>
                  <a:srgbClr val="FFFFFF"/>
                </a:solidFill>
                <a:effectLst/>
                <a:latin typeface="Söhne"/>
              </a:rPr>
              <a:t>Understanding </a:t>
            </a:r>
            <a:r>
              <a:rPr lang="en-CA" sz="3000" b="0" i="0" dirty="0">
                <a:solidFill>
                  <a:srgbClr val="FFFFFF"/>
                </a:solidFill>
                <a:effectLst/>
                <a:latin typeface="Söhne"/>
              </a:rPr>
              <a:t>Anonymous Data Sets</a:t>
            </a:r>
            <a:r>
              <a:rPr lang="en-US" sz="3000" b="0" i="0" dirty="0">
                <a:solidFill>
                  <a:srgbClr val="FFFFFF"/>
                </a:solidFill>
                <a:effectLst/>
                <a:latin typeface="Söhne"/>
              </a:rPr>
              <a:t> with Order Details (West Wind)</a:t>
            </a:r>
            <a:endParaRPr lang="en-CA" sz="3000" dirty="0">
              <a:solidFill>
                <a:srgbClr val="FFFFFF"/>
              </a:solidFill>
            </a:endParaRPr>
          </a:p>
        </p:txBody>
      </p:sp>
      <p:sp>
        <p:nvSpPr>
          <p:cNvPr id="3" name="Content Placeholder 2">
            <a:extLst>
              <a:ext uri="{FF2B5EF4-FFF2-40B4-BE49-F238E27FC236}">
                <a16:creationId xmlns:a16="http://schemas.microsoft.com/office/drawing/2014/main" id="{80B05D73-0198-F75D-ED9F-E4B3D5D7A0C1}"/>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Let’s output the Order Details lines order by Order # and then </a:t>
            </a:r>
            <a:r>
              <a:rPr lang="en-CA" sz="2000" dirty="0" err="1">
                <a:solidFill>
                  <a:srgbClr val="FFFFFF"/>
                </a:solidFill>
              </a:rPr>
              <a:t>OrderDetailID</a:t>
            </a:r>
            <a:r>
              <a:rPr lang="en-CA" sz="2000" dirty="0">
                <a:solidFill>
                  <a:srgbClr val="FFFFFF"/>
                </a:solidFill>
              </a:rPr>
              <a:t> descending</a:t>
            </a:r>
            <a:r>
              <a:rPr lang="en-US" sz="2000" dirty="0">
                <a:solidFill>
                  <a:srgbClr val="FFFFFF"/>
                </a:solidFill>
              </a:rPr>
              <a:t> the following information</a:t>
            </a:r>
          </a:p>
          <a:p>
            <a:pPr lvl="1"/>
            <a:r>
              <a:rPr lang="en-CA" sz="1600" dirty="0" err="1">
                <a:solidFill>
                  <a:srgbClr val="FFFFFF"/>
                </a:solidFill>
              </a:rPr>
              <a:t>OrderId</a:t>
            </a:r>
            <a:r>
              <a:rPr lang="en-CA" sz="1600" dirty="0">
                <a:solidFill>
                  <a:srgbClr val="FFFFFF"/>
                </a:solidFill>
              </a:rPr>
              <a:t> -&gt; </a:t>
            </a:r>
            <a:r>
              <a:rPr lang="en-CA" sz="1600" dirty="0" err="1">
                <a:solidFill>
                  <a:srgbClr val="FFFFFF"/>
                </a:solidFill>
              </a:rPr>
              <a:t>OrderNo</a:t>
            </a:r>
            <a:endParaRPr lang="en-CA" sz="1600" dirty="0">
              <a:solidFill>
                <a:srgbClr val="FFFFFF"/>
              </a:solidFill>
            </a:endParaRPr>
          </a:p>
          <a:p>
            <a:pPr lvl="1"/>
            <a:r>
              <a:rPr lang="en-CA" sz="1600" dirty="0" err="1">
                <a:solidFill>
                  <a:srgbClr val="FFFFFF"/>
                </a:solidFill>
              </a:rPr>
              <a:t>OrderDetailID</a:t>
            </a:r>
            <a:r>
              <a:rPr lang="en-CA" sz="1600" dirty="0">
                <a:solidFill>
                  <a:srgbClr val="FFFFFF"/>
                </a:solidFill>
              </a:rPr>
              <a:t> -&gt; </a:t>
            </a:r>
            <a:r>
              <a:rPr lang="en-CA" sz="1600" dirty="0" err="1">
                <a:solidFill>
                  <a:srgbClr val="FFFFFF"/>
                </a:solidFill>
              </a:rPr>
              <a:t>LineNo</a:t>
            </a:r>
            <a:endParaRPr lang="en-CA" sz="1600" dirty="0">
              <a:solidFill>
                <a:srgbClr val="FFFFFF"/>
              </a:solidFill>
            </a:endParaRPr>
          </a:p>
          <a:p>
            <a:pPr lvl="1"/>
            <a:r>
              <a:rPr lang="en-CA" sz="1600" dirty="0" err="1">
                <a:solidFill>
                  <a:srgbClr val="FFFFFF"/>
                </a:solidFill>
              </a:rPr>
              <a:t>Companyname</a:t>
            </a:r>
            <a:r>
              <a:rPr lang="en-CA" sz="1600" dirty="0">
                <a:solidFill>
                  <a:srgbClr val="FFFFFF"/>
                </a:solidFill>
              </a:rPr>
              <a:t> -&gt; Customer,</a:t>
            </a:r>
          </a:p>
          <a:p>
            <a:pPr lvl="1"/>
            <a:r>
              <a:rPr lang="en-CA" sz="1600" dirty="0">
                <a:solidFill>
                  <a:srgbClr val="FFFFFF"/>
                </a:solidFill>
              </a:rPr>
              <a:t>ProductName -&gt; Name</a:t>
            </a:r>
          </a:p>
          <a:p>
            <a:pPr lvl="1"/>
            <a:r>
              <a:rPr lang="en-CA" sz="1600" dirty="0">
                <a:solidFill>
                  <a:srgbClr val="FFFFFF"/>
                </a:solidFill>
              </a:rPr>
              <a:t>Quantity -&gt; Qty</a:t>
            </a:r>
          </a:p>
          <a:p>
            <a:pPr lvl="1"/>
            <a:r>
              <a:rPr lang="en-CA" sz="1600" dirty="0" err="1">
                <a:solidFill>
                  <a:srgbClr val="FFFFFF"/>
                </a:solidFill>
              </a:rPr>
              <a:t>UnitPrice</a:t>
            </a:r>
            <a:r>
              <a:rPr lang="en-CA" sz="1600" dirty="0">
                <a:solidFill>
                  <a:srgbClr val="FFFFFF"/>
                </a:solidFill>
              </a:rPr>
              <a:t> -&gt; Price</a:t>
            </a:r>
          </a:p>
          <a:p>
            <a:pPr lvl="1"/>
            <a:r>
              <a:rPr lang="en-CA" sz="1600" dirty="0">
                <a:solidFill>
                  <a:srgbClr val="FFFFFF"/>
                </a:solidFill>
              </a:rPr>
              <a:t>Total -&gt; Quantity * </a:t>
            </a:r>
            <a:r>
              <a:rPr lang="en-CA" sz="1600" dirty="0" err="1">
                <a:solidFill>
                  <a:srgbClr val="FFFFFF"/>
                </a:solidFill>
              </a:rPr>
              <a:t>UnitPrice</a:t>
            </a:r>
            <a:r>
              <a:rPr lang="en-CA" sz="1600" dirty="0">
                <a:solidFill>
                  <a:srgbClr val="FFFFFF"/>
                </a:solidFill>
              </a:rPr>
              <a:t> * 1.05</a:t>
            </a:r>
          </a:p>
        </p:txBody>
      </p:sp>
      <p:pic>
        <p:nvPicPr>
          <p:cNvPr id="8" name="Picture 7">
            <a:extLst>
              <a:ext uri="{FF2B5EF4-FFF2-40B4-BE49-F238E27FC236}">
                <a16:creationId xmlns:a16="http://schemas.microsoft.com/office/drawing/2014/main" id="{5FA95ABE-1D54-7748-F7F0-01CDFD72C87F}"/>
              </a:ext>
            </a:extLst>
          </p:cNvPr>
          <p:cNvPicPr>
            <a:picLocks noChangeAspect="1"/>
          </p:cNvPicPr>
          <p:nvPr/>
        </p:nvPicPr>
        <p:blipFill>
          <a:blip r:embed="rId2"/>
          <a:stretch>
            <a:fillRect/>
          </a:stretch>
        </p:blipFill>
        <p:spPr>
          <a:xfrm>
            <a:off x="5322065" y="25023"/>
            <a:ext cx="6609397" cy="6858000"/>
          </a:xfrm>
          <a:prstGeom prst="rect">
            <a:avLst/>
          </a:prstGeom>
        </p:spPr>
      </p:pic>
      <p:sp>
        <p:nvSpPr>
          <p:cNvPr id="4" name="Footer Placeholder 3">
            <a:extLst>
              <a:ext uri="{FF2B5EF4-FFF2-40B4-BE49-F238E27FC236}">
                <a16:creationId xmlns:a16="http://schemas.microsoft.com/office/drawing/2014/main" id="{2272F35D-07A1-F796-835C-A18D477140A1}"/>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348274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1F281-755B-8CD0-CAFE-753513407EA9}"/>
              </a:ext>
            </a:extLst>
          </p:cNvPr>
          <p:cNvSpPr>
            <a:spLocks noGrp="1"/>
          </p:cNvSpPr>
          <p:nvPr>
            <p:ph type="title"/>
          </p:nvPr>
        </p:nvSpPr>
        <p:spPr>
          <a:xfrm>
            <a:off x="761803" y="350196"/>
            <a:ext cx="4646904" cy="1624520"/>
          </a:xfrm>
        </p:spPr>
        <p:txBody>
          <a:bodyPr anchor="ctr">
            <a:normAutofit/>
          </a:bodyPr>
          <a:lstStyle/>
          <a:p>
            <a:r>
              <a:rPr lang="en-US" sz="3700" b="1" i="0">
                <a:effectLst/>
                <a:latin typeface="Söhne"/>
              </a:rPr>
              <a:t>Statement Regarding Slide Accuracy and Potential Revisions</a:t>
            </a:r>
            <a:endParaRPr lang="en-CA" sz="3700"/>
          </a:p>
        </p:txBody>
      </p:sp>
      <p:sp>
        <p:nvSpPr>
          <p:cNvPr id="3" name="Content Placeholder 2">
            <a:extLst>
              <a:ext uri="{FF2B5EF4-FFF2-40B4-BE49-F238E27FC236}">
                <a16:creationId xmlns:a16="http://schemas.microsoft.com/office/drawing/2014/main" id="{2FAABB72-D61A-09FD-9819-1356C9464939}"/>
              </a:ext>
            </a:extLst>
          </p:cNvPr>
          <p:cNvSpPr>
            <a:spLocks noGrp="1"/>
          </p:cNvSpPr>
          <p:nvPr>
            <p:ph idx="1"/>
          </p:nvPr>
        </p:nvSpPr>
        <p:spPr>
          <a:xfrm>
            <a:off x="761802" y="2743200"/>
            <a:ext cx="4646905" cy="3613149"/>
          </a:xfrm>
        </p:spPr>
        <p:txBody>
          <a:bodyPr anchor="ctr">
            <a:normAutofit/>
          </a:bodyPr>
          <a:lstStyle/>
          <a:p>
            <a:r>
              <a:rPr lang="en-US" sz="2000" b="0" i="0">
                <a:effectLst/>
                <a:latin typeface="Söhne"/>
              </a:rPr>
              <a:t>Please note that the content of these PowerPoint slides is accurate to the best of my knowledge at the time of presentation. However, as new research and developments emerge, or to enhance the learning experience, these slides may be subject to updates or revisions in the future. I encourage you to stay engaged with the course materials and any announcements for the most current information</a:t>
            </a:r>
            <a:endParaRPr lang="en-CA" sz="2000"/>
          </a:p>
        </p:txBody>
      </p:sp>
      <p:pic>
        <p:nvPicPr>
          <p:cNvPr id="6" name="Picture 5" descr="Notebook with scribbles">
            <a:extLst>
              <a:ext uri="{FF2B5EF4-FFF2-40B4-BE49-F238E27FC236}">
                <a16:creationId xmlns:a16="http://schemas.microsoft.com/office/drawing/2014/main" id="{DD43E003-CDF0-BE9A-A253-B4B2C2BF1D1F}"/>
              </a:ext>
            </a:extLst>
          </p:cNvPr>
          <p:cNvPicPr>
            <a:picLocks noChangeAspect="1"/>
          </p:cNvPicPr>
          <p:nvPr/>
        </p:nvPicPr>
        <p:blipFill rotWithShape="1">
          <a:blip r:embed="rId2"/>
          <a:srcRect l="20300" r="20299" b="-2"/>
          <a:stretch/>
        </p:blipFill>
        <p:spPr>
          <a:xfrm>
            <a:off x="6096000" y="1"/>
            <a:ext cx="6102825" cy="6858000"/>
          </a:xfrm>
          <a:prstGeom prst="rect">
            <a:avLst/>
          </a:prstGeom>
        </p:spPr>
      </p:pic>
      <p:sp>
        <p:nvSpPr>
          <p:cNvPr id="4" name="Footer Placeholder 3">
            <a:extLst>
              <a:ext uri="{FF2B5EF4-FFF2-40B4-BE49-F238E27FC236}">
                <a16:creationId xmlns:a16="http://schemas.microsoft.com/office/drawing/2014/main" id="{C74150E9-F003-47BA-A860-52E22BE1A4D8}"/>
              </a:ext>
            </a:extLst>
          </p:cNvPr>
          <p:cNvSpPr>
            <a:spLocks noGrp="1"/>
          </p:cNvSpPr>
          <p:nvPr>
            <p:ph type="ftr" sz="quarter" idx="11"/>
          </p:nvPr>
        </p:nvSpPr>
        <p:spPr>
          <a:xfrm>
            <a:off x="6478073" y="6356350"/>
            <a:ext cx="3303431" cy="365125"/>
          </a:xfrm>
        </p:spPr>
        <p:txBody>
          <a:bodyPr>
            <a:normAutofit/>
          </a:bodyPr>
          <a:lstStyle/>
          <a:p>
            <a:pPr algn="l">
              <a:lnSpc>
                <a:spcPct val="90000"/>
              </a:lnSpc>
              <a:spcAft>
                <a:spcPts val="600"/>
              </a:spcAft>
            </a:pPr>
            <a:r>
              <a:rPr lang="en-US" sz="900">
                <a:solidFill>
                  <a:srgbClr val="FFFFFF"/>
                </a:solidFill>
              </a:rPr>
              <a:t>Copyright ©2023 Northern Alberta Institute of Technology.  All rights reserved</a:t>
            </a:r>
          </a:p>
        </p:txBody>
      </p:sp>
    </p:spTree>
    <p:extLst>
      <p:ext uri="{BB962C8B-B14F-4D97-AF65-F5344CB8AC3E}">
        <p14:creationId xmlns:p14="http://schemas.microsoft.com/office/powerpoint/2010/main" val="305942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11BC9-8FC7-D54D-B0A2-FC1CF75F65EA}"/>
              </a:ext>
            </a:extLst>
          </p:cNvPr>
          <p:cNvSpPr>
            <a:spLocks noGrp="1"/>
          </p:cNvSpPr>
          <p:nvPr>
            <p:ph type="title"/>
          </p:nvPr>
        </p:nvSpPr>
        <p:spPr>
          <a:xfrm>
            <a:off x="686834" y="1153572"/>
            <a:ext cx="3200400" cy="4461163"/>
          </a:xfrm>
        </p:spPr>
        <p:txBody>
          <a:bodyPr>
            <a:normAutofit/>
          </a:bodyPr>
          <a:lstStyle/>
          <a:p>
            <a:r>
              <a:rPr lang="en-CA" b="1" i="0">
                <a:solidFill>
                  <a:srgbClr val="FFFFFF"/>
                </a:solidFill>
                <a:effectLst/>
                <a:latin typeface="Söhne"/>
              </a:rPr>
              <a:t>Navigational Properties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468C63-1971-6378-BB55-5584808C2157}"/>
              </a:ext>
            </a:extLst>
          </p:cNvPr>
          <p:cNvSpPr>
            <a:spLocks noGrp="1"/>
          </p:cNvSpPr>
          <p:nvPr>
            <p:ph idx="1"/>
          </p:nvPr>
        </p:nvSpPr>
        <p:spPr>
          <a:xfrm>
            <a:off x="4447308" y="591344"/>
            <a:ext cx="6906491" cy="5585619"/>
          </a:xfrm>
        </p:spPr>
        <p:txBody>
          <a:bodyPr anchor="ctr">
            <a:normAutofit/>
          </a:bodyPr>
          <a:lstStyle/>
          <a:p>
            <a:r>
              <a:rPr lang="en-US" b="1" i="0" dirty="0">
                <a:effectLst/>
                <a:latin typeface="Söhne"/>
              </a:rPr>
              <a:t>Basics:</a:t>
            </a:r>
            <a:br>
              <a:rPr lang="en-US" dirty="0"/>
            </a:br>
            <a:r>
              <a:rPr lang="en-US" b="0" i="0">
                <a:effectLst/>
                <a:latin typeface="Söhne"/>
              </a:rPr>
              <a:t>When we work with databases, especially relational databases, we deal with tables and the relationships between them. However, when programming, we often like to think in terms of objects. ORM tools, like Entity Framework, bridge this gap, allowing us to interact with our database using object-oriented constructs</a:t>
            </a:r>
            <a:endParaRPr lang="en-CA" dirty="0"/>
          </a:p>
        </p:txBody>
      </p:sp>
      <p:sp>
        <p:nvSpPr>
          <p:cNvPr id="4" name="Footer Placeholder 3">
            <a:extLst>
              <a:ext uri="{FF2B5EF4-FFF2-40B4-BE49-F238E27FC236}">
                <a16:creationId xmlns:a16="http://schemas.microsoft.com/office/drawing/2014/main" id="{5A00F15D-F7E1-7836-8AFF-A99370BBE47A}"/>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418845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11BC9-8FC7-D54D-B0A2-FC1CF75F65EA}"/>
              </a:ext>
            </a:extLst>
          </p:cNvPr>
          <p:cNvSpPr>
            <a:spLocks noGrp="1"/>
          </p:cNvSpPr>
          <p:nvPr>
            <p:ph type="title"/>
          </p:nvPr>
        </p:nvSpPr>
        <p:spPr>
          <a:xfrm>
            <a:off x="686834" y="1153572"/>
            <a:ext cx="3200400" cy="4461163"/>
          </a:xfrm>
        </p:spPr>
        <p:txBody>
          <a:bodyPr>
            <a:normAutofit/>
          </a:bodyPr>
          <a:lstStyle/>
          <a:p>
            <a:r>
              <a:rPr lang="en-CA" b="1" i="0" dirty="0">
                <a:solidFill>
                  <a:srgbClr val="FFFFFF"/>
                </a:solidFill>
                <a:effectLst/>
                <a:latin typeface="Söhne"/>
              </a:rPr>
              <a:t>Navigational Properties - Continue</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468C63-1971-6378-BB55-5584808C2157}"/>
              </a:ext>
            </a:extLst>
          </p:cNvPr>
          <p:cNvSpPr>
            <a:spLocks noGrp="1"/>
          </p:cNvSpPr>
          <p:nvPr>
            <p:ph idx="1"/>
          </p:nvPr>
        </p:nvSpPr>
        <p:spPr>
          <a:xfrm>
            <a:off x="4447308" y="591344"/>
            <a:ext cx="6906491" cy="5585619"/>
          </a:xfrm>
        </p:spPr>
        <p:txBody>
          <a:bodyPr anchor="ctr">
            <a:normAutofit/>
          </a:bodyPr>
          <a:lstStyle/>
          <a:p>
            <a:r>
              <a:rPr lang="en-US" b="1" i="0" dirty="0">
                <a:effectLst/>
                <a:latin typeface="Söhne"/>
              </a:rPr>
              <a:t>Navigational Properties:</a:t>
            </a:r>
            <a:br>
              <a:rPr lang="en-US" dirty="0"/>
            </a:br>
            <a:r>
              <a:rPr lang="en-US" b="0" i="0" dirty="0">
                <a:solidFill>
                  <a:srgbClr val="374151"/>
                </a:solidFill>
                <a:effectLst/>
                <a:latin typeface="Söhne"/>
              </a:rPr>
              <a:t>Navigational properties are a feature in ORMs, specifically in Entity Framework, that provide a way to navigate from one entity to another. In simpler terms, they represent the relationships between tables in the form of properties on our classes (or entities).</a:t>
            </a:r>
            <a:endParaRPr lang="en-CA" dirty="0"/>
          </a:p>
        </p:txBody>
      </p:sp>
      <p:sp>
        <p:nvSpPr>
          <p:cNvPr id="4" name="Footer Placeholder 3">
            <a:extLst>
              <a:ext uri="{FF2B5EF4-FFF2-40B4-BE49-F238E27FC236}">
                <a16:creationId xmlns:a16="http://schemas.microsoft.com/office/drawing/2014/main" id="{D46C8BCC-A9E6-A1CF-588F-BE3168151231}"/>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144560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11BC9-8FC7-D54D-B0A2-FC1CF75F65EA}"/>
              </a:ext>
            </a:extLst>
          </p:cNvPr>
          <p:cNvSpPr>
            <a:spLocks noGrp="1"/>
          </p:cNvSpPr>
          <p:nvPr>
            <p:ph type="title"/>
          </p:nvPr>
        </p:nvSpPr>
        <p:spPr>
          <a:xfrm>
            <a:off x="686834" y="1153572"/>
            <a:ext cx="3200400" cy="4461163"/>
          </a:xfrm>
        </p:spPr>
        <p:txBody>
          <a:bodyPr>
            <a:normAutofit/>
          </a:bodyPr>
          <a:lstStyle/>
          <a:p>
            <a:r>
              <a:rPr lang="en-CA" b="1" i="0" dirty="0">
                <a:solidFill>
                  <a:srgbClr val="FFFFFF"/>
                </a:solidFill>
                <a:effectLst/>
                <a:latin typeface="Söhne"/>
              </a:rPr>
              <a:t>Navigational Properties - Continue</a:t>
            </a:r>
            <a:endParaRPr lang="en-CA"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875309ED-A07C-AF7B-0796-A35558C14A5B}"/>
              </a:ext>
            </a:extLst>
          </p:cNvPr>
          <p:cNvSpPr>
            <a:spLocks noGrp="1" noChangeArrowheads="1"/>
          </p:cNvSpPr>
          <p:nvPr>
            <p:ph idx="1"/>
          </p:nvPr>
        </p:nvSpPr>
        <p:spPr bwMode="auto">
          <a:xfrm>
            <a:off x="4446588" y="592138"/>
            <a:ext cx="6907212" cy="55848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Söhne"/>
              </a:rPr>
              <a:t>For instance, consider two tables in a database: </a:t>
            </a:r>
            <a:r>
              <a:rPr kumimoji="0" lang="en-US" altLang="en-US" b="1" i="0" u="none" strike="noStrike" cap="none" normalizeH="0" baseline="0" dirty="0">
                <a:ln>
                  <a:noFill/>
                </a:ln>
                <a:effectLst/>
                <a:latin typeface="Söhne Mono"/>
              </a:rPr>
              <a:t>Artists</a:t>
            </a:r>
            <a:r>
              <a:rPr kumimoji="0" lang="en-US" altLang="en-US" b="0" i="0" u="none" strike="noStrike" cap="none" normalizeH="0" baseline="0" dirty="0">
                <a:ln>
                  <a:noFill/>
                </a:ln>
                <a:effectLst/>
                <a:latin typeface="Söhne"/>
              </a:rPr>
              <a:t> and </a:t>
            </a:r>
            <a:r>
              <a:rPr kumimoji="0" lang="en-US" altLang="en-US" b="1" i="0" u="none" strike="noStrike" cap="none" normalizeH="0" baseline="0" dirty="0">
                <a:ln>
                  <a:noFill/>
                </a:ln>
                <a:effectLst/>
                <a:latin typeface="Söhne Mono"/>
              </a:rPr>
              <a:t>Albums</a:t>
            </a:r>
            <a:r>
              <a:rPr kumimoji="0" lang="en-US" altLang="en-US" b="0" i="0" u="none" strike="noStrike" cap="none" normalizeH="0" baseline="0" dirty="0">
                <a:ln>
                  <a:noFill/>
                </a:ln>
                <a:effectLst/>
                <a:latin typeface="Söhne"/>
              </a:rPr>
              <a:t>. An artist can record multiple albums, so there's a "one-to-many" relationship between </a:t>
            </a:r>
            <a:r>
              <a:rPr kumimoji="0" lang="en-US" altLang="en-US" b="1" i="0" u="none" strike="noStrike" cap="none" normalizeH="0" baseline="0" dirty="0">
                <a:ln>
                  <a:noFill/>
                </a:ln>
                <a:effectLst/>
                <a:latin typeface="Söhne Mono"/>
              </a:rPr>
              <a:t>Artists</a:t>
            </a:r>
            <a:r>
              <a:rPr kumimoji="0" lang="en-US" altLang="en-US" b="0" i="0" u="none" strike="noStrike" cap="none" normalizeH="0" baseline="0" dirty="0">
                <a:ln>
                  <a:noFill/>
                </a:ln>
                <a:effectLst/>
                <a:latin typeface="Söhne"/>
              </a:rPr>
              <a:t> and </a:t>
            </a:r>
            <a:r>
              <a:rPr kumimoji="0" lang="en-US" altLang="en-US" b="1" i="0" u="none" strike="noStrike" cap="none" normalizeH="0" baseline="0" dirty="0">
                <a:ln>
                  <a:noFill/>
                </a:ln>
                <a:effectLst/>
                <a:latin typeface="Söhne Mono"/>
              </a:rPr>
              <a:t>Albums</a:t>
            </a:r>
            <a:r>
              <a:rPr lang="en-US" altLang="en-US" dirty="0">
                <a:latin typeface="Söhne Mono"/>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Söhne Mono"/>
            </a:endParaRPr>
          </a:p>
          <a:p>
            <a:pPr marL="0" marR="0" lvl="0" indent="0" defTabSz="914400" rtl="0" eaLnBrk="0" fontAlgn="base" latinLnBrk="0" hangingPunct="0">
              <a:spcBef>
                <a:spcPct val="0"/>
              </a:spcBef>
              <a:spcAft>
                <a:spcPts val="600"/>
              </a:spcAft>
              <a:buClrTx/>
              <a:buSzTx/>
              <a:buFontTx/>
              <a:buNone/>
              <a:tabLst/>
            </a:pPr>
            <a:endParaRPr lang="en-US" altLang="en-US" dirty="0">
              <a:latin typeface="Söhne Mono"/>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Söhne Mono"/>
            </a:endParaRPr>
          </a:p>
          <a:p>
            <a:pPr marL="0" marR="0" lvl="0" indent="0" defTabSz="914400" rtl="0" eaLnBrk="0" fontAlgn="base" latinLnBrk="0" hangingPunct="0">
              <a:spcBef>
                <a:spcPct val="0"/>
              </a:spcBef>
              <a:spcAft>
                <a:spcPts val="600"/>
              </a:spcAft>
              <a:buClrTx/>
              <a:buSzTx/>
              <a:buFontTx/>
              <a:buNone/>
              <a:tabLst/>
            </a:pPr>
            <a:endParaRPr lang="en-US" altLang="en-US" dirty="0">
              <a:latin typeface="Söhne Mono"/>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Söhne Mono"/>
            </a:endParaRPr>
          </a:p>
          <a:p>
            <a:pPr marL="0" marR="0" lvl="0" indent="0" defTabSz="914400" rtl="0" eaLnBrk="0" fontAlgn="base" latinLnBrk="0" hangingPunct="0">
              <a:spcBef>
                <a:spcPct val="0"/>
              </a:spcBef>
              <a:spcAft>
                <a:spcPts val="600"/>
              </a:spcAft>
              <a:buClrTx/>
              <a:buSzTx/>
              <a:buFontTx/>
              <a:buNone/>
              <a:tabLst/>
            </a:pPr>
            <a:endParaRPr lang="en-US" altLang="en-US" dirty="0">
              <a:latin typeface="Söhne Mono"/>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2C49A0CF-E5F1-13FF-6C50-42E75D402EBB}"/>
              </a:ext>
            </a:extLst>
          </p:cNvPr>
          <p:cNvPicPr>
            <a:picLocks noChangeAspect="1"/>
          </p:cNvPicPr>
          <p:nvPr/>
        </p:nvPicPr>
        <p:blipFill>
          <a:blip r:embed="rId2"/>
          <a:stretch>
            <a:fillRect/>
          </a:stretch>
        </p:blipFill>
        <p:spPr>
          <a:xfrm>
            <a:off x="4446588" y="2785610"/>
            <a:ext cx="6152381" cy="3638095"/>
          </a:xfrm>
          <a:prstGeom prst="rect">
            <a:avLst/>
          </a:prstGeom>
        </p:spPr>
      </p:pic>
      <p:sp>
        <p:nvSpPr>
          <p:cNvPr id="3" name="Footer Placeholder 2">
            <a:extLst>
              <a:ext uri="{FF2B5EF4-FFF2-40B4-BE49-F238E27FC236}">
                <a16:creationId xmlns:a16="http://schemas.microsoft.com/office/drawing/2014/main" id="{B19BCF69-51B8-B161-EE7C-F269C2CDE68E}"/>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227663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11BC9-8FC7-D54D-B0A2-FC1CF75F65EA}"/>
              </a:ext>
            </a:extLst>
          </p:cNvPr>
          <p:cNvSpPr>
            <a:spLocks noGrp="1"/>
          </p:cNvSpPr>
          <p:nvPr>
            <p:ph type="title"/>
          </p:nvPr>
        </p:nvSpPr>
        <p:spPr>
          <a:xfrm>
            <a:off x="686834" y="1153572"/>
            <a:ext cx="3200400" cy="4461163"/>
          </a:xfrm>
        </p:spPr>
        <p:txBody>
          <a:bodyPr>
            <a:normAutofit/>
          </a:bodyPr>
          <a:lstStyle/>
          <a:p>
            <a:r>
              <a:rPr lang="en-CA" b="1" i="0" dirty="0">
                <a:solidFill>
                  <a:srgbClr val="FFFFFF"/>
                </a:solidFill>
                <a:effectLst/>
                <a:latin typeface="Söhne"/>
              </a:rPr>
              <a:t>Navigational Properties - Continue</a:t>
            </a:r>
            <a:endParaRPr lang="en-CA"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875309ED-A07C-AF7B-0796-A35558C14A5B}"/>
              </a:ext>
            </a:extLst>
          </p:cNvPr>
          <p:cNvSpPr>
            <a:spLocks noGrp="1" noChangeArrowheads="1"/>
          </p:cNvSpPr>
          <p:nvPr>
            <p:ph idx="1"/>
          </p:nvPr>
        </p:nvSpPr>
        <p:spPr bwMode="auto">
          <a:xfrm>
            <a:off x="4446588" y="592138"/>
            <a:ext cx="6907212" cy="55848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CA" sz="1800" dirty="0">
                <a:solidFill>
                  <a:srgbClr val="000000"/>
                </a:solidFill>
                <a:effectLst/>
                <a:latin typeface="Consolas" panose="020B0609020204030204" pitchFamily="49" charset="0"/>
              </a:rPr>
              <a:t>Artists </a:t>
            </a:r>
            <a:br>
              <a:rPr lang="en-CA" sz="1800" dirty="0">
                <a:solidFill>
                  <a:srgbClr val="000000"/>
                </a:solidFill>
                <a:effectLst/>
                <a:latin typeface="Consolas" panose="020B0609020204030204" pitchFamily="49" charset="0"/>
              </a:rPr>
            </a:br>
            <a:r>
              <a:rPr lang="en-CA" sz="1800" dirty="0">
                <a:solidFill>
                  <a:srgbClr val="000000"/>
                </a:solidFill>
                <a:effectLst/>
                <a:latin typeface="Consolas" panose="020B0609020204030204" pitchFamily="49" charset="0"/>
              </a:rPr>
              <a:t>    .Where(x =&gt; </a:t>
            </a:r>
            <a:r>
              <a:rPr lang="en-CA" sz="1800" dirty="0" err="1">
                <a:solidFill>
                  <a:srgbClr val="000000"/>
                </a:solidFill>
                <a:effectLst/>
                <a:latin typeface="Consolas" panose="020B0609020204030204" pitchFamily="49" charset="0"/>
              </a:rPr>
              <a:t>x.ArtistId</a:t>
            </a:r>
            <a:r>
              <a:rPr lang="en-CA" sz="1800" dirty="0">
                <a:solidFill>
                  <a:srgbClr val="000000"/>
                </a:solidFill>
                <a:effectLst/>
                <a:latin typeface="Consolas" panose="020B0609020204030204" pitchFamily="49" charset="0"/>
              </a:rPr>
              <a:t> &lt; </a:t>
            </a:r>
            <a:r>
              <a:rPr lang="en-CA" sz="1800" dirty="0">
                <a:solidFill>
                  <a:srgbClr val="C81EFA"/>
                </a:solidFill>
                <a:effectLst/>
                <a:latin typeface="Consolas" panose="020B0609020204030204" pitchFamily="49" charset="0"/>
              </a:rPr>
              <a:t>6</a:t>
            </a:r>
            <a:r>
              <a:rPr lang="en-CA" sz="1800" dirty="0">
                <a:solidFill>
                  <a:srgbClr val="000000"/>
                </a:solidFill>
                <a:effectLst/>
                <a:latin typeface="Consolas" panose="020B0609020204030204" pitchFamily="49" charset="0"/>
              </a:rPr>
              <a:t>).Dump(); </a:t>
            </a:r>
          </a:p>
          <a:p>
            <a:pPr marL="0" indent="0">
              <a:buNone/>
            </a:pPr>
            <a:endParaRPr lang="en-CA" sz="1800" dirty="0">
              <a:solidFill>
                <a:srgbClr val="000000"/>
              </a:solidFill>
              <a:effectLst/>
              <a:latin typeface="Consolas" panose="020B0609020204030204" pitchFamily="49" charset="0"/>
            </a:endParaRPr>
          </a:p>
          <a:p>
            <a:r>
              <a:rPr lang="en-CA" sz="1800" dirty="0">
                <a:solidFill>
                  <a:srgbClr val="000000"/>
                </a:solidFill>
                <a:effectLst/>
                <a:latin typeface="Consolas" panose="020B0609020204030204" pitchFamily="49" charset="0"/>
              </a:rPr>
              <a:t>Albums </a:t>
            </a:r>
            <a:br>
              <a:rPr lang="en-CA" sz="1800" dirty="0">
                <a:solidFill>
                  <a:srgbClr val="000000"/>
                </a:solidFill>
                <a:effectLst/>
                <a:latin typeface="Consolas" panose="020B0609020204030204" pitchFamily="49" charset="0"/>
              </a:rPr>
            </a:br>
            <a:r>
              <a:rPr lang="en-CA" sz="1800" dirty="0">
                <a:solidFill>
                  <a:srgbClr val="000000"/>
                </a:solidFill>
                <a:effectLst/>
                <a:latin typeface="Consolas" panose="020B0609020204030204" pitchFamily="49" charset="0"/>
              </a:rPr>
              <a:t>    .Where(x =&gt; </a:t>
            </a:r>
            <a:r>
              <a:rPr lang="en-CA" sz="1800" dirty="0" err="1">
                <a:solidFill>
                  <a:srgbClr val="000000"/>
                </a:solidFill>
                <a:effectLst/>
                <a:latin typeface="Consolas" panose="020B0609020204030204" pitchFamily="49" charset="0"/>
              </a:rPr>
              <a:t>x.ArtistId</a:t>
            </a:r>
            <a:r>
              <a:rPr lang="en-CA" sz="1800" dirty="0">
                <a:solidFill>
                  <a:srgbClr val="000000"/>
                </a:solidFill>
                <a:effectLst/>
                <a:latin typeface="Consolas" panose="020B0609020204030204" pitchFamily="49" charset="0"/>
              </a:rPr>
              <a:t> &lt; </a:t>
            </a:r>
            <a:r>
              <a:rPr lang="en-CA" sz="1800" dirty="0">
                <a:solidFill>
                  <a:srgbClr val="C81EFA"/>
                </a:solidFill>
                <a:effectLst/>
                <a:latin typeface="Consolas" panose="020B0609020204030204" pitchFamily="49" charset="0"/>
              </a:rPr>
              <a:t>6</a:t>
            </a:r>
            <a:r>
              <a:rPr lang="en-CA" sz="1800" dirty="0">
                <a:solidFill>
                  <a:srgbClr val="000000"/>
                </a:solidFill>
                <a:effectLst/>
                <a:latin typeface="Consolas" panose="020B0609020204030204" pitchFamily="49" charset="0"/>
              </a:rPr>
              <a:t>) </a:t>
            </a:r>
            <a:br>
              <a:rPr lang="en-CA" sz="1800" dirty="0">
                <a:solidFill>
                  <a:srgbClr val="000000"/>
                </a:solidFill>
                <a:effectLst/>
                <a:latin typeface="Consolas" panose="020B0609020204030204" pitchFamily="49" charset="0"/>
              </a:rPr>
            </a:br>
            <a:r>
              <a:rPr lang="en-CA" sz="1800" dirty="0">
                <a:solidFill>
                  <a:srgbClr val="000000"/>
                </a:solidFill>
                <a:effectLst/>
                <a:latin typeface="Consolas" panose="020B0609020204030204" pitchFamily="49" charset="0"/>
              </a:rPr>
              <a:t>    .</a:t>
            </a:r>
            <a:r>
              <a:rPr lang="en-CA" sz="1800" dirty="0" err="1">
                <a:solidFill>
                  <a:srgbClr val="000000"/>
                </a:solidFill>
                <a:effectLst/>
                <a:latin typeface="Consolas" panose="020B0609020204030204" pitchFamily="49" charset="0"/>
              </a:rPr>
              <a:t>OrderBy</a:t>
            </a:r>
            <a:r>
              <a:rPr lang="en-CA" sz="1800" dirty="0">
                <a:solidFill>
                  <a:srgbClr val="000000"/>
                </a:solidFill>
                <a:effectLst/>
                <a:latin typeface="Consolas" panose="020B0609020204030204" pitchFamily="49" charset="0"/>
              </a:rPr>
              <a:t>(x =&gt; </a:t>
            </a:r>
            <a:r>
              <a:rPr lang="en-CA" sz="1800" dirty="0" err="1">
                <a:solidFill>
                  <a:srgbClr val="000000"/>
                </a:solidFill>
                <a:effectLst/>
                <a:latin typeface="Consolas" panose="020B0609020204030204" pitchFamily="49" charset="0"/>
              </a:rPr>
              <a:t>x.ArtistId</a:t>
            </a:r>
            <a:r>
              <a:rPr lang="en-CA" sz="1800" dirty="0">
                <a:solidFill>
                  <a:srgbClr val="000000"/>
                </a:solidFill>
                <a:effectLst/>
                <a:latin typeface="Consolas" panose="020B0609020204030204" pitchFamily="49" charset="0"/>
              </a:rPr>
              <a:t>) </a:t>
            </a:r>
            <a:br>
              <a:rPr lang="en-CA" sz="1800" dirty="0">
                <a:solidFill>
                  <a:srgbClr val="000000"/>
                </a:solidFill>
                <a:effectLst/>
                <a:latin typeface="Consolas" panose="020B0609020204030204" pitchFamily="49" charset="0"/>
              </a:rPr>
            </a:br>
            <a:r>
              <a:rPr lang="en-CA" sz="1800" dirty="0">
                <a:solidFill>
                  <a:srgbClr val="000000"/>
                </a:solidFill>
                <a:effectLst/>
                <a:latin typeface="Consolas" panose="020B0609020204030204" pitchFamily="49" charset="0"/>
              </a:rPr>
              <a:t>    .Dump();</a:t>
            </a:r>
            <a:endParaRPr lang="en-CA" sz="1800" dirty="0">
              <a:effectLst/>
              <a:latin typeface="Consolas" panose="020B0609020204030204" pitchFamily="49" charset="0"/>
            </a:endParaRPr>
          </a:p>
          <a:p>
            <a:pPr marL="0" marR="0" lvl="0" indent="0" defTabSz="914400" rtl="0" eaLnBrk="0" fontAlgn="base" latinLnBrk="0" hangingPunct="0">
              <a:spcBef>
                <a:spcPct val="0"/>
              </a:spcBef>
              <a:spcAft>
                <a:spcPts val="600"/>
              </a:spcAft>
              <a:buClrTx/>
              <a:buSzTx/>
              <a:buFontTx/>
              <a:buNone/>
              <a:tabLst/>
            </a:pPr>
            <a:endParaRPr lang="en-US" altLang="en-US" dirty="0">
              <a:latin typeface="Söhne Mono"/>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Söhne Mono"/>
            </a:endParaRPr>
          </a:p>
          <a:p>
            <a:pPr marL="0" marR="0" lvl="0" indent="0" defTabSz="914400" rtl="0" eaLnBrk="0" fontAlgn="base" latinLnBrk="0" hangingPunct="0">
              <a:spcBef>
                <a:spcPct val="0"/>
              </a:spcBef>
              <a:spcAft>
                <a:spcPts val="600"/>
              </a:spcAft>
              <a:buClrTx/>
              <a:buSzTx/>
              <a:buFontTx/>
              <a:buNone/>
              <a:tabLst/>
            </a:pPr>
            <a:endParaRPr lang="en-US" altLang="en-US" dirty="0">
              <a:latin typeface="Söhne Mono"/>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Söhne Mono"/>
            </a:endParaRPr>
          </a:p>
          <a:p>
            <a:pPr marL="0" marR="0" lvl="0" indent="0" defTabSz="914400" rtl="0" eaLnBrk="0" fontAlgn="base" latinLnBrk="0" hangingPunct="0">
              <a:spcBef>
                <a:spcPct val="0"/>
              </a:spcBef>
              <a:spcAft>
                <a:spcPts val="600"/>
              </a:spcAft>
              <a:buClrTx/>
              <a:buSzTx/>
              <a:buFontTx/>
              <a:buNone/>
              <a:tabLst/>
            </a:pPr>
            <a:endParaRPr lang="en-US" altLang="en-US" dirty="0">
              <a:latin typeface="Söhne Mono"/>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pic>
        <p:nvPicPr>
          <p:cNvPr id="5" name="Picture 4">
            <a:extLst>
              <a:ext uri="{FF2B5EF4-FFF2-40B4-BE49-F238E27FC236}">
                <a16:creationId xmlns:a16="http://schemas.microsoft.com/office/drawing/2014/main" id="{C0F27A4F-1935-3753-6FD8-44A0E56E045F}"/>
              </a:ext>
            </a:extLst>
          </p:cNvPr>
          <p:cNvPicPr>
            <a:picLocks noChangeAspect="1"/>
          </p:cNvPicPr>
          <p:nvPr/>
        </p:nvPicPr>
        <p:blipFill>
          <a:blip r:embed="rId2"/>
          <a:stretch>
            <a:fillRect/>
          </a:stretch>
        </p:blipFill>
        <p:spPr>
          <a:xfrm>
            <a:off x="4571020" y="2988975"/>
            <a:ext cx="6641925" cy="3714795"/>
          </a:xfrm>
          <a:prstGeom prst="rect">
            <a:avLst/>
          </a:prstGeom>
        </p:spPr>
      </p:pic>
      <p:sp>
        <p:nvSpPr>
          <p:cNvPr id="3" name="Footer Placeholder 2">
            <a:extLst>
              <a:ext uri="{FF2B5EF4-FFF2-40B4-BE49-F238E27FC236}">
                <a16:creationId xmlns:a16="http://schemas.microsoft.com/office/drawing/2014/main" id="{3A281E3F-0B88-CFBC-CC13-BBC89011FADE}"/>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176705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951A6-B7F3-A46E-29B7-1DC5E7EF3B43}"/>
              </a:ext>
            </a:extLst>
          </p:cNvPr>
          <p:cNvSpPr>
            <a:spLocks noGrp="1"/>
          </p:cNvSpPr>
          <p:nvPr>
            <p:ph type="title"/>
          </p:nvPr>
        </p:nvSpPr>
        <p:spPr>
          <a:xfrm>
            <a:off x="686834" y="1153572"/>
            <a:ext cx="3200400" cy="4461163"/>
          </a:xfrm>
        </p:spPr>
        <p:txBody>
          <a:bodyPr>
            <a:normAutofit/>
          </a:bodyPr>
          <a:lstStyle/>
          <a:p>
            <a:r>
              <a:rPr lang="en-CA" b="1" i="0">
                <a:solidFill>
                  <a:srgbClr val="FFFFFF"/>
                </a:solidFill>
                <a:effectLst/>
                <a:latin typeface="Söhne"/>
              </a:rPr>
              <a:t>Benefits of Navigational Properties:</a:t>
            </a:r>
            <a:endParaRPr lang="en-CA">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angle 2">
            <a:extLst>
              <a:ext uri="{FF2B5EF4-FFF2-40B4-BE49-F238E27FC236}">
                <a16:creationId xmlns:a16="http://schemas.microsoft.com/office/drawing/2014/main" id="{F9858C05-F6A9-E87B-EDB7-EAE3A0813D06}"/>
              </a:ext>
            </a:extLst>
          </p:cNvPr>
          <p:cNvSpPr>
            <a:spLocks noGrp="1" noChangeArrowheads="1"/>
          </p:cNvSpPr>
          <p:nvPr>
            <p:ph idx="1"/>
          </p:nvPr>
        </p:nvSpPr>
        <p:spPr bwMode="auto">
          <a:xfrm>
            <a:off x="4447308" y="591344"/>
            <a:ext cx="6906491" cy="55856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2600" b="1" i="0" u="none" strike="noStrike" cap="none" normalizeH="0" baseline="0">
                <a:ln>
                  <a:noFill/>
                </a:ln>
                <a:effectLst/>
                <a:latin typeface="Söhne"/>
              </a:rPr>
              <a:t>Intuitive Access:</a:t>
            </a:r>
            <a:r>
              <a:rPr kumimoji="0" lang="en-US" altLang="en-US" sz="2600" b="0" i="0" u="none" strike="noStrike" cap="none" normalizeH="0" baseline="0">
                <a:ln>
                  <a:noFill/>
                </a:ln>
                <a:effectLst/>
                <a:latin typeface="Söhne"/>
              </a:rPr>
              <a:t> You can navigate relationships in code as if you were working with regular object properties. It abstracts away the underlying SQL joins and queries, making code more readable.</a:t>
            </a:r>
          </a:p>
          <a:p>
            <a:pPr marL="0" marR="0" lvl="0" indent="0" defTabSz="914400" rtl="0" eaLnBrk="0" fontAlgn="base" latinLnBrk="0" hangingPunct="0">
              <a:spcBef>
                <a:spcPct val="0"/>
              </a:spcBef>
              <a:spcAft>
                <a:spcPts val="600"/>
              </a:spcAft>
              <a:buClrTx/>
              <a:buSzTx/>
              <a:buFontTx/>
              <a:buAutoNum type="arabicPeriod" startAt="2"/>
              <a:tabLst/>
            </a:pPr>
            <a:r>
              <a:rPr kumimoji="0" lang="en-US" altLang="en-US" sz="2600" b="1" i="0" u="none" strike="noStrike" cap="none" normalizeH="0" baseline="0">
                <a:ln>
                  <a:noFill/>
                </a:ln>
                <a:effectLst/>
                <a:latin typeface="Söhne"/>
              </a:rPr>
              <a:t>Eager vs Lazy Loading:</a:t>
            </a:r>
            <a:r>
              <a:rPr kumimoji="0" lang="en-US" altLang="en-US" sz="2600" b="0" i="0" u="none" strike="noStrike" cap="none" normalizeH="0" baseline="0">
                <a:ln>
                  <a:noFill/>
                </a:ln>
                <a:effectLst/>
                <a:latin typeface="Söhne"/>
              </a:rPr>
              <a:t> Entity Framework supports both eager loading (loading related entities upfront using the </a:t>
            </a:r>
            <a:r>
              <a:rPr kumimoji="0" lang="en-US" altLang="en-US" sz="2600" b="1" i="0" u="none" strike="noStrike" cap="none" normalizeH="0" baseline="0">
                <a:ln>
                  <a:noFill/>
                </a:ln>
                <a:effectLst/>
                <a:latin typeface="Söhne Mono"/>
              </a:rPr>
              <a:t>Include</a:t>
            </a:r>
            <a:r>
              <a:rPr kumimoji="0" lang="en-US" altLang="en-US" sz="2600" b="0" i="0" u="none" strike="noStrike" cap="none" normalizeH="0" baseline="0">
                <a:ln>
                  <a:noFill/>
                </a:ln>
                <a:effectLst/>
                <a:latin typeface="Söhne"/>
              </a:rPr>
              <a:t> method) and lazy loading (loading them on-demand when accessed).</a:t>
            </a:r>
          </a:p>
          <a:p>
            <a:pPr marL="0" marR="0" lvl="0" indent="0" defTabSz="914400" rtl="0" eaLnBrk="0" fontAlgn="base" latinLnBrk="0" hangingPunct="0">
              <a:spcBef>
                <a:spcPct val="0"/>
              </a:spcBef>
              <a:spcAft>
                <a:spcPts val="600"/>
              </a:spcAft>
              <a:buClrTx/>
              <a:buSzTx/>
              <a:buFontTx/>
              <a:buAutoNum type="arabicPeriod" startAt="3"/>
              <a:tabLst/>
            </a:pPr>
            <a:r>
              <a:rPr kumimoji="0" lang="en-US" altLang="en-US" sz="2600" b="1" i="0" u="none" strike="noStrike" cap="none" normalizeH="0" baseline="0">
                <a:ln>
                  <a:noFill/>
                </a:ln>
                <a:effectLst/>
                <a:latin typeface="Söhne"/>
              </a:rPr>
              <a:t>Cascade Deletes:</a:t>
            </a:r>
            <a:r>
              <a:rPr kumimoji="0" lang="en-US" altLang="en-US" sz="2600" b="0" i="0" u="none" strike="noStrike" cap="none" normalizeH="0" baseline="0">
                <a:ln>
                  <a:noFill/>
                </a:ln>
                <a:effectLst/>
                <a:latin typeface="Söhne"/>
              </a:rPr>
              <a:t> You can set up cascading deletes using navigational properties. If an </a:t>
            </a:r>
            <a:r>
              <a:rPr kumimoji="0" lang="en-US" altLang="en-US" sz="2600" b="1" i="0" u="none" strike="noStrike" cap="none" normalizeH="0" baseline="0">
                <a:ln>
                  <a:noFill/>
                </a:ln>
                <a:effectLst/>
                <a:latin typeface="Söhne Mono"/>
              </a:rPr>
              <a:t>Author</a:t>
            </a:r>
            <a:r>
              <a:rPr kumimoji="0" lang="en-US" altLang="en-US" sz="2600" b="0" i="0" u="none" strike="noStrike" cap="none" normalizeH="0" baseline="0">
                <a:ln>
                  <a:noFill/>
                </a:ln>
                <a:effectLst/>
                <a:latin typeface="Söhne"/>
              </a:rPr>
              <a:t> is deleted, all their </a:t>
            </a:r>
            <a:r>
              <a:rPr kumimoji="0" lang="en-US" altLang="en-US" sz="2600" b="1" i="0" u="none" strike="noStrike" cap="none" normalizeH="0" baseline="0">
                <a:ln>
                  <a:noFill/>
                </a:ln>
                <a:effectLst/>
                <a:latin typeface="Söhne Mono"/>
              </a:rPr>
              <a:t>Books</a:t>
            </a:r>
            <a:r>
              <a:rPr kumimoji="0" lang="en-US" altLang="en-US" sz="2600" b="0" i="0" u="none" strike="noStrike" cap="none" normalizeH="0" baseline="0">
                <a:ln>
                  <a:noFill/>
                </a:ln>
                <a:effectLst/>
                <a:latin typeface="Söhne"/>
              </a:rPr>
              <a:t> can be set to be deleted automatically.</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a:ln>
                <a:noFill/>
              </a:ln>
              <a:effectLst/>
              <a:latin typeface="Arial" panose="020B0604020202020204" pitchFamily="34" charset="0"/>
            </a:endParaRPr>
          </a:p>
        </p:txBody>
      </p:sp>
      <p:sp>
        <p:nvSpPr>
          <p:cNvPr id="3" name="Footer Placeholder 2">
            <a:extLst>
              <a:ext uri="{FF2B5EF4-FFF2-40B4-BE49-F238E27FC236}">
                <a16:creationId xmlns:a16="http://schemas.microsoft.com/office/drawing/2014/main" id="{5A8EA21C-F78E-F7D5-8AA8-D400D9E96A19}"/>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15924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13" descr="Abstract blurred public library with bookshelves">
            <a:extLst>
              <a:ext uri="{FF2B5EF4-FFF2-40B4-BE49-F238E27FC236}">
                <a16:creationId xmlns:a16="http://schemas.microsoft.com/office/drawing/2014/main" id="{7692130D-E949-CD94-4EEA-24D8F667B3E0}"/>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59"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7C50C5-0207-455B-4E8A-C2A0DA4FECEF}"/>
              </a:ext>
            </a:extLst>
          </p:cNvPr>
          <p:cNvSpPr>
            <a:spLocks noGrp="1"/>
          </p:cNvSpPr>
          <p:nvPr>
            <p:ph type="title"/>
          </p:nvPr>
        </p:nvSpPr>
        <p:spPr>
          <a:xfrm>
            <a:off x="7531610" y="365125"/>
            <a:ext cx="3822189" cy="1899912"/>
          </a:xfrm>
        </p:spPr>
        <p:txBody>
          <a:bodyPr>
            <a:normAutofit/>
          </a:bodyPr>
          <a:lstStyle/>
          <a:p>
            <a:r>
              <a:rPr lang="en-CA" sz="4000" b="0" i="0" dirty="0">
                <a:effectLst/>
                <a:latin typeface="Söhne"/>
              </a:rPr>
              <a:t>Anonymous Data Sets</a:t>
            </a:r>
            <a:endParaRPr lang="en-CA" sz="4000" dirty="0"/>
          </a:p>
        </p:txBody>
      </p:sp>
      <p:sp>
        <p:nvSpPr>
          <p:cNvPr id="60" name="Content Placeholder 2">
            <a:extLst>
              <a:ext uri="{FF2B5EF4-FFF2-40B4-BE49-F238E27FC236}">
                <a16:creationId xmlns:a16="http://schemas.microsoft.com/office/drawing/2014/main" id="{7E75F50E-28A7-9265-F9D9-0FA30DE244A3}"/>
              </a:ext>
            </a:extLst>
          </p:cNvPr>
          <p:cNvSpPr>
            <a:spLocks noGrp="1"/>
          </p:cNvSpPr>
          <p:nvPr>
            <p:ph idx="1"/>
          </p:nvPr>
        </p:nvSpPr>
        <p:spPr>
          <a:xfrm>
            <a:off x="7531610" y="2434201"/>
            <a:ext cx="3822189" cy="3742762"/>
          </a:xfrm>
        </p:spPr>
        <p:txBody>
          <a:bodyPr>
            <a:normAutofit fontScale="92500" lnSpcReduction="10000"/>
          </a:bodyPr>
          <a:lstStyle/>
          <a:p>
            <a:pPr>
              <a:buFont typeface="Arial" panose="020B0604020202020204" pitchFamily="34" charset="0"/>
              <a:buChar char="•"/>
            </a:pPr>
            <a:r>
              <a:rPr lang="en-US" sz="2000" b="0" i="0" dirty="0">
                <a:effectLst/>
                <a:latin typeface="Söhne"/>
              </a:rPr>
              <a:t>Definition: Collections of objects of an anonymous type.</a:t>
            </a:r>
          </a:p>
          <a:p>
            <a:pPr>
              <a:buFont typeface="Arial" panose="020B0604020202020204" pitchFamily="34" charset="0"/>
              <a:buChar char="•"/>
            </a:pPr>
            <a:r>
              <a:rPr lang="en-US" sz="2000" b="0" i="0" dirty="0">
                <a:effectLst/>
                <a:latin typeface="Söhne"/>
              </a:rPr>
              <a:t>No predefined class, defined on-the-fly.</a:t>
            </a:r>
          </a:p>
          <a:p>
            <a:pPr>
              <a:buFont typeface="Arial" panose="020B0604020202020204" pitchFamily="34" charset="0"/>
              <a:buChar char="•"/>
            </a:pPr>
            <a:r>
              <a:rPr lang="en-US" sz="2000" dirty="0">
                <a:latin typeface="Söhne"/>
              </a:rPr>
              <a:t>Can be a subset of the current dataset.</a:t>
            </a:r>
          </a:p>
          <a:p>
            <a:pPr>
              <a:buFont typeface="Arial" panose="020B0604020202020204" pitchFamily="34" charset="0"/>
              <a:buChar char="•"/>
            </a:pPr>
            <a:r>
              <a:rPr lang="en-US" sz="2000" b="0" i="0" dirty="0">
                <a:effectLst/>
                <a:latin typeface="Söhne"/>
              </a:rPr>
              <a:t>Can be a collection of </a:t>
            </a:r>
            <a:r>
              <a:rPr lang="en-US" sz="2000" dirty="0">
                <a:latin typeface="Söhne"/>
              </a:rPr>
              <a:t>Fields, </a:t>
            </a:r>
            <a:r>
              <a:rPr lang="en-US" sz="2000" b="0" i="0" dirty="0">
                <a:effectLst/>
                <a:latin typeface="Söhne"/>
              </a:rPr>
              <a:t>Concatenation of fields, Complex Calculations, Queries, etc.</a:t>
            </a:r>
          </a:p>
          <a:p>
            <a:pPr>
              <a:buFont typeface="Arial" panose="020B0604020202020204" pitchFamily="34" charset="0"/>
              <a:buChar char="•"/>
            </a:pPr>
            <a:r>
              <a:rPr lang="en-US" sz="2000" b="0" i="0" dirty="0">
                <a:effectLst/>
                <a:latin typeface="Söhne"/>
              </a:rPr>
              <a:t>Especially useful in LINQ for shaping data.</a:t>
            </a:r>
          </a:p>
          <a:p>
            <a:pPr>
              <a:buFont typeface="Arial" panose="020B0604020202020204" pitchFamily="34" charset="0"/>
              <a:buChar char="•"/>
            </a:pPr>
            <a:r>
              <a:rPr lang="en-US" sz="2000" dirty="0">
                <a:latin typeface="Söhne"/>
              </a:rPr>
              <a:t>Uses “new” as a keyword for creating an Anonymous Dataset.</a:t>
            </a:r>
            <a:endParaRPr lang="en-US" sz="2000" b="0" i="0" dirty="0">
              <a:effectLst/>
              <a:latin typeface="Söhne"/>
            </a:endParaRPr>
          </a:p>
          <a:p>
            <a:endParaRPr lang="en-CA" sz="2000" dirty="0"/>
          </a:p>
        </p:txBody>
      </p:sp>
      <p:sp>
        <p:nvSpPr>
          <p:cNvPr id="3" name="Footer Placeholder 2">
            <a:extLst>
              <a:ext uri="{FF2B5EF4-FFF2-40B4-BE49-F238E27FC236}">
                <a16:creationId xmlns:a16="http://schemas.microsoft.com/office/drawing/2014/main" id="{8A11CCDD-8ACD-A192-025E-F0E3E37D2A1E}"/>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195184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17A50C-2B26-EA98-29D9-298B5FCDEEC1}"/>
              </a:ext>
            </a:extLst>
          </p:cNvPr>
          <p:cNvSpPr>
            <a:spLocks noGrp="1"/>
          </p:cNvSpPr>
          <p:nvPr>
            <p:ph type="title"/>
          </p:nvPr>
        </p:nvSpPr>
        <p:spPr>
          <a:xfrm>
            <a:off x="371094" y="1161288"/>
            <a:ext cx="3438144" cy="1239012"/>
          </a:xfrm>
        </p:spPr>
        <p:txBody>
          <a:bodyPr anchor="ctr">
            <a:normAutofit/>
          </a:bodyPr>
          <a:lstStyle/>
          <a:p>
            <a:r>
              <a:rPr lang="en-US" sz="2600" b="0" i="0">
                <a:effectLst/>
                <a:latin typeface="Söhne"/>
              </a:rPr>
              <a:t>Understanding </a:t>
            </a:r>
            <a:r>
              <a:rPr lang="en-CA" sz="2600" b="0" i="0">
                <a:effectLst/>
                <a:latin typeface="Söhne"/>
              </a:rPr>
              <a:t>Anonymous Data Sets</a:t>
            </a:r>
            <a:r>
              <a:rPr lang="en-US" sz="2600" b="0" i="0">
                <a:effectLst/>
                <a:latin typeface="Söhne"/>
              </a:rPr>
              <a:t> with Artists &amp; Albums</a:t>
            </a:r>
            <a:endParaRPr lang="en-CA" sz="2600"/>
          </a:p>
        </p:txBody>
      </p:sp>
      <p:sp>
        <p:nvSpPr>
          <p:cNvPr id="27"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B05D73-0198-F75D-ED9F-E4B3D5D7A0C1}"/>
              </a:ext>
            </a:extLst>
          </p:cNvPr>
          <p:cNvSpPr>
            <a:spLocks noGrp="1"/>
          </p:cNvSpPr>
          <p:nvPr>
            <p:ph idx="1"/>
          </p:nvPr>
        </p:nvSpPr>
        <p:spPr>
          <a:xfrm>
            <a:off x="371094" y="2718054"/>
            <a:ext cx="3438906" cy="3207258"/>
          </a:xfrm>
        </p:spPr>
        <p:txBody>
          <a:bodyPr anchor="t">
            <a:normAutofit/>
          </a:bodyPr>
          <a:lstStyle/>
          <a:p>
            <a:r>
              <a:rPr lang="en-US" sz="1700"/>
              <a:t>Let's return the top 5 records for Artists and Albums</a:t>
            </a:r>
          </a:p>
          <a:p>
            <a:endParaRPr lang="en-CA" sz="1700"/>
          </a:p>
        </p:txBody>
      </p:sp>
      <p:pic>
        <p:nvPicPr>
          <p:cNvPr id="5" name="Picture 4">
            <a:extLst>
              <a:ext uri="{FF2B5EF4-FFF2-40B4-BE49-F238E27FC236}">
                <a16:creationId xmlns:a16="http://schemas.microsoft.com/office/drawing/2014/main" id="{3E096730-EF68-FBA7-4E53-973213D521CD}"/>
              </a:ext>
            </a:extLst>
          </p:cNvPr>
          <p:cNvPicPr>
            <a:picLocks noChangeAspect="1"/>
          </p:cNvPicPr>
          <p:nvPr/>
        </p:nvPicPr>
        <p:blipFill>
          <a:blip r:embed="rId2"/>
          <a:stretch>
            <a:fillRect/>
          </a:stretch>
        </p:blipFill>
        <p:spPr>
          <a:xfrm>
            <a:off x="5338642" y="841248"/>
            <a:ext cx="6047092" cy="5276088"/>
          </a:xfrm>
          <a:prstGeom prst="rect">
            <a:avLst/>
          </a:prstGeom>
        </p:spPr>
      </p:pic>
      <p:sp>
        <p:nvSpPr>
          <p:cNvPr id="4" name="Footer Placeholder 3">
            <a:extLst>
              <a:ext uri="{FF2B5EF4-FFF2-40B4-BE49-F238E27FC236}">
                <a16:creationId xmlns:a16="http://schemas.microsoft.com/office/drawing/2014/main" id="{AD8F5843-9DB7-7EC1-6C77-AE033F8FA064}"/>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256067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A50C-2B26-EA98-29D9-298B5FCDEEC1}"/>
              </a:ext>
            </a:extLst>
          </p:cNvPr>
          <p:cNvSpPr>
            <a:spLocks noGrp="1"/>
          </p:cNvSpPr>
          <p:nvPr>
            <p:ph type="title"/>
          </p:nvPr>
        </p:nvSpPr>
        <p:spPr>
          <a:xfrm>
            <a:off x="762000" y="1143486"/>
            <a:ext cx="4267200" cy="1437406"/>
          </a:xfrm>
        </p:spPr>
        <p:txBody>
          <a:bodyPr anchor="t">
            <a:normAutofit/>
          </a:bodyPr>
          <a:lstStyle/>
          <a:p>
            <a:r>
              <a:rPr lang="en-US" sz="3200" b="0" i="0">
                <a:effectLst/>
                <a:latin typeface="Söhne"/>
              </a:rPr>
              <a:t>Understanding </a:t>
            </a:r>
            <a:r>
              <a:rPr lang="en-CA" sz="3200" b="0" i="0">
                <a:effectLst/>
                <a:latin typeface="Söhne"/>
              </a:rPr>
              <a:t>Anonymous Data Sets</a:t>
            </a:r>
            <a:r>
              <a:rPr lang="en-US" sz="3200" b="0" i="0">
                <a:effectLst/>
                <a:latin typeface="Söhne"/>
              </a:rPr>
              <a:t> with Artists &amp; Albums</a:t>
            </a:r>
            <a:endParaRPr lang="en-CA" sz="3200"/>
          </a:p>
        </p:txBody>
      </p:sp>
      <p:cxnSp>
        <p:nvCxnSpPr>
          <p:cNvPr id="33" name="Straight Connector 32">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B05D73-0198-F75D-ED9F-E4B3D5D7A0C1}"/>
              </a:ext>
            </a:extLst>
          </p:cNvPr>
          <p:cNvSpPr>
            <a:spLocks noGrp="1"/>
          </p:cNvSpPr>
          <p:nvPr>
            <p:ph idx="1"/>
          </p:nvPr>
        </p:nvSpPr>
        <p:spPr>
          <a:xfrm>
            <a:off x="5825613" y="838200"/>
            <a:ext cx="5501247" cy="1866358"/>
          </a:xfrm>
        </p:spPr>
        <p:txBody>
          <a:bodyPr>
            <a:normAutofit/>
          </a:bodyPr>
          <a:lstStyle/>
          <a:p>
            <a:r>
              <a:rPr lang="en-US" sz="1700" dirty="0"/>
              <a:t>From the Albums dataset, let’s return only the Title, Release Year, and Release Label.  We will create user-friendly names by renaming the Name to Album, Release Year to “Year,” and “Release Label” to “Label.”  We will also change the field’s order to =&gt; Album, Label, and Year.  Lastly, we order by Album.</a:t>
            </a:r>
          </a:p>
          <a:p>
            <a:endParaRPr lang="en-CA" sz="1700" dirty="0"/>
          </a:p>
        </p:txBody>
      </p:sp>
      <p:pic>
        <p:nvPicPr>
          <p:cNvPr id="5" name="Picture 4">
            <a:extLst>
              <a:ext uri="{FF2B5EF4-FFF2-40B4-BE49-F238E27FC236}">
                <a16:creationId xmlns:a16="http://schemas.microsoft.com/office/drawing/2014/main" id="{C74E5B0D-3B88-68D9-E4BB-C7F78703A7D8}"/>
              </a:ext>
            </a:extLst>
          </p:cNvPr>
          <p:cNvPicPr>
            <a:picLocks noChangeAspect="1"/>
          </p:cNvPicPr>
          <p:nvPr/>
        </p:nvPicPr>
        <p:blipFill>
          <a:blip r:embed="rId2"/>
          <a:stretch>
            <a:fillRect/>
          </a:stretch>
        </p:blipFill>
        <p:spPr>
          <a:xfrm>
            <a:off x="1486476" y="2704558"/>
            <a:ext cx="9219048" cy="3952312"/>
          </a:xfrm>
          <a:prstGeom prst="rect">
            <a:avLst/>
          </a:prstGeom>
        </p:spPr>
      </p:pic>
      <p:sp>
        <p:nvSpPr>
          <p:cNvPr id="4" name="Footer Placeholder 3">
            <a:extLst>
              <a:ext uri="{FF2B5EF4-FFF2-40B4-BE49-F238E27FC236}">
                <a16:creationId xmlns:a16="http://schemas.microsoft.com/office/drawing/2014/main" id="{5B7B12C7-C924-9830-26F8-AF87B3A4A1DB}"/>
              </a:ext>
            </a:extLst>
          </p:cNvPr>
          <p:cNvSpPr>
            <a:spLocks noGrp="1"/>
          </p:cNvSpPr>
          <p:nvPr>
            <p:ph type="ftr" sz="quarter" idx="11"/>
          </p:nvPr>
        </p:nvSpPr>
        <p:spPr/>
        <p:txBody>
          <a:bodyPr/>
          <a:lstStyle/>
          <a:p>
            <a:r>
              <a:rPr lang="en-US"/>
              <a:t>Copyright ©2023 Northern Alberta Institute of Technology.  All rights reserved</a:t>
            </a:r>
            <a:endParaRPr lang="en-CA"/>
          </a:p>
        </p:txBody>
      </p:sp>
    </p:spTree>
    <p:extLst>
      <p:ext uri="{BB962C8B-B14F-4D97-AF65-F5344CB8AC3E}">
        <p14:creationId xmlns:p14="http://schemas.microsoft.com/office/powerpoint/2010/main" val="4112303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051635BB926429B92226D2F61C843" ma:contentTypeVersion="7" ma:contentTypeDescription="Create a new document." ma:contentTypeScope="" ma:versionID="1655ca65940c1b09c6ecc537efd75071">
  <xsd:schema xmlns:xsd="http://www.w3.org/2001/XMLSchema" xmlns:xs="http://www.w3.org/2001/XMLSchema" xmlns:p="http://schemas.microsoft.com/office/2006/metadata/properties" xmlns:ns2="115076b4-66af-4dee-8790-63d1f78bafa4" targetNamespace="http://schemas.microsoft.com/office/2006/metadata/properties" ma:root="true" ma:fieldsID="c29b27e8374837b3b7b56218f6f6b17d" ns2:_="">
    <xsd:import namespace="115076b4-66af-4dee-8790-63d1f78baf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5076b4-66af-4dee-8790-63d1f78baf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F459B2-AB49-4123-BC31-A1890FD256C1}"/>
</file>

<file path=customXml/itemProps2.xml><?xml version="1.0" encoding="utf-8"?>
<ds:datastoreItem xmlns:ds="http://schemas.openxmlformats.org/officeDocument/2006/customXml" ds:itemID="{C058D9CE-3DB8-4E88-BBDF-FA4769A519DD}"/>
</file>

<file path=customXml/itemProps3.xml><?xml version="1.0" encoding="utf-8"?>
<ds:datastoreItem xmlns:ds="http://schemas.openxmlformats.org/officeDocument/2006/customXml" ds:itemID="{79DF87D4-9DD3-425F-A152-C00BF82E13DB}"/>
</file>

<file path=docProps/app.xml><?xml version="1.0" encoding="utf-8"?>
<Properties xmlns="http://schemas.openxmlformats.org/officeDocument/2006/extended-properties" xmlns:vt="http://schemas.openxmlformats.org/officeDocument/2006/docPropsVTypes">
  <TotalTime>106</TotalTime>
  <Words>787</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Consolas</vt:lpstr>
      <vt:lpstr>Söhne</vt:lpstr>
      <vt:lpstr>Söhne Mono</vt:lpstr>
      <vt:lpstr>Office Theme</vt:lpstr>
      <vt:lpstr>Introduction to Navigational Properties and Anonymous Data Sets</vt:lpstr>
      <vt:lpstr>Navigational Properties</vt:lpstr>
      <vt:lpstr>Navigational Properties - Continue</vt:lpstr>
      <vt:lpstr>Navigational Properties - Continue</vt:lpstr>
      <vt:lpstr>Navigational Properties - Continue</vt:lpstr>
      <vt:lpstr>Benefits of Navigational Properties:</vt:lpstr>
      <vt:lpstr>Anonymous Data Sets</vt:lpstr>
      <vt:lpstr>Understanding Anonymous Data Sets with Artists &amp; Albums</vt:lpstr>
      <vt:lpstr>Understanding Anonymous Data Sets with Artists &amp; Albums</vt:lpstr>
      <vt:lpstr>Understanding Anonymous Data Sets with Artists &amp; Albums</vt:lpstr>
      <vt:lpstr>Understanding Anonymous Data Sets with Order Details (West Wind)</vt:lpstr>
      <vt:lpstr>Statement Regarding Slide Accuracy and Potential Revisions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Navigational Properties and Anonymous Data Sets</dc:title>
  <dc:creator>James Thompson</dc:creator>
  <cp:lastModifiedBy>James Thompson</cp:lastModifiedBy>
  <cp:revision>1</cp:revision>
  <dcterms:created xsi:type="dcterms:W3CDTF">2023-09-06T19:28:26Z</dcterms:created>
  <dcterms:modified xsi:type="dcterms:W3CDTF">2023-09-08T13:08:05Z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0x010100E88051635BB926429B92226D2F61C843</vt:lpwstr>
  </property>
</Properties>
</file>