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3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094F6-5D19-4ECF-B435-5A5F8033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645984-B41C-4BBD-8C91-8A792DC0E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1B697-5C5A-4C47-A343-0AB93803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5FCA-4574-4347-AABB-CBE6FB1254C1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91894-44F5-4930-BBCF-746496C1D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C2F45-3072-488F-AFE7-E3C92284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E2D9-07EC-4929-B958-EDAAF00B9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4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03A9D-1E3A-4212-BF7D-29F6A17E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771ADB-D917-4141-9D2B-2903567CD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EDE0F-9437-4C84-ABE6-5CB65AFD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5FCA-4574-4347-AABB-CBE6FB1254C1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A4949-E9D7-464F-BFE9-75055C20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EFB22-3175-4D41-A7EA-FF4DA3BE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E2D9-07EC-4929-B958-EDAAF00B9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97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389540-7C30-4DE0-8587-9BA79BF80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BF0DAD-2227-4083-8A4C-EC71A0A53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41096-E758-4E16-BEEE-F279CA9B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5FCA-4574-4347-AABB-CBE6FB1254C1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2EDBF-94A6-4438-9EB5-032CCA62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E679D-DAF5-46A8-91F4-92E73E29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E2D9-07EC-4929-B958-EDAAF00B9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65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52690-AC56-4783-8881-9C0FA0E7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7FDCC6-60DD-4B75-A17E-09C7DD69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991B6-9DF7-4E9C-B27E-8166389CE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5FCA-4574-4347-AABB-CBE6FB1254C1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524BA-91C5-44C9-AF6B-AC99600C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D3ED6-C37C-49F7-8C15-6A40C941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E2D9-07EC-4929-B958-EDAAF00B9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53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30831-3005-4C42-A064-1A1BCE28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969D8F-A864-46CA-BF35-39764283B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152E4-1A1E-42AC-9322-3CE63896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5FCA-4574-4347-AABB-CBE6FB1254C1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FB746-1F1C-4188-BEB6-0893E2E9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6633F-F7B3-42AF-BB8D-3CCBAC39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E2D9-07EC-4929-B958-EDAAF00B9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2415B-1C3E-43AF-9C57-F2A9D13A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90E7CB-6C64-4B11-B7AE-B906627C7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BF356C-A03C-4A2B-BF63-ECF8051AF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8C92A7-79EB-4815-9590-83321720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5FCA-4574-4347-AABB-CBE6FB1254C1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2193A4-A891-437B-ABCA-F575ABCF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DBC00-2F58-401F-AE47-C20E5AA8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E2D9-07EC-4929-B958-EDAAF00B9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37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4FA1-EBFC-4D15-BE7F-122D16A0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98C1CD-E05A-4479-8B46-26145EC8F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2F00DC-07ED-45D1-86F9-19E374F33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842947-C3BB-42D4-B98E-70AB79499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153BF6-1145-4BB4-A46A-04EEA6556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01A4D7-4A4F-4BF7-B7FA-C0FB0BB4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5FCA-4574-4347-AABB-CBE6FB1254C1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811C32-FAAC-463C-B138-DB8F118B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CECF39-7AF5-4C25-8389-FB05E2BD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E2D9-07EC-4929-B958-EDAAF00B9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5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DCD54-17D4-4867-AD36-3D26D22B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7E23F7-9983-4E9D-821B-46B0DECD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5FCA-4574-4347-AABB-CBE6FB1254C1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A0BDC1-B851-4343-8F13-04D4E7A6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4B12FD-1CC8-4112-8D14-AD2DC66A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E2D9-07EC-4929-B958-EDAAF00B9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42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6D04F5-E278-4109-9FCD-58AA8503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5FCA-4574-4347-AABB-CBE6FB1254C1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EFBB53-98EF-4A92-A22B-DF18B860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BE7CDF-3478-414C-8636-2CACA266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E2D9-07EC-4929-B958-EDAAF00B9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39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F56DB-B276-4E45-B393-974AB379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3E284-718D-49E4-8F3F-951C9BF95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D39EC3-AF1D-4C7B-9DFB-66E6C2BD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43D05F-6AD9-4B29-8E6F-143C00DA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5FCA-4574-4347-AABB-CBE6FB1254C1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776A20-2175-4E22-9340-5D7C3B10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B5412A-DF41-4DA5-92CB-5A269729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E2D9-07EC-4929-B958-EDAAF00B9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73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DBC96-FDA1-4535-8D67-42F4A0B87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33B84D-4DF0-4007-8F93-E14D2424B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987550-E552-418C-9527-99F99F867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FB7D12-779E-44A8-AAF3-9CE56551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5FCA-4574-4347-AABB-CBE6FB1254C1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4AB4A-106D-4040-9E79-1C72E57F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DE96F4-8243-405A-8315-B7172589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E2D9-07EC-4929-B958-EDAAF00B9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1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09A3F0-A183-4BE1-80CA-50A6BC90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5E1185-DB51-4BAE-8784-0CFAF2A79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716D7-FF6C-48D4-8E05-75FDAB3B3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85FCA-4574-4347-AABB-CBE6FB1254C1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6463A-D4E0-4131-830A-12748753D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C676D-0668-4676-BE86-93AA57CE6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6E2D9-07EC-4929-B958-EDAAF00B9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7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83C0B7-6D2A-442E-8F28-27B42C2F150E}"/>
              </a:ext>
            </a:extLst>
          </p:cNvPr>
          <p:cNvSpPr txBox="1"/>
          <p:nvPr/>
        </p:nvSpPr>
        <p:spPr>
          <a:xfrm>
            <a:off x="2234214" y="2782669"/>
            <a:ext cx="7723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Fitts’ Law</a:t>
            </a:r>
            <a:endParaRPr lang="ko-KR" altLang="en-US" sz="4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C41E7-17B1-4504-8D49-8CCDBF99C215}"/>
              </a:ext>
            </a:extLst>
          </p:cNvPr>
          <p:cNvSpPr txBox="1"/>
          <p:nvPr/>
        </p:nvSpPr>
        <p:spPr>
          <a:xfrm>
            <a:off x="2234214" y="3552110"/>
            <a:ext cx="7723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20626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최연욱</a:t>
            </a:r>
          </a:p>
        </p:txBody>
      </p:sp>
    </p:spTree>
    <p:extLst>
      <p:ext uri="{BB962C8B-B14F-4D97-AF65-F5344CB8AC3E}">
        <p14:creationId xmlns:p14="http://schemas.microsoft.com/office/powerpoint/2010/main" val="186989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788BEF-29D6-4235-A810-1A965416C5D4}"/>
              </a:ext>
            </a:extLst>
          </p:cNvPr>
          <p:cNvSpPr txBox="1"/>
          <p:nvPr/>
        </p:nvSpPr>
        <p:spPr>
          <a:xfrm>
            <a:off x="597140" y="634020"/>
            <a:ext cx="5166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피츠의 법칙이란</a:t>
            </a:r>
            <a:r>
              <a:rPr lang="en-US" altLang="ko-KR" sz="4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49830-6FF4-4E28-9425-15806B7F5192}"/>
              </a:ext>
            </a:extLst>
          </p:cNvPr>
          <p:cNvSpPr txBox="1"/>
          <p:nvPr/>
        </p:nvSpPr>
        <p:spPr>
          <a:xfrm>
            <a:off x="597140" y="1662019"/>
            <a:ext cx="51668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목표 대상이</a:t>
            </a:r>
            <a:endParaRPr lang="en-US" altLang="ko-KR" sz="30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가까이 있을수록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클수록</a:t>
            </a:r>
            <a:endParaRPr lang="en-US" altLang="ko-KR" sz="30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상호작용하기 쉬워집니다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CF662-C601-46E9-BFBF-3040DB163AAF}"/>
              </a:ext>
            </a:extLst>
          </p:cNvPr>
          <p:cNvSpPr txBox="1"/>
          <p:nvPr/>
        </p:nvSpPr>
        <p:spPr>
          <a:xfrm>
            <a:off x="597140" y="3964800"/>
            <a:ext cx="5166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 </a:t>
            </a:r>
            <a:r>
              <a:rPr lang="ko-KR" altLang="en-US" sz="4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너무 당연한데</a:t>
            </a:r>
            <a:endParaRPr lang="en-US" altLang="ko-KR" sz="4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7143A9-13AF-420A-9F5C-0FD9EBA06435}"/>
              </a:ext>
            </a:extLst>
          </p:cNvPr>
          <p:cNvSpPr txBox="1"/>
          <p:nvPr/>
        </p:nvSpPr>
        <p:spPr>
          <a:xfrm>
            <a:off x="597140" y="4998767"/>
            <a:ext cx="516680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그만큼</a:t>
            </a:r>
            <a:endParaRPr lang="en-US" altLang="ko-KR" sz="30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중요하시다는거지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27511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D016A6-6DE7-4101-9CE9-6FA224A95465}"/>
              </a:ext>
            </a:extLst>
          </p:cNvPr>
          <p:cNvSpPr txBox="1"/>
          <p:nvPr/>
        </p:nvSpPr>
        <p:spPr>
          <a:xfrm>
            <a:off x="597139" y="634020"/>
            <a:ext cx="6220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어디에 사용하나요</a:t>
            </a:r>
            <a:r>
              <a:rPr lang="en-US" altLang="ko-KR" sz="4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90A46-143A-4377-81ED-64A6CA79DC9A}"/>
              </a:ext>
            </a:extLst>
          </p:cNvPr>
          <p:cNvSpPr txBox="1"/>
          <p:nvPr/>
        </p:nvSpPr>
        <p:spPr>
          <a:xfrm>
            <a:off x="597139" y="1662019"/>
            <a:ext cx="10552124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사람이 상호작용하는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모든 곳에 이 법칙이 사용되지만</a:t>
            </a:r>
            <a:endParaRPr lang="en-US" altLang="ko-KR" sz="30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그 중 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UI (User Interface) 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디자인에서 주로 사용됩니다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altLang="ko-KR" sz="30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제한된 공간을 가진 컴퓨터나 휴대폰 화면에서 </a:t>
            </a:r>
            <a:endParaRPr lang="en-US" altLang="ko-KR" sz="30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사용자가 사용하기 가장 적절한 크기의 </a:t>
            </a:r>
            <a:endParaRPr lang="en-US" altLang="ko-KR" sz="30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상호작용 요소 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버튼 등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제작하는데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도움이 됩니다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120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9B6D41-C05E-49C3-A5F7-FDFB9A78045C}"/>
              </a:ext>
            </a:extLst>
          </p:cNvPr>
          <p:cNvSpPr txBox="1"/>
          <p:nvPr/>
        </p:nvSpPr>
        <p:spPr>
          <a:xfrm>
            <a:off x="597139" y="634020"/>
            <a:ext cx="6220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공식</a:t>
            </a:r>
            <a:endParaRPr lang="en-US" altLang="ko-KR" sz="4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78CD25-1BF6-42F7-8282-0D3A93C6CEB5}"/>
                  </a:ext>
                </a:extLst>
              </p:cNvPr>
              <p:cNvSpPr txBox="1"/>
              <p:nvPr/>
            </p:nvSpPr>
            <p:spPr>
              <a:xfrm>
                <a:off x="3470153" y="4283404"/>
                <a:ext cx="5251694" cy="1165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ko-KR" alt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ko-KR" alt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func>
                        <m:funcPr>
                          <m:ctrlPr>
                            <a:rPr lang="ko-KR" alt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ko-KR" alt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ko-KR" alt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ko-KR" alt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ko-KR" altLang="en-U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  <m:r>
                                <a:rPr lang="ko-KR" alt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78CD25-1BF6-42F7-8282-0D3A93C6C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153" y="4283404"/>
                <a:ext cx="5251694" cy="1165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7469C035-0FE2-4879-BEE0-702889CBBCE1}"/>
              </a:ext>
            </a:extLst>
          </p:cNvPr>
          <p:cNvGrpSpPr/>
          <p:nvPr/>
        </p:nvGrpSpPr>
        <p:grpSpPr>
          <a:xfrm>
            <a:off x="4045805" y="1409084"/>
            <a:ext cx="4100390" cy="2194325"/>
            <a:chOff x="3916773" y="3113655"/>
            <a:chExt cx="4100390" cy="219432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AC71A4B-7355-400D-B671-5C85C44B1A8A}"/>
                </a:ext>
              </a:extLst>
            </p:cNvPr>
            <p:cNvGrpSpPr/>
            <p:nvPr/>
          </p:nvGrpSpPr>
          <p:grpSpPr>
            <a:xfrm>
              <a:off x="3916773" y="3950919"/>
              <a:ext cx="4038482" cy="550438"/>
              <a:chOff x="3916774" y="3817137"/>
              <a:chExt cx="4038482" cy="550438"/>
            </a:xfrm>
          </p:grpSpPr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4F4B3DBE-779B-48F5-8701-4A9C27369960}"/>
                  </a:ext>
                </a:extLst>
              </p:cNvPr>
              <p:cNvSpPr/>
              <p:nvPr/>
            </p:nvSpPr>
            <p:spPr>
              <a:xfrm rot="20220000">
                <a:off x="3916774" y="3855513"/>
                <a:ext cx="292800" cy="473686"/>
              </a:xfrm>
              <a:custGeom>
                <a:avLst/>
                <a:gdLst>
                  <a:gd name="connsiteX0" fmla="*/ 472558 w 952527"/>
                  <a:gd name="connsiteY0" fmla="*/ 0 h 1540983"/>
                  <a:gd name="connsiteX1" fmla="*/ 952527 w 952527"/>
                  <a:gd name="connsiteY1" fmla="*/ 1083783 h 1540983"/>
                  <a:gd name="connsiteX2" fmla="*/ 619988 w 952527"/>
                  <a:gd name="connsiteY2" fmla="*/ 1083783 h 1540983"/>
                  <a:gd name="connsiteX3" fmla="*/ 619988 w 952527"/>
                  <a:gd name="connsiteY3" fmla="*/ 1540983 h 1540983"/>
                  <a:gd name="connsiteX4" fmla="*/ 332538 w 952527"/>
                  <a:gd name="connsiteY4" fmla="*/ 1540983 h 1540983"/>
                  <a:gd name="connsiteX5" fmla="*/ 332538 w 952527"/>
                  <a:gd name="connsiteY5" fmla="*/ 1083783 h 1540983"/>
                  <a:gd name="connsiteX6" fmla="*/ 0 w 952527"/>
                  <a:gd name="connsiteY6" fmla="*/ 1083783 h 154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2527" h="1540983">
                    <a:moveTo>
                      <a:pt x="472558" y="0"/>
                    </a:moveTo>
                    <a:lnTo>
                      <a:pt x="952527" y="1083783"/>
                    </a:lnTo>
                    <a:lnTo>
                      <a:pt x="619988" y="1083783"/>
                    </a:lnTo>
                    <a:lnTo>
                      <a:pt x="619988" y="1540983"/>
                    </a:lnTo>
                    <a:lnTo>
                      <a:pt x="332538" y="1540983"/>
                    </a:lnTo>
                    <a:lnTo>
                      <a:pt x="332538" y="1083783"/>
                    </a:lnTo>
                    <a:lnTo>
                      <a:pt x="0" y="1083783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A0C27AD-C869-4FDB-AF49-F203E1B1306B}"/>
                  </a:ext>
                </a:extLst>
              </p:cNvPr>
              <p:cNvGrpSpPr/>
              <p:nvPr/>
            </p:nvGrpSpPr>
            <p:grpSpPr>
              <a:xfrm>
                <a:off x="7404818" y="3817137"/>
                <a:ext cx="550438" cy="550438"/>
                <a:chOff x="1281109" y="4355592"/>
                <a:chExt cx="550438" cy="550438"/>
              </a:xfrm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B9F94844-5014-4843-9151-254437EAC9C9}"/>
                    </a:ext>
                  </a:extLst>
                </p:cNvPr>
                <p:cNvSpPr/>
                <p:nvPr/>
              </p:nvSpPr>
              <p:spPr>
                <a:xfrm>
                  <a:off x="1281109" y="4355592"/>
                  <a:ext cx="550438" cy="55043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76E07E15-5AAD-439A-B283-379E3B8D68F7}"/>
                    </a:ext>
                  </a:extLst>
                </p:cNvPr>
                <p:cNvSpPr/>
                <p:nvPr/>
              </p:nvSpPr>
              <p:spPr>
                <a:xfrm>
                  <a:off x="1402955" y="4477438"/>
                  <a:ext cx="306746" cy="30674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9A00293-8830-4402-BF37-18B71F36FF86}"/>
                </a:ext>
              </a:extLst>
            </p:cNvPr>
            <p:cNvSpPr/>
            <p:nvPr/>
          </p:nvSpPr>
          <p:spPr>
            <a:xfrm>
              <a:off x="4064964" y="4692074"/>
              <a:ext cx="3650458" cy="619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30E900A-9269-422E-899F-51D5B292D161}"/>
                    </a:ext>
                  </a:extLst>
                </p:cNvPr>
                <p:cNvSpPr txBox="1"/>
                <p:nvPr/>
              </p:nvSpPr>
              <p:spPr>
                <a:xfrm>
                  <a:off x="5729470" y="4753982"/>
                  <a:ext cx="49443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ko-KR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30E900A-9269-422E-899F-51D5B292D1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9470" y="4753982"/>
                  <a:ext cx="494430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282B47E-C8AB-4CB8-93EF-CABEF87A49ED}"/>
                    </a:ext>
                  </a:extLst>
                </p:cNvPr>
                <p:cNvSpPr txBox="1"/>
                <p:nvPr/>
              </p:nvSpPr>
              <p:spPr>
                <a:xfrm>
                  <a:off x="7421599" y="3113655"/>
                  <a:ext cx="51687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ko-KR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282B47E-C8AB-4CB8-93EF-CABEF87A49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599" y="3113655"/>
                  <a:ext cx="516873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B1475BC-CAE8-4851-ACB5-422C3E4C6D3B}"/>
                </a:ext>
              </a:extLst>
            </p:cNvPr>
            <p:cNvSpPr/>
            <p:nvPr/>
          </p:nvSpPr>
          <p:spPr>
            <a:xfrm>
              <a:off x="7342909" y="3698294"/>
              <a:ext cx="674254" cy="619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190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87F887-2B62-40A1-8244-2D4F0689B7D3}"/>
              </a:ext>
            </a:extLst>
          </p:cNvPr>
          <p:cNvSpPr txBox="1"/>
          <p:nvPr/>
        </p:nvSpPr>
        <p:spPr>
          <a:xfrm>
            <a:off x="597139" y="634020"/>
            <a:ext cx="6220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시각화</a:t>
            </a:r>
            <a:endParaRPr lang="en-US" altLang="ko-KR" sz="4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E534D-7A6D-4C33-810C-FA24A7CC6AC1}"/>
              </a:ext>
            </a:extLst>
          </p:cNvPr>
          <p:cNvSpPr txBox="1"/>
          <p:nvPr/>
        </p:nvSpPr>
        <p:spPr>
          <a:xfrm>
            <a:off x="597139" y="1662019"/>
            <a:ext cx="1055212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P5.js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이용하여</a:t>
            </a:r>
            <a:endParaRPr lang="en-US" altLang="ko-KR" sz="30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피츠의 법칙을 시각화해 보았습니다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altLang="ko-KR" sz="30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코드 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사이트 주소 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67178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966E2-A927-4493-A98C-67752BC2800E}"/>
              </a:ext>
            </a:extLst>
          </p:cNvPr>
          <p:cNvSpPr txBox="1"/>
          <p:nvPr/>
        </p:nvSpPr>
        <p:spPr>
          <a:xfrm>
            <a:off x="2234214" y="2782669"/>
            <a:ext cx="7723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끝</a:t>
            </a:r>
            <a:endParaRPr lang="en-US" altLang="ko-KR" sz="4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62A31F-65BE-40A4-8B5F-76D87A0A1B75}"/>
              </a:ext>
            </a:extLst>
          </p:cNvPr>
          <p:cNvSpPr txBox="1"/>
          <p:nvPr/>
        </p:nvSpPr>
        <p:spPr>
          <a:xfrm>
            <a:off x="2234214" y="3552110"/>
            <a:ext cx="7723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332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F09A2B-6020-4EDD-99F5-BF7ED5C866B0}"/>
                  </a:ext>
                </a:extLst>
              </p:cNvPr>
              <p:cNvSpPr txBox="1"/>
              <p:nvPr/>
            </p:nvSpPr>
            <p:spPr>
              <a:xfrm>
                <a:off x="720964" y="4473025"/>
                <a:ext cx="5641736" cy="1712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ko-KR" altLang="en-US" sz="32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ko-KR" alt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ko-KR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: </a:t>
                </a:r>
                <a:r>
                  <a:rPr lang="ko-KR" alt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목표물의 크기 </a:t>
                </a:r>
                <a:r>
                  <a:rPr lang="en-US" altLang="ko-KR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(</a:t>
                </a:r>
                <a:r>
                  <a:rPr lang="ko-KR" alt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진행 방향 기준</a:t>
                </a:r>
                <a:r>
                  <a:rPr lang="en-US" altLang="ko-KR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)</a:t>
                </a:r>
                <a:endParaRPr lang="en-US" altLang="ko-KR" sz="32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ko-KR" altLang="en-US" sz="32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ko-KR" alt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ko-KR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: </a:t>
                </a:r>
                <a:r>
                  <a:rPr lang="ko-KR" alt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목표물 중심까지의 거리</a:t>
                </a:r>
                <a:endParaRPr lang="en-US" altLang="ko-KR" sz="3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ko-KR" altLang="en-US" sz="32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3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: </a:t>
                </a:r>
                <a:r>
                  <a:rPr lang="ko-KR" alt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작업의 평균시간</a:t>
                </a:r>
                <a:endParaRPr lang="en-US" altLang="ko-KR" sz="3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F09A2B-6020-4EDD-99F5-BF7ED5C86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4" y="4473025"/>
                <a:ext cx="5641736" cy="1712200"/>
              </a:xfrm>
              <a:prstGeom prst="rect">
                <a:avLst/>
              </a:prstGeom>
              <a:blipFill>
                <a:blip r:embed="rId2"/>
                <a:stretch>
                  <a:fillRect t="-2847" r="-2484" b="-9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79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111</Words>
  <Application>Microsoft Office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Noto Sans KR</vt:lpstr>
      <vt:lpstr>Noto Sans KR Medium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연욱</dc:creator>
  <cp:lastModifiedBy>최 연욱</cp:lastModifiedBy>
  <cp:revision>19</cp:revision>
  <dcterms:created xsi:type="dcterms:W3CDTF">2021-04-30T15:12:28Z</dcterms:created>
  <dcterms:modified xsi:type="dcterms:W3CDTF">2021-05-01T14:52:00Z</dcterms:modified>
</cp:coreProperties>
</file>