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7FE6-D0E7-4DC5-B59E-4B767BA4F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04548-C4D6-48B9-96A2-3B9FAC2A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5286-EDCD-4C6D-AF05-D7BF4602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094-F79D-4A69-BC88-A25DC8478D4F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367D6-4F7E-465D-A2CD-E0386A45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036A-4D91-4EBB-8696-A3E1C2BF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0DA3-47A7-4218-B25D-5B08C9596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3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CDCE-4B70-4010-B7E7-AFC9DD6B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266AA-A45D-4485-8228-08E5D524C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98F75-0DAB-440F-9521-99601905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094-F79D-4A69-BC88-A25DC8478D4F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FDCA-456B-405B-B019-ACD96928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F8C49-6D25-4796-B4EF-866A0645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0DA3-47A7-4218-B25D-5B08C9596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3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ED787-41E4-4EA5-8719-B463936A3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FA49-A4E7-4E3D-BF36-0264D3D1E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1FF1-419C-4C21-9A95-E2B121D2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094-F79D-4A69-BC88-A25DC8478D4F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CB05-92B8-4CFA-B695-6B7D4F59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E92F-81B9-4D1F-89FF-284A8B89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0DA3-47A7-4218-B25D-5B08C9596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79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9621-B475-4363-9FDF-03440767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2BFA-680A-493F-AEA2-DC2AA7A6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1DB79-46B2-429E-BAD9-FA63652F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094-F79D-4A69-BC88-A25DC8478D4F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B794-0147-477B-A3BF-726D24BB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1CD1-2472-4B58-965E-23E1BA4D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0DA3-47A7-4218-B25D-5B08C9596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6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E121-2AFA-4B90-A035-2815C1C0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DB4B8-B154-4FE5-AD32-955B145C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139A-1F5E-435C-B0D1-E73E411A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094-F79D-4A69-BC88-A25DC8478D4F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E55B-8EBF-409C-882D-391B9392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F52AE-38CF-4D07-B250-55DF3CBD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0DA3-47A7-4218-B25D-5B08C9596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44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6FA8-8BAA-400D-B0B2-75E9B9C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1BDC-776D-4358-8E49-B7C8E80DF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3AFA8-1362-4FD4-9D20-2CC4A35D8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8FFE-D398-490E-A89E-73E0933A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094-F79D-4A69-BC88-A25DC8478D4F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F56D6-4AC4-4013-B065-611E872E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67086-7ED8-4457-B578-9CB20441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0DA3-47A7-4218-B25D-5B08C9596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6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B2FD-4505-449A-8214-31090069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253CA-4192-4715-9066-F35C03552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D2F94-5650-4C72-8C20-C6FC4A77D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D0B13-C356-49CB-B129-0B0BB9AFA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919E2-92EF-49E1-BF3B-1B3D0AD84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64156-F847-41B0-A4E0-B861F368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094-F79D-4A69-BC88-A25DC8478D4F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678A7-56F8-471B-A91F-1B16A3D4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1DC18-D6AE-49A2-962C-A88BC094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0DA3-47A7-4218-B25D-5B08C9596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9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4777-00C4-45EB-9292-901B225F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45098-E4C0-4748-ADFE-591D7103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094-F79D-4A69-BC88-A25DC8478D4F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F1E99-FE1E-40BF-B57F-0BEE7721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51455-DC0A-47FF-A295-ECAD3F99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0DA3-47A7-4218-B25D-5B08C9596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36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E1A52-E3C2-4F9B-A6F4-87D336FD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094-F79D-4A69-BC88-A25DC8478D4F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383D-CF59-4BDD-A37A-3C151360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D6538-27EA-46C8-9709-E70B738B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0DA3-47A7-4218-B25D-5B08C9596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6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19CF-2216-4455-93F5-09197A87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7B6F-30C7-42E5-97E6-8194D0B9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29054-0C57-4C24-84BB-3C1D7440B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0F96A-788F-4A47-8E0D-F4786386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094-F79D-4A69-BC88-A25DC8478D4F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DEC3-3FF5-4757-A6D5-C329DA9D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F408-A02E-4A93-8DF3-1EB4993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0DA3-47A7-4218-B25D-5B08C9596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37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7B6F-4F0A-4209-9693-410D99C1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A242F-C72B-4243-BB74-DA97E786F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AA10-3510-49AC-A786-F899563A0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E1EE2-5DC2-4091-A7BB-7257143B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094-F79D-4A69-BC88-A25DC8478D4F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445B4-937D-491E-825C-0F1F205A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9AB87-31B1-4289-9FF4-4A46493A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0DA3-47A7-4218-B25D-5B08C9596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3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5E478-B19B-458C-846D-41B0685B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2751-5404-4A7D-9C02-8A7919758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1C23-A347-45F9-BBBB-51DECD944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FF094-F79D-4A69-BC88-A25DC8478D4F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11BF-A674-47A2-B448-255CE6EFC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BF91-2189-4247-AD50-CAF99322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0DA3-47A7-4218-B25D-5B08C9596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1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5DFFE-01E9-4DAF-A3C1-CE6B9BCBB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95425"/>
            <a:ext cx="10925175" cy="38671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2E4D0B-9BC6-4996-9F78-0C56813E1701}"/>
              </a:ext>
            </a:extLst>
          </p:cNvPr>
          <p:cNvCxnSpPr>
            <a:cxnSpLocks/>
          </p:cNvCxnSpPr>
          <p:nvPr/>
        </p:nvCxnSpPr>
        <p:spPr>
          <a:xfrm>
            <a:off x="1323975" y="1990725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F09AE4-8021-4598-8C7A-9C00FEBB2C29}"/>
              </a:ext>
            </a:extLst>
          </p:cNvPr>
          <p:cNvCxnSpPr>
            <a:cxnSpLocks/>
          </p:cNvCxnSpPr>
          <p:nvPr/>
        </p:nvCxnSpPr>
        <p:spPr>
          <a:xfrm>
            <a:off x="1483895" y="2799347"/>
            <a:ext cx="80210" cy="72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D842E4-FBFF-498C-B585-E6F853756C04}"/>
              </a:ext>
            </a:extLst>
          </p:cNvPr>
          <p:cNvCxnSpPr>
            <a:cxnSpLocks/>
          </p:cNvCxnSpPr>
          <p:nvPr/>
        </p:nvCxnSpPr>
        <p:spPr>
          <a:xfrm flipH="1">
            <a:off x="1403935" y="3521242"/>
            <a:ext cx="160170" cy="67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097F00-E508-45EF-B143-61DEC10535A0}"/>
              </a:ext>
            </a:extLst>
          </p:cNvPr>
          <p:cNvCxnSpPr>
            <a:cxnSpLocks/>
          </p:cNvCxnSpPr>
          <p:nvPr/>
        </p:nvCxnSpPr>
        <p:spPr>
          <a:xfrm flipH="1">
            <a:off x="1323975" y="4195011"/>
            <a:ext cx="80210" cy="54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D5BFDF-8E36-4995-8490-96011154CC82}"/>
              </a:ext>
            </a:extLst>
          </p:cNvPr>
          <p:cNvCxnSpPr>
            <a:cxnSpLocks/>
          </p:cNvCxnSpPr>
          <p:nvPr/>
        </p:nvCxnSpPr>
        <p:spPr>
          <a:xfrm>
            <a:off x="2014538" y="1990725"/>
            <a:ext cx="31984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D02B34-3F05-4144-9E0D-A7DE9C6A9158}"/>
              </a:ext>
            </a:extLst>
          </p:cNvPr>
          <p:cNvCxnSpPr>
            <a:cxnSpLocks/>
          </p:cNvCxnSpPr>
          <p:nvPr/>
        </p:nvCxnSpPr>
        <p:spPr>
          <a:xfrm>
            <a:off x="2334628" y="2799347"/>
            <a:ext cx="167940" cy="629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A43337-AC5E-4CE3-A91C-6C0340092020}"/>
              </a:ext>
            </a:extLst>
          </p:cNvPr>
          <p:cNvCxnSpPr>
            <a:cxnSpLocks/>
          </p:cNvCxnSpPr>
          <p:nvPr/>
        </p:nvCxnSpPr>
        <p:spPr>
          <a:xfrm flipH="1">
            <a:off x="2174458" y="3441032"/>
            <a:ext cx="304047" cy="66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05CF5F-FEE5-43BD-82DC-7021D0DFC3E8}"/>
              </a:ext>
            </a:extLst>
          </p:cNvPr>
          <p:cNvCxnSpPr>
            <a:cxnSpLocks/>
          </p:cNvCxnSpPr>
          <p:nvPr/>
        </p:nvCxnSpPr>
        <p:spPr>
          <a:xfrm>
            <a:off x="2183733" y="4070685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22AD36-4C3F-409A-B13C-E4B1ADB0EB93}"/>
              </a:ext>
            </a:extLst>
          </p:cNvPr>
          <p:cNvCxnSpPr>
            <a:cxnSpLocks/>
          </p:cNvCxnSpPr>
          <p:nvPr/>
        </p:nvCxnSpPr>
        <p:spPr>
          <a:xfrm>
            <a:off x="2704851" y="1990725"/>
            <a:ext cx="264193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60A1FF-2AD5-4EF7-A136-58202B2C53E4}"/>
              </a:ext>
            </a:extLst>
          </p:cNvPr>
          <p:cNvCxnSpPr>
            <a:cxnSpLocks/>
          </p:cNvCxnSpPr>
          <p:nvPr/>
        </p:nvCxnSpPr>
        <p:spPr>
          <a:xfrm>
            <a:off x="2969044" y="2743200"/>
            <a:ext cx="207293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FA298-D3AF-484B-9FB2-94821D2BE3BB}"/>
              </a:ext>
            </a:extLst>
          </p:cNvPr>
          <p:cNvCxnSpPr>
            <a:cxnSpLocks/>
          </p:cNvCxnSpPr>
          <p:nvPr/>
        </p:nvCxnSpPr>
        <p:spPr>
          <a:xfrm flipH="1">
            <a:off x="2836947" y="3367839"/>
            <a:ext cx="309186" cy="81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797E42-EBDF-4F1B-9C1E-2798F41E3DB1}"/>
              </a:ext>
            </a:extLst>
          </p:cNvPr>
          <p:cNvCxnSpPr>
            <a:cxnSpLocks/>
          </p:cNvCxnSpPr>
          <p:nvPr/>
        </p:nvCxnSpPr>
        <p:spPr>
          <a:xfrm>
            <a:off x="2891839" y="4103269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E90F76-2575-472A-9504-E2D3167BAFB0}"/>
              </a:ext>
            </a:extLst>
          </p:cNvPr>
          <p:cNvCxnSpPr>
            <a:cxnSpLocks/>
          </p:cNvCxnSpPr>
          <p:nvPr/>
        </p:nvCxnSpPr>
        <p:spPr>
          <a:xfrm>
            <a:off x="3434518" y="1962651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95F830-A615-4026-A675-7D63BD5714A4}"/>
              </a:ext>
            </a:extLst>
          </p:cNvPr>
          <p:cNvCxnSpPr>
            <a:cxnSpLocks/>
          </p:cNvCxnSpPr>
          <p:nvPr/>
        </p:nvCxnSpPr>
        <p:spPr>
          <a:xfrm>
            <a:off x="3575257" y="2771273"/>
            <a:ext cx="176090" cy="65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206FF9-9187-48F2-ACA3-1634E06B1DB4}"/>
              </a:ext>
            </a:extLst>
          </p:cNvPr>
          <p:cNvCxnSpPr>
            <a:cxnSpLocks/>
          </p:cNvCxnSpPr>
          <p:nvPr/>
        </p:nvCxnSpPr>
        <p:spPr>
          <a:xfrm flipH="1">
            <a:off x="3545053" y="3429000"/>
            <a:ext cx="230357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C82154-66BC-461B-8EEB-7B31906CEB99}"/>
              </a:ext>
            </a:extLst>
          </p:cNvPr>
          <p:cNvCxnSpPr>
            <a:cxnSpLocks/>
          </p:cNvCxnSpPr>
          <p:nvPr/>
        </p:nvCxnSpPr>
        <p:spPr>
          <a:xfrm>
            <a:off x="4125081" y="1990725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47BF8D-1B39-46EC-98A9-88FF924E59F0}"/>
              </a:ext>
            </a:extLst>
          </p:cNvPr>
          <p:cNvCxnSpPr>
            <a:cxnSpLocks/>
          </p:cNvCxnSpPr>
          <p:nvPr/>
        </p:nvCxnSpPr>
        <p:spPr>
          <a:xfrm>
            <a:off x="4268392" y="2771273"/>
            <a:ext cx="303231" cy="749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EC5DD8-8D3F-4ACD-A914-B549B15FB94D}"/>
              </a:ext>
            </a:extLst>
          </p:cNvPr>
          <p:cNvCxnSpPr>
            <a:cxnSpLocks/>
          </p:cNvCxnSpPr>
          <p:nvPr/>
        </p:nvCxnSpPr>
        <p:spPr>
          <a:xfrm flipH="1">
            <a:off x="4205041" y="3429000"/>
            <a:ext cx="366582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B3ACB2-B2A4-4E98-BBA2-1A67409E7473}"/>
              </a:ext>
            </a:extLst>
          </p:cNvPr>
          <p:cNvCxnSpPr>
            <a:cxnSpLocks/>
          </p:cNvCxnSpPr>
          <p:nvPr/>
        </p:nvCxnSpPr>
        <p:spPr>
          <a:xfrm>
            <a:off x="4777983" y="1962651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4F0028-F1FF-473C-8577-C0C96D134E84}"/>
              </a:ext>
            </a:extLst>
          </p:cNvPr>
          <p:cNvCxnSpPr>
            <a:cxnSpLocks/>
          </p:cNvCxnSpPr>
          <p:nvPr/>
        </p:nvCxnSpPr>
        <p:spPr>
          <a:xfrm>
            <a:off x="4957953" y="2743200"/>
            <a:ext cx="321658" cy="697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9F0492-9EE8-4472-920F-C6A3EEAC28E6}"/>
              </a:ext>
            </a:extLst>
          </p:cNvPr>
          <p:cNvCxnSpPr>
            <a:cxnSpLocks/>
          </p:cNvCxnSpPr>
          <p:nvPr/>
        </p:nvCxnSpPr>
        <p:spPr>
          <a:xfrm flipH="1">
            <a:off x="4857943" y="3425742"/>
            <a:ext cx="465278" cy="75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8615ACE-3768-4048-81CC-DE1C7A9FE01B}"/>
              </a:ext>
            </a:extLst>
          </p:cNvPr>
          <p:cNvCxnSpPr>
            <a:cxnSpLocks/>
          </p:cNvCxnSpPr>
          <p:nvPr/>
        </p:nvCxnSpPr>
        <p:spPr>
          <a:xfrm>
            <a:off x="5499004" y="1990725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263B239-2B67-45FF-ADBE-ECF051AADBFD}"/>
              </a:ext>
            </a:extLst>
          </p:cNvPr>
          <p:cNvCxnSpPr>
            <a:cxnSpLocks/>
          </p:cNvCxnSpPr>
          <p:nvPr/>
        </p:nvCxnSpPr>
        <p:spPr>
          <a:xfrm>
            <a:off x="5708887" y="2771273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CA8C5A-E62C-4229-AF46-081F0191B9DC}"/>
              </a:ext>
            </a:extLst>
          </p:cNvPr>
          <p:cNvCxnSpPr>
            <a:cxnSpLocks/>
          </p:cNvCxnSpPr>
          <p:nvPr/>
        </p:nvCxnSpPr>
        <p:spPr>
          <a:xfrm flipH="1">
            <a:off x="5577639" y="3534026"/>
            <a:ext cx="291168" cy="703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1C22868-0003-4078-BB0F-6E051B260486}"/>
              </a:ext>
            </a:extLst>
          </p:cNvPr>
          <p:cNvCxnSpPr>
            <a:cxnSpLocks/>
          </p:cNvCxnSpPr>
          <p:nvPr/>
        </p:nvCxnSpPr>
        <p:spPr>
          <a:xfrm>
            <a:off x="5578964" y="4195011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E1E528-2AA5-4821-BF58-DD4633D269D8}"/>
              </a:ext>
            </a:extLst>
          </p:cNvPr>
          <p:cNvCxnSpPr>
            <a:cxnSpLocks/>
          </p:cNvCxnSpPr>
          <p:nvPr/>
        </p:nvCxnSpPr>
        <p:spPr>
          <a:xfrm>
            <a:off x="6220025" y="2003509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E40800-308A-4A92-B62B-1FCC33C859A8}"/>
              </a:ext>
            </a:extLst>
          </p:cNvPr>
          <p:cNvCxnSpPr>
            <a:cxnSpLocks/>
          </p:cNvCxnSpPr>
          <p:nvPr/>
        </p:nvCxnSpPr>
        <p:spPr>
          <a:xfrm>
            <a:off x="6420400" y="2812131"/>
            <a:ext cx="19990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8D9FEC-B761-4F04-BF46-3E4A4815C951}"/>
              </a:ext>
            </a:extLst>
          </p:cNvPr>
          <p:cNvCxnSpPr>
            <a:cxnSpLocks/>
          </p:cNvCxnSpPr>
          <p:nvPr/>
        </p:nvCxnSpPr>
        <p:spPr>
          <a:xfrm flipH="1">
            <a:off x="6220025" y="3542047"/>
            <a:ext cx="400750" cy="69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2E6766-2D17-422D-B22E-A5D558174CBD}"/>
              </a:ext>
            </a:extLst>
          </p:cNvPr>
          <p:cNvCxnSpPr>
            <a:cxnSpLocks/>
          </p:cNvCxnSpPr>
          <p:nvPr/>
        </p:nvCxnSpPr>
        <p:spPr>
          <a:xfrm>
            <a:off x="6824820" y="1962651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59FF797-234C-4E22-AB16-9425251A617C}"/>
              </a:ext>
            </a:extLst>
          </p:cNvPr>
          <p:cNvCxnSpPr>
            <a:cxnSpLocks/>
          </p:cNvCxnSpPr>
          <p:nvPr/>
        </p:nvCxnSpPr>
        <p:spPr>
          <a:xfrm flipH="1">
            <a:off x="10021542" y="4181475"/>
            <a:ext cx="201747" cy="80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D3B988C-FAC4-408D-952A-E9C13015056C}"/>
              </a:ext>
            </a:extLst>
          </p:cNvPr>
          <p:cNvCxnSpPr>
            <a:cxnSpLocks/>
          </p:cNvCxnSpPr>
          <p:nvPr/>
        </p:nvCxnSpPr>
        <p:spPr>
          <a:xfrm flipH="1">
            <a:off x="6904780" y="3579895"/>
            <a:ext cx="347073" cy="52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092785-7E58-4C62-8D8F-E3355735DA38}"/>
              </a:ext>
            </a:extLst>
          </p:cNvPr>
          <p:cNvCxnSpPr>
            <a:cxnSpLocks/>
          </p:cNvCxnSpPr>
          <p:nvPr/>
        </p:nvCxnSpPr>
        <p:spPr>
          <a:xfrm>
            <a:off x="7545841" y="2003509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60AB621-E5EE-45D1-BD6D-94FCFF24B6A9}"/>
              </a:ext>
            </a:extLst>
          </p:cNvPr>
          <p:cNvCxnSpPr>
            <a:cxnSpLocks/>
          </p:cNvCxnSpPr>
          <p:nvPr/>
        </p:nvCxnSpPr>
        <p:spPr>
          <a:xfrm>
            <a:off x="7712167" y="2787567"/>
            <a:ext cx="230047" cy="73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11B944-E642-4CC4-A440-3064005E91EB}"/>
              </a:ext>
            </a:extLst>
          </p:cNvPr>
          <p:cNvCxnSpPr>
            <a:cxnSpLocks/>
          </p:cNvCxnSpPr>
          <p:nvPr/>
        </p:nvCxnSpPr>
        <p:spPr>
          <a:xfrm flipH="1">
            <a:off x="7705761" y="3481513"/>
            <a:ext cx="226004" cy="756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26C4B44-7127-46A2-BDA6-C92917C9A52F}"/>
              </a:ext>
            </a:extLst>
          </p:cNvPr>
          <p:cNvCxnSpPr>
            <a:cxnSpLocks/>
          </p:cNvCxnSpPr>
          <p:nvPr/>
        </p:nvCxnSpPr>
        <p:spPr>
          <a:xfrm>
            <a:off x="8224866" y="2002756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92B300-FD27-4F7B-86F6-A7EE99F9AE3A}"/>
              </a:ext>
            </a:extLst>
          </p:cNvPr>
          <p:cNvCxnSpPr>
            <a:cxnSpLocks/>
          </p:cNvCxnSpPr>
          <p:nvPr/>
        </p:nvCxnSpPr>
        <p:spPr>
          <a:xfrm>
            <a:off x="8903891" y="2002756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FD57223-D0CD-40CA-B4B5-0EEF0AF77276}"/>
              </a:ext>
            </a:extLst>
          </p:cNvPr>
          <p:cNvCxnSpPr>
            <a:cxnSpLocks/>
          </p:cNvCxnSpPr>
          <p:nvPr/>
        </p:nvCxnSpPr>
        <p:spPr>
          <a:xfrm>
            <a:off x="9582916" y="1962651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BC40DA0-5725-4F1E-A611-108AAA264DFE}"/>
              </a:ext>
            </a:extLst>
          </p:cNvPr>
          <p:cNvCxnSpPr>
            <a:cxnSpLocks/>
          </p:cNvCxnSpPr>
          <p:nvPr/>
        </p:nvCxnSpPr>
        <p:spPr>
          <a:xfrm>
            <a:off x="10556874" y="2002756"/>
            <a:ext cx="311151" cy="10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167A76-AF86-4662-978A-28C94C2F019B}"/>
              </a:ext>
            </a:extLst>
          </p:cNvPr>
          <p:cNvCxnSpPr>
            <a:cxnSpLocks/>
          </p:cNvCxnSpPr>
          <p:nvPr/>
        </p:nvCxnSpPr>
        <p:spPr>
          <a:xfrm>
            <a:off x="8392079" y="2733425"/>
            <a:ext cx="275359" cy="748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9DE9DA-F8FC-4A02-AAFC-919964138489}"/>
              </a:ext>
            </a:extLst>
          </p:cNvPr>
          <p:cNvCxnSpPr>
            <a:cxnSpLocks/>
          </p:cNvCxnSpPr>
          <p:nvPr/>
        </p:nvCxnSpPr>
        <p:spPr>
          <a:xfrm flipH="1">
            <a:off x="8336839" y="3453815"/>
            <a:ext cx="311944" cy="7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D78E675-D9E2-4E47-80B7-C6CD057E2040}"/>
              </a:ext>
            </a:extLst>
          </p:cNvPr>
          <p:cNvCxnSpPr>
            <a:cxnSpLocks/>
          </p:cNvCxnSpPr>
          <p:nvPr/>
        </p:nvCxnSpPr>
        <p:spPr>
          <a:xfrm flipH="1">
            <a:off x="8263372" y="4181475"/>
            <a:ext cx="41454" cy="730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4491133-D4EE-47AB-9143-0C617B0532B5}"/>
              </a:ext>
            </a:extLst>
          </p:cNvPr>
          <p:cNvCxnSpPr>
            <a:cxnSpLocks/>
          </p:cNvCxnSpPr>
          <p:nvPr/>
        </p:nvCxnSpPr>
        <p:spPr>
          <a:xfrm>
            <a:off x="9098648" y="2799347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08701DF-13B9-468A-95ED-31A27525356C}"/>
              </a:ext>
            </a:extLst>
          </p:cNvPr>
          <p:cNvCxnSpPr>
            <a:cxnSpLocks/>
          </p:cNvCxnSpPr>
          <p:nvPr/>
        </p:nvCxnSpPr>
        <p:spPr>
          <a:xfrm flipH="1">
            <a:off x="9014865" y="3542047"/>
            <a:ext cx="211882" cy="63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84ED2C-A2E6-4D68-92F4-3084D3FC4056}"/>
              </a:ext>
            </a:extLst>
          </p:cNvPr>
          <p:cNvCxnSpPr>
            <a:cxnSpLocks/>
          </p:cNvCxnSpPr>
          <p:nvPr/>
        </p:nvCxnSpPr>
        <p:spPr>
          <a:xfrm>
            <a:off x="9019356" y="4195011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5998B92-FE1D-4673-9EE5-D1C52443D642}"/>
              </a:ext>
            </a:extLst>
          </p:cNvPr>
          <p:cNvCxnSpPr>
            <a:cxnSpLocks/>
          </p:cNvCxnSpPr>
          <p:nvPr/>
        </p:nvCxnSpPr>
        <p:spPr>
          <a:xfrm>
            <a:off x="9795940" y="2786814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3707941-ED35-4E23-96C1-2A0DF034BF78}"/>
              </a:ext>
            </a:extLst>
          </p:cNvPr>
          <p:cNvCxnSpPr>
            <a:cxnSpLocks/>
          </p:cNvCxnSpPr>
          <p:nvPr/>
        </p:nvCxnSpPr>
        <p:spPr>
          <a:xfrm>
            <a:off x="9929735" y="3534026"/>
            <a:ext cx="319590" cy="703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0834-D1C1-4900-857D-4843CDB9D869}"/>
              </a:ext>
            </a:extLst>
          </p:cNvPr>
          <p:cNvCxnSpPr>
            <a:cxnSpLocks/>
          </p:cNvCxnSpPr>
          <p:nvPr/>
        </p:nvCxnSpPr>
        <p:spPr>
          <a:xfrm>
            <a:off x="7091933" y="2812131"/>
            <a:ext cx="159920" cy="8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CDDEE05-3048-47E1-A825-2EB6FC54AE95}"/>
              </a:ext>
            </a:extLst>
          </p:cNvPr>
          <p:cNvCxnSpPr>
            <a:cxnSpLocks/>
          </p:cNvCxnSpPr>
          <p:nvPr/>
        </p:nvCxnSpPr>
        <p:spPr>
          <a:xfrm>
            <a:off x="10867939" y="3077202"/>
            <a:ext cx="15538" cy="173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59CBB66-CB64-439E-A72B-6163AA9FC54B}"/>
              </a:ext>
            </a:extLst>
          </p:cNvPr>
          <p:cNvCxnSpPr>
            <a:cxnSpLocks/>
          </p:cNvCxnSpPr>
          <p:nvPr/>
        </p:nvCxnSpPr>
        <p:spPr>
          <a:xfrm>
            <a:off x="1323975" y="2002756"/>
            <a:ext cx="9364014" cy="2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7F601A0-6331-47BE-8B1B-3735B8EF5F37}"/>
              </a:ext>
            </a:extLst>
          </p:cNvPr>
          <p:cNvCxnSpPr>
            <a:cxnSpLocks/>
          </p:cNvCxnSpPr>
          <p:nvPr/>
        </p:nvCxnSpPr>
        <p:spPr>
          <a:xfrm>
            <a:off x="1323975" y="2691188"/>
            <a:ext cx="9079330" cy="2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F6A2BB-994E-4040-9017-50D2BD1A9014}"/>
              </a:ext>
            </a:extLst>
          </p:cNvPr>
          <p:cNvCxnSpPr>
            <a:cxnSpLocks/>
          </p:cNvCxnSpPr>
          <p:nvPr/>
        </p:nvCxnSpPr>
        <p:spPr>
          <a:xfrm>
            <a:off x="1413992" y="3358313"/>
            <a:ext cx="8607550" cy="6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524423A-91D0-4D51-87D6-D9946DEEBF06}"/>
              </a:ext>
            </a:extLst>
          </p:cNvPr>
          <p:cNvCxnSpPr>
            <a:cxnSpLocks/>
          </p:cNvCxnSpPr>
          <p:nvPr/>
        </p:nvCxnSpPr>
        <p:spPr>
          <a:xfrm>
            <a:off x="1289969" y="4096625"/>
            <a:ext cx="90491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F76CB45-4216-46DB-8ECB-F9355F8B6F80}"/>
              </a:ext>
            </a:extLst>
          </p:cNvPr>
          <p:cNvCxnSpPr>
            <a:cxnSpLocks/>
          </p:cNvCxnSpPr>
          <p:nvPr/>
        </p:nvCxnSpPr>
        <p:spPr>
          <a:xfrm>
            <a:off x="1289969" y="4809058"/>
            <a:ext cx="9364014" cy="2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4538385-BD70-4864-B659-4121A314C472}"/>
              </a:ext>
            </a:extLst>
          </p:cNvPr>
          <p:cNvCxnSpPr>
            <a:cxnSpLocks/>
          </p:cNvCxnSpPr>
          <p:nvPr/>
        </p:nvCxnSpPr>
        <p:spPr>
          <a:xfrm>
            <a:off x="10419347" y="2743200"/>
            <a:ext cx="382775" cy="37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6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Rio Riley</dc:creator>
  <cp:lastModifiedBy>Rio Riley</cp:lastModifiedBy>
  <cp:revision>1</cp:revision>
  <dcterms:created xsi:type="dcterms:W3CDTF">2022-01-31T04:53:41Z</dcterms:created>
  <dcterms:modified xsi:type="dcterms:W3CDTF">2022-01-31T05:01:58Z</dcterms:modified>
</cp:coreProperties>
</file>