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25570-B790-A340-A3FA-628FC1E2730D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16A2-7B29-D249-AF88-1988275A37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4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16A2-7B29-D249-AF88-1988275A37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7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24BFF-F2EA-7C69-291D-DEBFB273C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9D380E-0506-FD86-45C6-40D551595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40D7C-8252-5977-749C-6C2FE9C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8DB16-BE00-141E-2A29-6D645BAB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3851B-4188-5217-5346-8CFE21CB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30981-9246-8BFF-0AD4-4BD40FA6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428903-3FE8-442D-AC19-48297909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E5CFC3-1564-C1CE-9EBB-B89C7D84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8F712-C1D8-5CA4-9BDB-BF3FE5E2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BF06B-CA61-5687-FA36-08FD5E90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72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0638E6-70F3-E6CA-D1F4-A0ADF4BC9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253692-C568-C635-29C8-897D001B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E49EC-E77C-B1FA-9132-AF4142A5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1EE1EF-5E83-F4DC-A65F-4377AD7E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22A69-0F5A-E40D-5DE7-60E2DDF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66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60BA6-913C-AE1F-19D1-88FA1925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7B120-0D8A-A7F5-9620-1F072608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CBC84-6F89-76FF-803D-58E8FFC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1C491-4629-FEFD-C128-86945F1E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5E451-692F-F36A-EEA8-F4837CE7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3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F221F-1C33-367A-09C8-0F093CF3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8A27DA-26BF-D8CB-FE8F-6DCB1CD6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00AA3-8755-FDD6-B1CE-20B9D224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9A83A-0CF5-B64D-F85A-10234024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2C2D4-66C1-6DC3-6E96-0132025F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C31BC-73B5-211B-C1CF-D8BEEF53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75C6CF-46D1-EA4E-C2C7-75222F39E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6D7EF1-6B59-1E2A-F0FE-A279D11A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5BD1DD-D178-4B44-3A16-165239C5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4CCAC-B29E-9D5A-5E90-1263C41F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53AAFA-AF5C-3D86-F434-D26F2CEC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8E902-6811-C5BE-8E33-692A09A8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0F72BF-2761-FFB2-6827-145CC61E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262F41-C829-0B1D-12CA-037D35EA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BDF662-AB5B-0BE2-D30F-D16D48FB7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07363E-5F99-3501-37BB-FC9D8CE1F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6D31DA-A636-543B-5429-1FD07CAE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43C33C-0C13-A5A0-CB1E-31B3B1D1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2B8DD1-7C72-9D2F-808F-7281B8C3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78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EFB3B-10CB-BA06-3207-F8110A62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BD53DC-3A76-02D1-C938-5D1E813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C783A1-4277-9ED2-83BB-89850F38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6B91FE-2150-9AA9-3391-B55B097B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2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D469721-0B97-04E8-39E7-4B749A1F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C585CC-2AEA-E64F-25A3-309E50AB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633C3F-CCE1-6715-6F1D-2522D784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98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1FCB5-EE8D-FABB-4CED-CEA329CB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196DB9-73A5-5557-E83B-1CD63CBB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9CE79A-0AE2-557E-202E-FEF09024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631F35-638F-7210-3201-5BE7B322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D2EC33-7912-E10C-BEC0-81C2B150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25AE16-EF96-F2E0-2F53-8E9CE6E1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7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D288B-EA4B-E1D8-C82C-BAA57F5F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38CB1C-CF7B-CEFA-49EE-314877EAC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F07215-515C-B291-7808-5C6383470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7E53B-2732-30CC-AF8A-10FB158D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79438-38F7-153D-F476-7F23C21B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978A8-6E61-D406-B9E7-3D31744E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3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47CF37-991C-B7FC-C46F-2863FE8A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F3B2FE-BFDF-5264-6EA7-68A8A4C1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C1A81-99B5-7207-8FC8-1002ABFA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060FC-6B47-1D46-8B59-14F3B425D16B}" type="datetimeFigureOut">
              <a:rPr kumimoji="1" lang="ja-JP" altLang="en-US" smtClean="0"/>
              <a:t>2024/6/29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BCAF5-2D5B-A808-0B60-B5ACA3EED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A15562-DBA3-F0A0-B31D-FCC51AD38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B898F-4359-9F47-9569-6452E3607E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9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31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28.svg"/><Relationship Id="rId5" Type="http://schemas.openxmlformats.org/officeDocument/2006/relationships/image" Target="../media/image48.jpeg"/><Relationship Id="rId10" Type="http://schemas.openxmlformats.org/officeDocument/2006/relationships/image" Target="../media/image27.png"/><Relationship Id="rId4" Type="http://schemas.openxmlformats.org/officeDocument/2006/relationships/image" Target="../media/image40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6823D6-023C-F228-6B27-7F1DC4FC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618" y="1226051"/>
            <a:ext cx="1458618" cy="16375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BDBEC20-C487-662D-F3BA-C52304ADE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85" y="643467"/>
            <a:ext cx="1938986" cy="168045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00AB2A0-1032-5B58-C440-AEDFCC7D6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038" y="3069460"/>
            <a:ext cx="2101778" cy="15763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07D2A03-882B-78AD-C127-F85C0B648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097" y="5461014"/>
            <a:ext cx="1613536" cy="4373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D590F93-615E-109B-5B60-AD436CE50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675" y="1226051"/>
            <a:ext cx="3437597" cy="14589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8AAB016-FD63-1F1B-1C67-DC3017152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236" y="5030222"/>
            <a:ext cx="1228215" cy="86158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EA0ABA3-22F6-FDBA-C696-708471863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4111" y="4038739"/>
            <a:ext cx="3852865" cy="217579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79DC04C-CEB0-F7E6-8ABA-9D827C050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3125" y="2427365"/>
            <a:ext cx="4014837" cy="18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6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C530797-2FC4-C58E-D513-C8A863DC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4101550"/>
            <a:ext cx="5426764" cy="27564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7303750-3736-4038-0742-98B08F0B9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59" y="790681"/>
            <a:ext cx="5426764" cy="22965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F1445C-1932-EDF6-9CAF-FDC74FF90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378" y="383108"/>
            <a:ext cx="5426764" cy="283548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DD3636D-69C7-2BCE-B2DC-4BF3D1DD1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740" y="4252612"/>
            <a:ext cx="2392969" cy="1984413"/>
          </a:xfrm>
          <a:prstGeom prst="rect">
            <a:avLst/>
          </a:prstGeom>
        </p:spPr>
      </p:pic>
      <p:pic>
        <p:nvPicPr>
          <p:cNvPr id="11" name="ビデオ 10">
            <a:extLst>
              <a:ext uri="{FF2B5EF4-FFF2-40B4-BE49-F238E27FC236}">
                <a16:creationId xmlns:a16="http://schemas.microsoft.com/office/drawing/2014/main" id="{743F5EDB-6605-4AE9-6222-D94D5FB67F6D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0626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73ACDA0-65A4-8752-0B24-1BF71716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7638" cy="255966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1896A04-0955-A5E4-7DCF-95B0C6F2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7175"/>
            <a:ext cx="2354936" cy="172575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42B6A49-430B-122B-0195-D426341C0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819" y="2830441"/>
            <a:ext cx="2820604" cy="11971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741A878-8AE5-82EA-FF57-1938E3B7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30441"/>
            <a:ext cx="5954037" cy="39654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E29B374-CDDE-E03C-65EB-55AE3D3E5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40181"/>
            <a:ext cx="3624584" cy="24199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2AAEE6B-9B93-D25C-492B-D488965227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8226" y="635645"/>
            <a:ext cx="4318413" cy="215920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D8D6B53-5638-CD3F-675C-98E1574B6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8600" y="4063147"/>
            <a:ext cx="2057400" cy="977900"/>
          </a:xfrm>
          <a:prstGeom prst="rect">
            <a:avLst/>
          </a:prstGeom>
        </p:spPr>
      </p:pic>
      <p:pic>
        <p:nvPicPr>
          <p:cNvPr id="16" name="ビデオ 15">
            <a:extLst>
              <a:ext uri="{FF2B5EF4-FFF2-40B4-BE49-F238E27FC236}">
                <a16:creationId xmlns:a16="http://schemas.microsoft.com/office/drawing/2014/main" id="{51A48410-455C-D48F-9EAA-F0F3252C1457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260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CF60BC-005A-670C-BB26-A588811E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52" y="806754"/>
            <a:ext cx="6046827" cy="52439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E52F02-EC6E-2B31-875A-7B8313CD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922217"/>
            <a:ext cx="3502643" cy="26236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8EFFB39-ACED-C5F7-8944-058F8FF0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24" y="4295546"/>
            <a:ext cx="3410878" cy="1910092"/>
          </a:xfrm>
          <a:prstGeom prst="rect">
            <a:avLst/>
          </a:prstGeom>
        </p:spPr>
      </p:pic>
      <p:pic>
        <p:nvPicPr>
          <p:cNvPr id="9" name="ビデオ 8">
            <a:extLst>
              <a:ext uri="{FF2B5EF4-FFF2-40B4-BE49-F238E27FC236}">
                <a16:creationId xmlns:a16="http://schemas.microsoft.com/office/drawing/2014/main" id="{4A4DE2CA-F9C6-283E-C48A-C9019521779A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5671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25AE75-2607-BE00-4232-5AEA5E77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625181"/>
            <a:ext cx="6410084" cy="36216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8EB7325-BEC1-99C2-AA87-78640103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801909"/>
            <a:ext cx="3854945" cy="21587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A6DA54-F228-8FF2-5D81-2B6959DD6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3913191"/>
            <a:ext cx="3854945" cy="21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4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7102A7-1D38-0510-5F7A-0A3056BD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5" y="463674"/>
            <a:ext cx="3217333" cy="32173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830FAD-E542-834E-DC5B-C8381193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04" y="474374"/>
            <a:ext cx="2026839" cy="9913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367FF5A-DA45-019D-DFC5-C80040BC6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683" y="3176419"/>
            <a:ext cx="2069129" cy="206912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8FF23F3-6591-C719-D991-B38100C60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357" y="500417"/>
            <a:ext cx="2706938" cy="13534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53976E-B916-CAD6-15E5-E25345588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54" y="5096563"/>
            <a:ext cx="2797016" cy="157332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EFA141-F3AA-FE10-2347-C1DD4CF56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981" y="3795970"/>
            <a:ext cx="3217333" cy="2113915"/>
          </a:xfrm>
          <a:prstGeom prst="rect">
            <a:avLst/>
          </a:prstGeom>
        </p:spPr>
      </p:pic>
      <p:pic>
        <p:nvPicPr>
          <p:cNvPr id="14" name="ビデオ 13">
            <a:extLst>
              <a:ext uri="{FF2B5EF4-FFF2-40B4-BE49-F238E27FC236}">
                <a16:creationId xmlns:a16="http://schemas.microsoft.com/office/drawing/2014/main" id="{3ABF6E1B-667A-3BC2-A53E-EAA33C553548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312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E88D181-2073-285B-A064-7D7F7598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2006"/>
            <a:ext cx="6183573" cy="3993557"/>
          </a:xfrm>
          <a:prstGeom prst="rect">
            <a:avLst/>
          </a:prstGeom>
        </p:spPr>
      </p:pic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EDADA40-8F27-FE14-8D39-90E8152D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572" y="3429000"/>
            <a:ext cx="6008427" cy="34765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5093EA-035E-4C1A-1B82-36C86A8D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424"/>
            <a:ext cx="2294438" cy="2294438"/>
          </a:xfrm>
          <a:prstGeom prst="rect">
            <a:avLst/>
          </a:prstGeom>
        </p:spPr>
      </p:pic>
      <p:pic>
        <p:nvPicPr>
          <p:cNvPr id="4098" name="Picture 2" descr="An Introduction to Actix: A Rust Web Framework | by Luis Soares | Medium">
            <a:extLst>
              <a:ext uri="{FF2B5EF4-FFF2-40B4-BE49-F238E27FC236}">
                <a16:creationId xmlns:a16="http://schemas.microsoft.com/office/drawing/2014/main" id="{54B41B30-9357-585A-671F-DCD24CCF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44" y="129026"/>
            <a:ext cx="3455821" cy="124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BA7E81E-ED53-C407-1909-F013AB4E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444" y="1483625"/>
            <a:ext cx="1204024" cy="124164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72849C7-B307-45B4-C557-781B3B108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220" y="1483625"/>
            <a:ext cx="952500" cy="1231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928CAC1-41E0-F1A2-6775-0269879775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5741" y="1464902"/>
            <a:ext cx="1325082" cy="132508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3671FF-E580-F636-5838-1A99420A0D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1806" y="315824"/>
            <a:ext cx="3826140" cy="2991964"/>
          </a:xfrm>
          <a:prstGeom prst="rect">
            <a:avLst/>
          </a:prstGeom>
        </p:spPr>
      </p:pic>
      <p:pic>
        <p:nvPicPr>
          <p:cNvPr id="16" name="ビデオ 15">
            <a:extLst>
              <a:ext uri="{FF2B5EF4-FFF2-40B4-BE49-F238E27FC236}">
                <a16:creationId xmlns:a16="http://schemas.microsoft.com/office/drawing/2014/main" id="{0F47CDEA-4EC7-9CFF-8D9C-63A7164C742E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010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304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3ABAD1EB-E913-AEDD-B289-CCA8BE47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35" y="806754"/>
            <a:ext cx="4671062" cy="52439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図 9" descr="ダイアグラム&#10;&#10;自動的に生成された説明">
            <a:extLst>
              <a:ext uri="{FF2B5EF4-FFF2-40B4-BE49-F238E27FC236}">
                <a16:creationId xmlns:a16="http://schemas.microsoft.com/office/drawing/2014/main" id="{FF6FF1C7-8B26-DED7-E364-FE00B920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132480"/>
            <a:ext cx="3502643" cy="22030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D7AB9464-74AC-4172-C887-1B2BEE751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317" y="4446259"/>
            <a:ext cx="3064127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4673C17E-9EBB-9621-9375-111FBFD6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2" y="21704"/>
            <a:ext cx="2101294" cy="2359001"/>
          </a:xfrm>
          <a:prstGeom prst="rect">
            <a:avLst/>
          </a:prstGeom>
        </p:spPr>
      </p:pic>
      <p:pic>
        <p:nvPicPr>
          <p:cNvPr id="1026" name="Picture 2" descr="Stack vs Queue | Top 11 Amazing Differences You Should Know">
            <a:extLst>
              <a:ext uri="{FF2B5EF4-FFF2-40B4-BE49-F238E27FC236}">
                <a16:creationId xmlns:a16="http://schemas.microsoft.com/office/drawing/2014/main" id="{2308A20E-DAFB-B7AA-507A-6CF69EBD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20" y="381266"/>
            <a:ext cx="41402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8509D75-83C5-DAF6-847E-33410237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525" y="2555259"/>
            <a:ext cx="2407956" cy="21954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7FA22EE-0CC6-9BAE-9AA0-3D97256EA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333" y="2555260"/>
            <a:ext cx="4531712" cy="21954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86B1BD-808F-4462-741F-218A6CDBD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70" y="5059149"/>
            <a:ext cx="7227526" cy="17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8F48E79-28B8-A998-C0FF-509324EA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936" y="0"/>
            <a:ext cx="2850487" cy="21378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44301C1-334F-C48C-7CD3-50526D26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538" y="1815152"/>
            <a:ext cx="8661780" cy="48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6BE3E6-DEEC-612F-8585-542E2FE0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2057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3D66EA7-8F46-9511-444C-886DA73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064525"/>
            <a:ext cx="8717406" cy="51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789A3D7-1BAD-1A23-69AA-A161F39C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967" y="-234761"/>
            <a:ext cx="3657600" cy="27432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560ED0-9C98-D07F-371B-60BD5FE4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64" y="1849276"/>
            <a:ext cx="6339006" cy="45310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034ACB-0966-AD5A-175E-FD3BA3757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96" y="4114801"/>
            <a:ext cx="3968413" cy="22223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7D79371-445F-8938-3849-74E4CF861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367" y="-15259"/>
            <a:ext cx="3098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76819F-252E-9DDC-034E-71310BA6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79" y="1946653"/>
            <a:ext cx="5469350" cy="14823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B1EB49-6DE1-27AA-056D-2083D1C2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25" y="1184348"/>
            <a:ext cx="4336587" cy="304208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7AED181-F9A4-55BB-8481-247272AB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571" y="5377476"/>
            <a:ext cx="2066403" cy="13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8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9A2E693-09A3-82E7-0DE2-0155E274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1" y="376061"/>
            <a:ext cx="4306868" cy="18279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1830A93-91D7-FEB4-F6E4-6B74D4A7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29" y="193798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ロゴ, 会社名&#10;&#10;自動的に生成された説明">
            <a:extLst>
              <a:ext uri="{FF2B5EF4-FFF2-40B4-BE49-F238E27FC236}">
                <a16:creationId xmlns:a16="http://schemas.microsoft.com/office/drawing/2014/main" id="{B202683C-7A76-5586-B1FB-5EBE40AB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626047"/>
            <a:ext cx="5426764" cy="2296543"/>
          </a:xfrm>
          <a:prstGeom prst="rect">
            <a:avLst/>
          </a:prstGeom>
        </p:spPr>
      </p:pic>
      <p:pic>
        <p:nvPicPr>
          <p:cNvPr id="5" name="図 4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9783063F-55DE-2D59-C4C6-8D2EE02B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898194"/>
            <a:ext cx="5426764" cy="22263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2B97B09F-45E5-F36D-F61B-2FB0B8115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319" y="321734"/>
            <a:ext cx="4924193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</Words>
  <Application>Microsoft Macintosh PowerPoint</Application>
  <PresentationFormat>ワイド画面</PresentationFormat>
  <Paragraphs>1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八田　理央</dc:creator>
  <cp:lastModifiedBy>八田　理央</cp:lastModifiedBy>
  <cp:revision>2</cp:revision>
  <dcterms:created xsi:type="dcterms:W3CDTF">2024-06-29T09:43:32Z</dcterms:created>
  <dcterms:modified xsi:type="dcterms:W3CDTF">2024-06-29T14:45:42Z</dcterms:modified>
</cp:coreProperties>
</file>