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Light" charset="1" panose="02000000000000000000"/>
      <p:regular r:id="rId10"/>
    </p:embeddedFont>
    <p:embeddedFont>
      <p:font typeface="Poppins Light Bold" charset="1" panose="02000000000000000000"/>
      <p:regular r:id="rId11"/>
    </p:embeddedFont>
    <p:embeddedFont>
      <p:font typeface="Poppins Medium" charset="1" panose="02000000000000000000"/>
      <p:regular r:id="rId12"/>
    </p:embeddedFont>
    <p:embeddedFont>
      <p:font typeface="Poppins Medium Bold" charset="1" panose="02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svg" Type="http://schemas.openxmlformats.org/officeDocument/2006/relationships/image"/><Relationship Id="rId12" Target="../media/image32.png" Type="http://schemas.openxmlformats.org/officeDocument/2006/relationships/image"/><Relationship Id="rId13" Target="../media/image33.svg" Type="http://schemas.openxmlformats.org/officeDocument/2006/relationships/image"/><Relationship Id="rId14" Target="../media/image34.png" Type="http://schemas.openxmlformats.org/officeDocument/2006/relationships/image"/><Relationship Id="rId15" Target="../media/image35.svg" Type="http://schemas.openxmlformats.org/officeDocument/2006/relationships/image"/><Relationship Id="rId16" Target="../media/image36.png" Type="http://schemas.openxmlformats.org/officeDocument/2006/relationships/image"/><Relationship Id="rId17" Target="../media/image37.svg" Type="http://schemas.openxmlformats.org/officeDocument/2006/relationships/image"/><Relationship Id="rId18" Target="../media/image38.png" Type="http://schemas.openxmlformats.org/officeDocument/2006/relationships/image"/><Relationship Id="rId19" Target="../media/image39.svg" Type="http://schemas.openxmlformats.org/officeDocument/2006/relationships/image"/><Relationship Id="rId2" Target="../media/image22.png" Type="http://schemas.openxmlformats.org/officeDocument/2006/relationships/image"/><Relationship Id="rId20" Target="../media/image40.png" Type="http://schemas.openxmlformats.org/officeDocument/2006/relationships/image"/><Relationship Id="rId21" Target="../media/image41.svg" Type="http://schemas.openxmlformats.org/officeDocument/2006/relationships/image"/><Relationship Id="rId22" Target="../media/image42.png" Type="http://schemas.openxmlformats.org/officeDocument/2006/relationships/image"/><Relationship Id="rId23" Target="../media/image43.svg" Type="http://schemas.openxmlformats.org/officeDocument/2006/relationships/image"/><Relationship Id="rId24" Target="../media/image44.png" Type="http://schemas.openxmlformats.org/officeDocument/2006/relationships/image"/><Relationship Id="rId25" Target="../media/image45.svg" Type="http://schemas.openxmlformats.org/officeDocument/2006/relationships/image"/><Relationship Id="rId26" Target="../media/image46.png" Type="http://schemas.openxmlformats.org/officeDocument/2006/relationships/image"/><Relationship Id="rId27" Target="../media/image47.svg" Type="http://schemas.openxmlformats.org/officeDocument/2006/relationships/image"/><Relationship Id="rId28" Target="../media/image48.png" Type="http://schemas.openxmlformats.org/officeDocument/2006/relationships/image"/><Relationship Id="rId29" Target="../media/image49.svg" Type="http://schemas.openxmlformats.org/officeDocument/2006/relationships/image"/><Relationship Id="rId3" Target="../media/image23.svg" Type="http://schemas.openxmlformats.org/officeDocument/2006/relationships/image"/><Relationship Id="rId30" Target="../media/image50.png" Type="http://schemas.openxmlformats.org/officeDocument/2006/relationships/image"/><Relationship Id="rId31" Target="../media/image51.svg" Type="http://schemas.openxmlformats.org/officeDocument/2006/relationships/image"/><Relationship Id="rId32" Target="../media/image52.png" Type="http://schemas.openxmlformats.org/officeDocument/2006/relationships/image"/><Relationship Id="rId33" Target="../media/image53.svg" Type="http://schemas.openxmlformats.org/officeDocument/2006/relationships/image"/><Relationship Id="rId34" Target="../media/image54.png" Type="http://schemas.openxmlformats.org/officeDocument/2006/relationships/image"/><Relationship Id="rId35" Target="../media/image55.svg" Type="http://schemas.openxmlformats.org/officeDocument/2006/relationships/image"/><Relationship Id="rId36" Target="../media/image56.png" Type="http://schemas.openxmlformats.org/officeDocument/2006/relationships/image"/><Relationship Id="rId37" Target="../media/image57.svg" Type="http://schemas.openxmlformats.org/officeDocument/2006/relationships/image"/><Relationship Id="rId38" Target="../media/image58.png" Type="http://schemas.openxmlformats.org/officeDocument/2006/relationships/image"/><Relationship Id="rId39" Target="../media/image59.svg" Type="http://schemas.openxmlformats.org/officeDocument/2006/relationships/image"/><Relationship Id="rId4" Target="../media/image24.png" Type="http://schemas.openxmlformats.org/officeDocument/2006/relationships/image"/><Relationship Id="rId40" Target="../media/image60.png" Type="http://schemas.openxmlformats.org/officeDocument/2006/relationships/image"/><Relationship Id="rId41" Target="../media/image61.svg" Type="http://schemas.openxmlformats.org/officeDocument/2006/relationships/image"/><Relationship Id="rId42" Target="../media/image62.png" Type="http://schemas.openxmlformats.org/officeDocument/2006/relationships/image"/><Relationship Id="rId43" Target="../media/image63.svg" Type="http://schemas.openxmlformats.org/officeDocument/2006/relationships/image"/><Relationship Id="rId44" Target="../media/image64.png" Type="http://schemas.openxmlformats.org/officeDocument/2006/relationships/image"/><Relationship Id="rId45" Target="../media/image65.svg" Type="http://schemas.openxmlformats.org/officeDocument/2006/relationships/image"/><Relationship Id="rId46" Target="../media/image66.png" Type="http://schemas.openxmlformats.org/officeDocument/2006/relationships/image"/><Relationship Id="rId47" Target="../media/image67.svg" Type="http://schemas.openxmlformats.org/officeDocument/2006/relationships/image"/><Relationship Id="rId48" Target="../media/image68.png" Type="http://schemas.openxmlformats.org/officeDocument/2006/relationships/image"/><Relationship Id="rId49" Target="../media/image69.svg" Type="http://schemas.openxmlformats.org/officeDocument/2006/relationships/image"/><Relationship Id="rId5" Target="../media/image25.svg" Type="http://schemas.openxmlformats.org/officeDocument/2006/relationships/image"/><Relationship Id="rId50" Target="../media/image70.png" Type="http://schemas.openxmlformats.org/officeDocument/2006/relationships/image"/><Relationship Id="rId51" Target="../media/image71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2.png" Type="http://schemas.openxmlformats.org/officeDocument/2006/relationships/image"/><Relationship Id="rId7" Target="../media/image7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20061" y="1028700"/>
            <a:ext cx="4411594" cy="5390968"/>
          </a:xfrm>
          <a:custGeom>
            <a:avLst/>
            <a:gdLst/>
            <a:ahLst/>
            <a:cxnLst/>
            <a:rect r="r" b="b" t="t" l="l"/>
            <a:pathLst>
              <a:path h="5390968" w="4411594">
                <a:moveTo>
                  <a:pt x="0" y="0"/>
                </a:moveTo>
                <a:lnTo>
                  <a:pt x="4411594" y="0"/>
                </a:lnTo>
                <a:lnTo>
                  <a:pt x="4411594" y="5390968"/>
                </a:lnTo>
                <a:lnTo>
                  <a:pt x="0" y="5390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52859" y="8160527"/>
            <a:ext cx="3189599" cy="1589000"/>
          </a:xfrm>
          <a:custGeom>
            <a:avLst/>
            <a:gdLst/>
            <a:ahLst/>
            <a:cxnLst/>
            <a:rect r="r" b="b" t="t" l="l"/>
            <a:pathLst>
              <a:path h="1589000" w="3189599">
                <a:moveTo>
                  <a:pt x="0" y="0"/>
                </a:moveTo>
                <a:lnTo>
                  <a:pt x="3189599" y="0"/>
                </a:lnTo>
                <a:lnTo>
                  <a:pt x="3189599" y="1589000"/>
                </a:lnTo>
                <a:lnTo>
                  <a:pt x="0" y="158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42725" y="2773045"/>
            <a:ext cx="2097616" cy="1044994"/>
          </a:xfrm>
          <a:custGeom>
            <a:avLst/>
            <a:gdLst/>
            <a:ahLst/>
            <a:cxnLst/>
            <a:rect r="r" b="b" t="t" l="l"/>
            <a:pathLst>
              <a:path h="1044994" w="2097616">
                <a:moveTo>
                  <a:pt x="0" y="0"/>
                </a:moveTo>
                <a:lnTo>
                  <a:pt x="2097616" y="0"/>
                </a:lnTo>
                <a:lnTo>
                  <a:pt x="2097616" y="1044995"/>
                </a:lnTo>
                <a:lnTo>
                  <a:pt x="0" y="10449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-2386809">
            <a:off x="13714989" y="8040872"/>
            <a:ext cx="1382246" cy="239309"/>
          </a:xfrm>
          <a:prstGeom prst="rect">
            <a:avLst/>
          </a:prstGeom>
          <a:solidFill>
            <a:srgbClr val="6422B8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15742458" y="2216953"/>
            <a:ext cx="1516842" cy="151684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B48AB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512870" y="1975169"/>
            <a:ext cx="11262259" cy="5651193"/>
            <a:chOff x="0" y="0"/>
            <a:chExt cx="15016345" cy="753492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698052"/>
              <a:ext cx="15016345" cy="47678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389"/>
                </a:lnSpc>
              </a:pPr>
              <a:r>
                <a:rPr lang="en-US" sz="11068">
                  <a:solidFill>
                    <a:srgbClr val="1B1B1B"/>
                  </a:solidFill>
                  <a:latin typeface="Poppins Medium Bold"/>
                </a:rPr>
                <a:t>Sistem Parkir Otomatis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369425" y="6647976"/>
              <a:ext cx="10277495" cy="8386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63"/>
                </a:lnSpc>
              </a:pPr>
              <a:r>
                <a:rPr lang="en-US" sz="3830">
                  <a:solidFill>
                    <a:srgbClr val="1B1B1B"/>
                  </a:solidFill>
                  <a:latin typeface="Poppins Light Bold"/>
                </a:rPr>
                <a:t>Mall Boemi Kedaton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386809">
            <a:off x="996005" y="1443211"/>
            <a:ext cx="1382246" cy="239309"/>
          </a:xfrm>
          <a:prstGeom prst="rect">
            <a:avLst/>
          </a:prstGeom>
          <a:solidFill>
            <a:srgbClr val="6422B8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4965783" y="7773517"/>
            <a:ext cx="1484783" cy="1484783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A53B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737635" y="595273"/>
            <a:ext cx="12228148" cy="9096454"/>
          </a:xfrm>
          <a:custGeom>
            <a:avLst/>
            <a:gdLst/>
            <a:ahLst/>
            <a:cxnLst/>
            <a:rect r="r" b="b" t="t" l="l"/>
            <a:pathLst>
              <a:path h="9096454" w="12228148">
                <a:moveTo>
                  <a:pt x="0" y="0"/>
                </a:moveTo>
                <a:lnTo>
                  <a:pt x="12228148" y="0"/>
                </a:lnTo>
                <a:lnTo>
                  <a:pt x="12228148" y="9096454"/>
                </a:lnTo>
                <a:lnTo>
                  <a:pt x="0" y="90964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67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19197" y="-2081886"/>
            <a:ext cx="3407342" cy="4163771"/>
          </a:xfrm>
          <a:custGeom>
            <a:avLst/>
            <a:gdLst/>
            <a:ahLst/>
            <a:cxnLst/>
            <a:rect r="r" b="b" t="t" l="l"/>
            <a:pathLst>
              <a:path h="4163771" w="3407342">
                <a:moveTo>
                  <a:pt x="0" y="0"/>
                </a:moveTo>
                <a:lnTo>
                  <a:pt x="3407341" y="0"/>
                </a:lnTo>
                <a:lnTo>
                  <a:pt x="3407341" y="4163772"/>
                </a:lnTo>
                <a:lnTo>
                  <a:pt x="0" y="41637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34166"/>
            <a:ext cx="2750134" cy="1370067"/>
          </a:xfrm>
          <a:custGeom>
            <a:avLst/>
            <a:gdLst/>
            <a:ahLst/>
            <a:cxnLst/>
            <a:rect r="r" b="b" t="t" l="l"/>
            <a:pathLst>
              <a:path h="1370067" w="2750134">
                <a:moveTo>
                  <a:pt x="0" y="0"/>
                </a:moveTo>
                <a:lnTo>
                  <a:pt x="2750134" y="0"/>
                </a:lnTo>
                <a:lnTo>
                  <a:pt x="2750134" y="1370066"/>
                </a:lnTo>
                <a:lnTo>
                  <a:pt x="0" y="137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-2386809">
            <a:off x="14968301" y="414511"/>
            <a:ext cx="1382246" cy="239309"/>
          </a:xfrm>
          <a:prstGeom prst="rect">
            <a:avLst/>
          </a:prstGeom>
          <a:solidFill>
            <a:srgbClr val="FF738E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4696735" y="8561243"/>
            <a:ext cx="2952750" cy="2952750"/>
          </a:xfrm>
          <a:custGeom>
            <a:avLst/>
            <a:gdLst/>
            <a:ahLst/>
            <a:cxnLst/>
            <a:rect r="r" b="b" t="t" l="l"/>
            <a:pathLst>
              <a:path h="2952750" w="2952750">
                <a:moveTo>
                  <a:pt x="0" y="0"/>
                </a:moveTo>
                <a:lnTo>
                  <a:pt x="2952750" y="0"/>
                </a:lnTo>
                <a:lnTo>
                  <a:pt x="2952750" y="2952750"/>
                </a:lnTo>
                <a:lnTo>
                  <a:pt x="0" y="29527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0849" y="2428245"/>
            <a:ext cx="17386301" cy="5430509"/>
          </a:xfrm>
          <a:custGeom>
            <a:avLst/>
            <a:gdLst/>
            <a:ahLst/>
            <a:cxnLst/>
            <a:rect r="r" b="b" t="t" l="l"/>
            <a:pathLst>
              <a:path h="5430509" w="17386301">
                <a:moveTo>
                  <a:pt x="0" y="0"/>
                </a:moveTo>
                <a:lnTo>
                  <a:pt x="17386302" y="0"/>
                </a:lnTo>
                <a:lnTo>
                  <a:pt x="17386302" y="5430510"/>
                </a:lnTo>
                <a:lnTo>
                  <a:pt x="0" y="54305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27471" y="501008"/>
            <a:ext cx="9558539" cy="1567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6"/>
              </a:lnSpc>
            </a:pPr>
            <a:r>
              <a:rPr lang="en-US" sz="4811">
                <a:solidFill>
                  <a:srgbClr val="1B1B1B"/>
                </a:solidFill>
                <a:latin typeface="Poppins Medium"/>
              </a:rPr>
              <a:t>"gantt chart</a:t>
            </a:r>
            <a:r>
              <a:rPr lang="en-US" sz="4811">
                <a:solidFill>
                  <a:srgbClr val="1B1B1B"/>
                </a:solidFill>
                <a:latin typeface="Poppins Medium"/>
              </a:rPr>
              <a:t>"</a:t>
            </a:r>
          </a:p>
          <a:p>
            <a:pPr algn="ctr">
              <a:lnSpc>
                <a:spcPts val="6206"/>
              </a:lnSpc>
            </a:pPr>
            <a:r>
              <a:rPr lang="en-US" sz="4811">
                <a:solidFill>
                  <a:srgbClr val="1B1B1B"/>
                </a:solidFill>
                <a:latin typeface="Poppins Medium"/>
              </a:rPr>
              <a:t>SISTEM PARKIR OTOMATIS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65670" y="7654520"/>
            <a:ext cx="3219267" cy="1603780"/>
          </a:xfrm>
          <a:custGeom>
            <a:avLst/>
            <a:gdLst/>
            <a:ahLst/>
            <a:cxnLst/>
            <a:rect r="r" b="b" t="t" l="l"/>
            <a:pathLst>
              <a:path h="1603780" w="3219267">
                <a:moveTo>
                  <a:pt x="0" y="0"/>
                </a:moveTo>
                <a:lnTo>
                  <a:pt x="3219267" y="0"/>
                </a:lnTo>
                <a:lnTo>
                  <a:pt x="3219267" y="1603780"/>
                </a:lnTo>
                <a:lnTo>
                  <a:pt x="0" y="1603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2386809">
            <a:off x="15793046" y="9154143"/>
            <a:ext cx="1203213" cy="208313"/>
          </a:xfrm>
          <a:prstGeom prst="rect">
            <a:avLst/>
          </a:prstGeom>
          <a:solidFill>
            <a:srgbClr val="6422B8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587086" y="0"/>
            <a:ext cx="3082682" cy="308268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A53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89729" y="2692343"/>
            <a:ext cx="16708542" cy="4902314"/>
          </a:xfrm>
          <a:custGeom>
            <a:avLst/>
            <a:gdLst/>
            <a:ahLst/>
            <a:cxnLst/>
            <a:rect r="r" b="b" t="t" l="l"/>
            <a:pathLst>
              <a:path h="4902314" w="16708542">
                <a:moveTo>
                  <a:pt x="0" y="0"/>
                </a:moveTo>
                <a:lnTo>
                  <a:pt x="16708542" y="0"/>
                </a:lnTo>
                <a:lnTo>
                  <a:pt x="16708542" y="4902314"/>
                </a:lnTo>
                <a:lnTo>
                  <a:pt x="0" y="49023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28199" y="7951585"/>
            <a:ext cx="11231602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5"/>
              </a:lnSpc>
            </a:pPr>
            <a:r>
              <a:rPr lang="en-US" sz="2750">
                <a:solidFill>
                  <a:srgbClr val="1B1B1B"/>
                </a:solidFill>
                <a:latin typeface="Poppins Light"/>
              </a:rPr>
              <a:t>"Garis Oranye Melambangkan Critical Path Method (CPM) "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64731" y="686313"/>
            <a:ext cx="9558539" cy="1567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6"/>
              </a:lnSpc>
            </a:pPr>
            <a:r>
              <a:rPr lang="en-US" sz="4811">
                <a:solidFill>
                  <a:srgbClr val="1B1B1B"/>
                </a:solidFill>
                <a:latin typeface="Poppins Medium"/>
              </a:rPr>
              <a:t>"</a:t>
            </a:r>
            <a:r>
              <a:rPr lang="en-US" sz="4811">
                <a:solidFill>
                  <a:srgbClr val="1B1B1B"/>
                </a:solidFill>
                <a:latin typeface="Poppins Medium"/>
              </a:rPr>
              <a:t>Schedule Network"</a:t>
            </a:r>
          </a:p>
          <a:p>
            <a:pPr algn="ctr">
              <a:lnSpc>
                <a:spcPts val="6206"/>
              </a:lnSpc>
            </a:pPr>
            <a:r>
              <a:rPr lang="en-US" sz="4811">
                <a:solidFill>
                  <a:srgbClr val="1B1B1B"/>
                </a:solidFill>
                <a:latin typeface="Poppins Medium"/>
              </a:rPr>
              <a:t>SISTEM PARKIR OTOMATIS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86288" y="1226643"/>
            <a:ext cx="12715425" cy="1031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6"/>
              </a:lnSpc>
            </a:pPr>
            <a:r>
              <a:rPr lang="en-US" sz="6400">
                <a:solidFill>
                  <a:srgbClr val="1B1B1B"/>
                </a:solidFill>
                <a:latin typeface="Poppins Medium"/>
              </a:rPr>
              <a:t>Anggaran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349535" y="1028700"/>
            <a:ext cx="1484783" cy="1484783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B48AB"/>
            </a:solidFill>
          </p:spPr>
        </p:sp>
      </p:grpSp>
      <p:sp>
        <p:nvSpPr>
          <p:cNvPr name="AutoShape 5" id="5"/>
          <p:cNvSpPr/>
          <p:nvPr/>
        </p:nvSpPr>
        <p:spPr>
          <a:xfrm rot="-2386809">
            <a:off x="1793111" y="1906880"/>
            <a:ext cx="1382246" cy="239309"/>
          </a:xfrm>
          <a:prstGeom prst="rect">
            <a:avLst/>
          </a:prstGeom>
          <a:solidFill>
            <a:srgbClr val="FFA53B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16584329" y="5143500"/>
            <a:ext cx="3407342" cy="4163771"/>
          </a:xfrm>
          <a:custGeom>
            <a:avLst/>
            <a:gdLst/>
            <a:ahLst/>
            <a:cxnLst/>
            <a:rect r="r" b="b" t="t" l="l"/>
            <a:pathLst>
              <a:path h="4163771" w="3407342">
                <a:moveTo>
                  <a:pt x="0" y="0"/>
                </a:moveTo>
                <a:lnTo>
                  <a:pt x="3407342" y="0"/>
                </a:lnTo>
                <a:lnTo>
                  <a:pt x="3407342" y="4163771"/>
                </a:lnTo>
                <a:lnTo>
                  <a:pt x="0" y="4163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28199" y="3413867"/>
            <a:ext cx="11231602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5"/>
              </a:lnSpc>
            </a:pPr>
            <a:r>
              <a:rPr lang="en-US" sz="2750">
                <a:solidFill>
                  <a:srgbClr val="1B1B1B"/>
                </a:solidFill>
                <a:latin typeface="Poppins Medium Bold"/>
              </a:rPr>
              <a:t>Anggaran Mall Boemi Kedaton : Rp 150.000.000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28199" y="4048067"/>
            <a:ext cx="11231602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5"/>
              </a:lnSpc>
            </a:pPr>
            <a:r>
              <a:rPr lang="en-US" sz="2750">
                <a:solidFill>
                  <a:srgbClr val="1B1B1B"/>
                </a:solidFill>
                <a:latin typeface="Poppins Medium Bold"/>
              </a:rPr>
              <a:t>Investasi Pemerintah Daerah : Rp 50.000.000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28199" y="5429192"/>
            <a:ext cx="11231602" cy="676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4"/>
              </a:lnSpc>
            </a:pPr>
            <a:r>
              <a:rPr lang="en-US" sz="3749">
                <a:solidFill>
                  <a:srgbClr val="1B1B1B"/>
                </a:solidFill>
                <a:latin typeface="Poppins Medium Bold"/>
              </a:rPr>
              <a:t>Total Dana Proyek : Rp 200.000.000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373246"/>
            <a:ext cx="7152029" cy="1949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9"/>
              </a:lnSpc>
            </a:pPr>
            <a:r>
              <a:rPr lang="en-US" sz="6100">
                <a:solidFill>
                  <a:srgbClr val="1B1B1B"/>
                </a:solidFill>
                <a:latin typeface="Poppins Medium"/>
              </a:rPr>
              <a:t>Alokasi Anggaran Proyek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447587" y="3483408"/>
            <a:ext cx="7170972" cy="1269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37"/>
              </a:lnSpc>
            </a:pPr>
            <a:r>
              <a:rPr lang="en-US" sz="3425">
                <a:solidFill>
                  <a:srgbClr val="1B1B1B"/>
                </a:solidFill>
                <a:latin typeface="Poppins Light Bold"/>
              </a:rPr>
              <a:t>Hardware = 50.000.000.</a:t>
            </a:r>
          </a:p>
          <a:p>
            <a:pPr>
              <a:lnSpc>
                <a:spcPts val="5137"/>
              </a:lnSpc>
            </a:pPr>
            <a:r>
              <a:rPr lang="en-US" sz="3425">
                <a:solidFill>
                  <a:srgbClr val="1B1B1B"/>
                </a:solidFill>
                <a:latin typeface="Poppins Light Bold"/>
              </a:rPr>
              <a:t>Software = 50.000.000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447587" y="4774928"/>
            <a:ext cx="7170972" cy="55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7"/>
              </a:lnSpc>
            </a:pPr>
            <a:r>
              <a:rPr lang="en-US" sz="3125">
                <a:solidFill>
                  <a:srgbClr val="1B1B1B"/>
                </a:solidFill>
                <a:latin typeface="Poppins Light Bold"/>
              </a:rPr>
              <a:t>Server Dan Database =60.000.000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639876" y="7938414"/>
            <a:ext cx="3407342" cy="4163771"/>
          </a:xfrm>
          <a:custGeom>
            <a:avLst/>
            <a:gdLst/>
            <a:ahLst/>
            <a:cxnLst/>
            <a:rect r="r" b="b" t="t" l="l"/>
            <a:pathLst>
              <a:path h="4163771" w="3407342">
                <a:moveTo>
                  <a:pt x="0" y="0"/>
                </a:moveTo>
                <a:lnTo>
                  <a:pt x="3407342" y="0"/>
                </a:lnTo>
                <a:lnTo>
                  <a:pt x="3407342" y="4163772"/>
                </a:lnTo>
                <a:lnTo>
                  <a:pt x="0" y="41637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-2386809">
            <a:off x="6356095" y="9085585"/>
            <a:ext cx="1382246" cy="239309"/>
          </a:xfrm>
          <a:prstGeom prst="rect">
            <a:avLst/>
          </a:prstGeom>
          <a:solidFill>
            <a:srgbClr val="FF738E"/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14843684" y="1073267"/>
            <a:ext cx="1965605" cy="979229"/>
          </a:xfrm>
          <a:custGeom>
            <a:avLst/>
            <a:gdLst/>
            <a:ahLst/>
            <a:cxnLst/>
            <a:rect r="r" b="b" t="t" l="l"/>
            <a:pathLst>
              <a:path h="979229" w="1965605">
                <a:moveTo>
                  <a:pt x="0" y="0"/>
                </a:moveTo>
                <a:lnTo>
                  <a:pt x="1965605" y="0"/>
                </a:lnTo>
                <a:lnTo>
                  <a:pt x="1965605" y="979228"/>
                </a:lnTo>
                <a:lnTo>
                  <a:pt x="0" y="9792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685800" y="727208"/>
            <a:ext cx="2320456" cy="2320456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C4CC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447587" y="5351190"/>
            <a:ext cx="7170972" cy="55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7"/>
              </a:lnSpc>
            </a:pPr>
            <a:r>
              <a:rPr lang="en-US" sz="3125">
                <a:solidFill>
                  <a:srgbClr val="1B1B1B"/>
                </a:solidFill>
                <a:latin typeface="Poppins Light Bold"/>
              </a:rPr>
              <a:t>Pengujian Dan lain lain =40.000.000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1715" y="392525"/>
            <a:ext cx="2859631" cy="285963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422B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618302" y="6426870"/>
            <a:ext cx="1484783" cy="148478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738E"/>
            </a:solidFill>
          </p:spPr>
        </p:sp>
      </p:grpSp>
      <p:sp>
        <p:nvSpPr>
          <p:cNvPr name="AutoShape 6" id="6"/>
          <p:cNvSpPr/>
          <p:nvPr/>
        </p:nvSpPr>
        <p:spPr>
          <a:xfrm rot="-2386809">
            <a:off x="4927179" y="7791998"/>
            <a:ext cx="1382246" cy="239309"/>
          </a:xfrm>
          <a:prstGeom prst="rect">
            <a:avLst/>
          </a:prstGeom>
          <a:solidFill>
            <a:srgbClr val="1B48AB"/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16344029" y="-1207765"/>
            <a:ext cx="3887942" cy="4751065"/>
          </a:xfrm>
          <a:custGeom>
            <a:avLst/>
            <a:gdLst/>
            <a:ahLst/>
            <a:cxnLst/>
            <a:rect r="r" b="b" t="t" l="l"/>
            <a:pathLst>
              <a:path h="4751065" w="3887942">
                <a:moveTo>
                  <a:pt x="0" y="0"/>
                </a:moveTo>
                <a:lnTo>
                  <a:pt x="3887942" y="0"/>
                </a:lnTo>
                <a:lnTo>
                  <a:pt x="3887942" y="4751065"/>
                </a:lnTo>
                <a:lnTo>
                  <a:pt x="0" y="4751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165457" y="4841660"/>
            <a:ext cx="9365089" cy="4655203"/>
          </a:xfrm>
          <a:custGeom>
            <a:avLst/>
            <a:gdLst/>
            <a:ahLst/>
            <a:cxnLst/>
            <a:rect r="r" b="b" t="t" l="l"/>
            <a:pathLst>
              <a:path h="4655203" w="9365089">
                <a:moveTo>
                  <a:pt x="0" y="0"/>
                </a:moveTo>
                <a:lnTo>
                  <a:pt x="9365088" y="0"/>
                </a:lnTo>
                <a:lnTo>
                  <a:pt x="9365088" y="4655203"/>
                </a:lnTo>
                <a:lnTo>
                  <a:pt x="0" y="46552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145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0115" y="3658695"/>
            <a:ext cx="5786146" cy="2921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72"/>
              </a:lnSpc>
            </a:pPr>
            <a:r>
              <a:rPr lang="en-US" sz="6025">
                <a:solidFill>
                  <a:srgbClr val="1B1B1B"/>
                </a:solidFill>
                <a:latin typeface="Poppins Medium"/>
              </a:rPr>
              <a:t>Durasi Waktu Pengerjaan Proyek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10044" y="1736615"/>
            <a:ext cx="8333985" cy="2323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6"/>
              </a:lnSpc>
            </a:pPr>
            <a:r>
              <a:rPr lang="en-US" sz="3090">
                <a:solidFill>
                  <a:srgbClr val="1B1B1B"/>
                </a:solidFill>
                <a:latin typeface="Poppins Light Bold"/>
              </a:rPr>
              <a:t>Berdasarkan Gantt chart Estimasi waktu Yang Dibutuhkan Adalah 260hari </a:t>
            </a:r>
          </a:p>
          <a:p>
            <a:pPr>
              <a:lnSpc>
                <a:spcPts val="4636"/>
              </a:lnSpc>
            </a:pPr>
            <a:r>
              <a:rPr lang="en-US" sz="3090">
                <a:solidFill>
                  <a:srgbClr val="1B1B1B"/>
                </a:solidFill>
                <a:latin typeface="Poppins Light Bold"/>
              </a:rPr>
              <a:t>Dimulai Tanggal 2 january 2023 sampai </a:t>
            </a:r>
          </a:p>
          <a:p>
            <a:pPr>
              <a:lnSpc>
                <a:spcPts val="4636"/>
              </a:lnSpc>
            </a:pPr>
            <a:r>
              <a:rPr lang="en-US" sz="3090">
                <a:solidFill>
                  <a:srgbClr val="1B1B1B"/>
                </a:solidFill>
                <a:latin typeface="Poppins Light Bold"/>
              </a:rPr>
              <a:t>4 desember 2023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85900" y="3675221"/>
            <a:ext cx="6174895" cy="112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29"/>
              </a:lnSpc>
            </a:pPr>
            <a:r>
              <a:rPr lang="en-US" sz="6999">
                <a:solidFill>
                  <a:srgbClr val="1B1B1B"/>
                </a:solidFill>
                <a:latin typeface="Poppins Medium"/>
              </a:rPr>
              <a:t>Daftar </a:t>
            </a:r>
            <a:r>
              <a:rPr lang="en-US" sz="6999">
                <a:solidFill>
                  <a:srgbClr val="1B1B1B"/>
                </a:solidFill>
                <a:latin typeface="Poppins Medium"/>
              </a:rPr>
              <a:t>Staff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85900" y="5067300"/>
            <a:ext cx="7447925" cy="471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7"/>
              </a:lnSpc>
            </a:pPr>
            <a:r>
              <a:rPr lang="en-US" sz="2625">
                <a:solidFill>
                  <a:srgbClr val="1B1B1B"/>
                </a:solidFill>
                <a:latin typeface="Poppins Medium Bold"/>
              </a:rPr>
              <a:t>Software Engineer : I Putu Rio kurniawan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348021" y="1377139"/>
            <a:ext cx="543337" cy="713211"/>
          </a:xfrm>
          <a:custGeom>
            <a:avLst/>
            <a:gdLst/>
            <a:ahLst/>
            <a:cxnLst/>
            <a:rect r="r" b="b" t="t" l="l"/>
            <a:pathLst>
              <a:path h="713211" w="543337">
                <a:moveTo>
                  <a:pt x="0" y="0"/>
                </a:moveTo>
                <a:lnTo>
                  <a:pt x="543337" y="0"/>
                </a:lnTo>
                <a:lnTo>
                  <a:pt x="543337" y="713211"/>
                </a:lnTo>
                <a:lnTo>
                  <a:pt x="0" y="713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46864" y="1431921"/>
            <a:ext cx="615965" cy="603646"/>
          </a:xfrm>
          <a:custGeom>
            <a:avLst/>
            <a:gdLst/>
            <a:ahLst/>
            <a:cxnLst/>
            <a:rect r="r" b="b" t="t" l="l"/>
            <a:pathLst>
              <a:path h="603646" w="615965">
                <a:moveTo>
                  <a:pt x="0" y="0"/>
                </a:moveTo>
                <a:lnTo>
                  <a:pt x="615965" y="0"/>
                </a:lnTo>
                <a:lnTo>
                  <a:pt x="615965" y="603646"/>
                </a:lnTo>
                <a:lnTo>
                  <a:pt x="0" y="6036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96868" y="1377139"/>
            <a:ext cx="475906" cy="713211"/>
          </a:xfrm>
          <a:custGeom>
            <a:avLst/>
            <a:gdLst/>
            <a:ahLst/>
            <a:cxnLst/>
            <a:rect r="r" b="b" t="t" l="l"/>
            <a:pathLst>
              <a:path h="713211" w="475906">
                <a:moveTo>
                  <a:pt x="0" y="0"/>
                </a:moveTo>
                <a:lnTo>
                  <a:pt x="475906" y="0"/>
                </a:lnTo>
                <a:lnTo>
                  <a:pt x="475906" y="713211"/>
                </a:lnTo>
                <a:lnTo>
                  <a:pt x="0" y="713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57714" y="1427732"/>
            <a:ext cx="579754" cy="612024"/>
          </a:xfrm>
          <a:custGeom>
            <a:avLst/>
            <a:gdLst/>
            <a:ahLst/>
            <a:cxnLst/>
            <a:rect r="r" b="b" t="t" l="l"/>
            <a:pathLst>
              <a:path h="612024" w="579754">
                <a:moveTo>
                  <a:pt x="0" y="0"/>
                </a:moveTo>
                <a:lnTo>
                  <a:pt x="579753" y="0"/>
                </a:lnTo>
                <a:lnTo>
                  <a:pt x="579753" y="612024"/>
                </a:lnTo>
                <a:lnTo>
                  <a:pt x="0" y="6120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87942" y="1377139"/>
            <a:ext cx="635406" cy="713211"/>
          </a:xfrm>
          <a:custGeom>
            <a:avLst/>
            <a:gdLst/>
            <a:ahLst/>
            <a:cxnLst/>
            <a:rect r="r" b="b" t="t" l="l"/>
            <a:pathLst>
              <a:path h="713211" w="635406">
                <a:moveTo>
                  <a:pt x="0" y="0"/>
                </a:moveTo>
                <a:lnTo>
                  <a:pt x="635406" y="0"/>
                </a:lnTo>
                <a:lnTo>
                  <a:pt x="635406" y="713211"/>
                </a:lnTo>
                <a:lnTo>
                  <a:pt x="0" y="7132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77047" y="8196650"/>
            <a:ext cx="285285" cy="713211"/>
          </a:xfrm>
          <a:custGeom>
            <a:avLst/>
            <a:gdLst/>
            <a:ahLst/>
            <a:cxnLst/>
            <a:rect r="r" b="b" t="t" l="l"/>
            <a:pathLst>
              <a:path h="713211" w="285285">
                <a:moveTo>
                  <a:pt x="0" y="0"/>
                </a:moveTo>
                <a:lnTo>
                  <a:pt x="285285" y="0"/>
                </a:lnTo>
                <a:lnTo>
                  <a:pt x="285285" y="713211"/>
                </a:lnTo>
                <a:lnTo>
                  <a:pt x="0" y="71321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788130" y="8302555"/>
            <a:ext cx="733433" cy="501401"/>
          </a:xfrm>
          <a:custGeom>
            <a:avLst/>
            <a:gdLst/>
            <a:ahLst/>
            <a:cxnLst/>
            <a:rect r="r" b="b" t="t" l="l"/>
            <a:pathLst>
              <a:path h="501401" w="733433">
                <a:moveTo>
                  <a:pt x="0" y="0"/>
                </a:moveTo>
                <a:lnTo>
                  <a:pt x="733433" y="0"/>
                </a:lnTo>
                <a:lnTo>
                  <a:pt x="733433" y="501401"/>
                </a:lnTo>
                <a:lnTo>
                  <a:pt x="0" y="5014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031243" y="8251333"/>
            <a:ext cx="607157" cy="603845"/>
          </a:xfrm>
          <a:custGeom>
            <a:avLst/>
            <a:gdLst/>
            <a:ahLst/>
            <a:cxnLst/>
            <a:rect r="r" b="b" t="t" l="l"/>
            <a:pathLst>
              <a:path h="603845" w="607157">
                <a:moveTo>
                  <a:pt x="0" y="0"/>
                </a:moveTo>
                <a:lnTo>
                  <a:pt x="607156" y="0"/>
                </a:lnTo>
                <a:lnTo>
                  <a:pt x="607156" y="603845"/>
                </a:lnTo>
                <a:lnTo>
                  <a:pt x="0" y="60384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617267" y="8196650"/>
            <a:ext cx="260646" cy="713211"/>
          </a:xfrm>
          <a:custGeom>
            <a:avLst/>
            <a:gdLst/>
            <a:ahLst/>
            <a:cxnLst/>
            <a:rect r="r" b="b" t="t" l="l"/>
            <a:pathLst>
              <a:path h="713211" w="260646">
                <a:moveTo>
                  <a:pt x="0" y="0"/>
                </a:moveTo>
                <a:lnTo>
                  <a:pt x="260647" y="0"/>
                </a:lnTo>
                <a:lnTo>
                  <a:pt x="260647" y="713211"/>
                </a:lnTo>
                <a:lnTo>
                  <a:pt x="0" y="71321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587942" y="8247683"/>
            <a:ext cx="635406" cy="611145"/>
          </a:xfrm>
          <a:custGeom>
            <a:avLst/>
            <a:gdLst/>
            <a:ahLst/>
            <a:cxnLst/>
            <a:rect r="r" b="b" t="t" l="l"/>
            <a:pathLst>
              <a:path h="611145" w="635406">
                <a:moveTo>
                  <a:pt x="0" y="0"/>
                </a:moveTo>
                <a:lnTo>
                  <a:pt x="635406" y="0"/>
                </a:lnTo>
                <a:lnTo>
                  <a:pt x="635406" y="611146"/>
                </a:lnTo>
                <a:lnTo>
                  <a:pt x="0" y="61114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370714" y="6491772"/>
            <a:ext cx="497951" cy="713211"/>
          </a:xfrm>
          <a:custGeom>
            <a:avLst/>
            <a:gdLst/>
            <a:ahLst/>
            <a:cxnLst/>
            <a:rect r="r" b="b" t="t" l="l"/>
            <a:pathLst>
              <a:path h="713211" w="497951">
                <a:moveTo>
                  <a:pt x="0" y="0"/>
                </a:moveTo>
                <a:lnTo>
                  <a:pt x="497951" y="0"/>
                </a:lnTo>
                <a:lnTo>
                  <a:pt x="497951" y="713212"/>
                </a:lnTo>
                <a:lnTo>
                  <a:pt x="0" y="71321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887068" y="6491772"/>
            <a:ext cx="535557" cy="713211"/>
          </a:xfrm>
          <a:custGeom>
            <a:avLst/>
            <a:gdLst/>
            <a:ahLst/>
            <a:cxnLst/>
            <a:rect r="r" b="b" t="t" l="l"/>
            <a:pathLst>
              <a:path h="713211" w="535557">
                <a:moveTo>
                  <a:pt x="0" y="0"/>
                </a:moveTo>
                <a:lnTo>
                  <a:pt x="535557" y="0"/>
                </a:lnTo>
                <a:lnTo>
                  <a:pt x="535557" y="713212"/>
                </a:lnTo>
                <a:lnTo>
                  <a:pt x="0" y="71321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059911" y="6491772"/>
            <a:ext cx="549821" cy="713211"/>
          </a:xfrm>
          <a:custGeom>
            <a:avLst/>
            <a:gdLst/>
            <a:ahLst/>
            <a:cxnLst/>
            <a:rect r="r" b="b" t="t" l="l"/>
            <a:pathLst>
              <a:path h="713211" w="549821">
                <a:moveTo>
                  <a:pt x="0" y="0"/>
                </a:moveTo>
                <a:lnTo>
                  <a:pt x="549821" y="0"/>
                </a:lnTo>
                <a:lnTo>
                  <a:pt x="549821" y="713212"/>
                </a:lnTo>
                <a:lnTo>
                  <a:pt x="0" y="71321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590684" y="6491772"/>
            <a:ext cx="313813" cy="713211"/>
          </a:xfrm>
          <a:custGeom>
            <a:avLst/>
            <a:gdLst/>
            <a:ahLst/>
            <a:cxnLst/>
            <a:rect r="r" b="b" t="t" l="l"/>
            <a:pathLst>
              <a:path h="713211" w="313813">
                <a:moveTo>
                  <a:pt x="0" y="0"/>
                </a:moveTo>
                <a:lnTo>
                  <a:pt x="313813" y="0"/>
                </a:lnTo>
                <a:lnTo>
                  <a:pt x="313813" y="713212"/>
                </a:lnTo>
                <a:lnTo>
                  <a:pt x="0" y="713212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627846" y="6570578"/>
            <a:ext cx="555599" cy="555599"/>
          </a:xfrm>
          <a:custGeom>
            <a:avLst/>
            <a:gdLst/>
            <a:ahLst/>
            <a:cxnLst/>
            <a:rect r="r" b="b" t="t" l="l"/>
            <a:pathLst>
              <a:path h="555599" w="555599">
                <a:moveTo>
                  <a:pt x="0" y="0"/>
                </a:moveTo>
                <a:lnTo>
                  <a:pt x="555599" y="0"/>
                </a:lnTo>
                <a:lnTo>
                  <a:pt x="555599" y="555600"/>
                </a:lnTo>
                <a:lnTo>
                  <a:pt x="0" y="555600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357746" y="4786894"/>
            <a:ext cx="523886" cy="713211"/>
          </a:xfrm>
          <a:custGeom>
            <a:avLst/>
            <a:gdLst/>
            <a:ahLst/>
            <a:cxnLst/>
            <a:rect r="r" b="b" t="t" l="l"/>
            <a:pathLst>
              <a:path h="713211" w="523886">
                <a:moveTo>
                  <a:pt x="0" y="0"/>
                </a:moveTo>
                <a:lnTo>
                  <a:pt x="523886" y="0"/>
                </a:lnTo>
                <a:lnTo>
                  <a:pt x="523886" y="713212"/>
                </a:lnTo>
                <a:lnTo>
                  <a:pt x="0" y="713212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837792" y="4786894"/>
            <a:ext cx="634110" cy="713211"/>
          </a:xfrm>
          <a:custGeom>
            <a:avLst/>
            <a:gdLst/>
            <a:ahLst/>
            <a:cxnLst/>
            <a:rect r="r" b="b" t="t" l="l"/>
            <a:pathLst>
              <a:path h="713211" w="634110">
                <a:moveTo>
                  <a:pt x="0" y="0"/>
                </a:moveTo>
                <a:lnTo>
                  <a:pt x="634109" y="0"/>
                </a:lnTo>
                <a:lnTo>
                  <a:pt x="634109" y="713212"/>
                </a:lnTo>
                <a:lnTo>
                  <a:pt x="0" y="713212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056020" y="4786894"/>
            <a:ext cx="557602" cy="713211"/>
          </a:xfrm>
          <a:custGeom>
            <a:avLst/>
            <a:gdLst/>
            <a:ahLst/>
            <a:cxnLst/>
            <a:rect r="r" b="b" t="t" l="l"/>
            <a:pathLst>
              <a:path h="713211" w="557602">
                <a:moveTo>
                  <a:pt x="0" y="0"/>
                </a:moveTo>
                <a:lnTo>
                  <a:pt x="557602" y="0"/>
                </a:lnTo>
                <a:lnTo>
                  <a:pt x="557602" y="713212"/>
                </a:lnTo>
                <a:lnTo>
                  <a:pt x="0" y="713212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377529" y="4844760"/>
            <a:ext cx="740123" cy="597481"/>
          </a:xfrm>
          <a:custGeom>
            <a:avLst/>
            <a:gdLst/>
            <a:ahLst/>
            <a:cxnLst/>
            <a:rect r="r" b="b" t="t" l="l"/>
            <a:pathLst>
              <a:path h="597481" w="740123">
                <a:moveTo>
                  <a:pt x="0" y="0"/>
                </a:moveTo>
                <a:lnTo>
                  <a:pt x="740123" y="0"/>
                </a:lnTo>
                <a:lnTo>
                  <a:pt x="740123" y="597480"/>
                </a:lnTo>
                <a:lnTo>
                  <a:pt x="0" y="597480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551990" y="4892727"/>
            <a:ext cx="707310" cy="501547"/>
          </a:xfrm>
          <a:custGeom>
            <a:avLst/>
            <a:gdLst/>
            <a:ahLst/>
            <a:cxnLst/>
            <a:rect r="r" b="b" t="t" l="l"/>
            <a:pathLst>
              <a:path h="501547" w="707310">
                <a:moveTo>
                  <a:pt x="0" y="0"/>
                </a:moveTo>
                <a:lnTo>
                  <a:pt x="707310" y="0"/>
                </a:lnTo>
                <a:lnTo>
                  <a:pt x="707310" y="501546"/>
                </a:lnTo>
                <a:lnTo>
                  <a:pt x="0" y="501546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307215" y="3117387"/>
            <a:ext cx="624949" cy="642471"/>
          </a:xfrm>
          <a:custGeom>
            <a:avLst/>
            <a:gdLst/>
            <a:ahLst/>
            <a:cxnLst/>
            <a:rect r="r" b="b" t="t" l="l"/>
            <a:pathLst>
              <a:path h="642471" w="624949">
                <a:moveTo>
                  <a:pt x="0" y="0"/>
                </a:moveTo>
                <a:lnTo>
                  <a:pt x="624949" y="0"/>
                </a:lnTo>
                <a:lnTo>
                  <a:pt x="624949" y="642470"/>
                </a:lnTo>
                <a:lnTo>
                  <a:pt x="0" y="642470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823365" y="3117387"/>
            <a:ext cx="662962" cy="642471"/>
          </a:xfrm>
          <a:custGeom>
            <a:avLst/>
            <a:gdLst/>
            <a:ahLst/>
            <a:cxnLst/>
            <a:rect r="r" b="b" t="t" l="l"/>
            <a:pathLst>
              <a:path h="642471" w="662962">
                <a:moveTo>
                  <a:pt x="0" y="0"/>
                </a:moveTo>
                <a:lnTo>
                  <a:pt x="662963" y="0"/>
                </a:lnTo>
                <a:lnTo>
                  <a:pt x="662963" y="642470"/>
                </a:lnTo>
                <a:lnTo>
                  <a:pt x="0" y="642470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973618" y="3082016"/>
            <a:ext cx="722406" cy="713211"/>
          </a:xfrm>
          <a:custGeom>
            <a:avLst/>
            <a:gdLst/>
            <a:ahLst/>
            <a:cxnLst/>
            <a:rect r="r" b="b" t="t" l="l"/>
            <a:pathLst>
              <a:path h="713211" w="722406">
                <a:moveTo>
                  <a:pt x="0" y="0"/>
                </a:moveTo>
                <a:lnTo>
                  <a:pt x="722406" y="0"/>
                </a:lnTo>
                <a:lnTo>
                  <a:pt x="722406" y="713212"/>
                </a:lnTo>
                <a:lnTo>
                  <a:pt x="0" y="713212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480461" y="3082016"/>
            <a:ext cx="534260" cy="713211"/>
          </a:xfrm>
          <a:custGeom>
            <a:avLst/>
            <a:gdLst/>
            <a:ahLst/>
            <a:cxnLst/>
            <a:rect r="r" b="b" t="t" l="l"/>
            <a:pathLst>
              <a:path h="713211" w="534260">
                <a:moveTo>
                  <a:pt x="0" y="0"/>
                </a:moveTo>
                <a:lnTo>
                  <a:pt x="534260" y="0"/>
                </a:lnTo>
                <a:lnTo>
                  <a:pt x="534260" y="713212"/>
                </a:lnTo>
                <a:lnTo>
                  <a:pt x="0" y="713212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6671582" y="3082016"/>
            <a:ext cx="468126" cy="713211"/>
          </a:xfrm>
          <a:custGeom>
            <a:avLst/>
            <a:gdLst/>
            <a:ahLst/>
            <a:cxnLst/>
            <a:rect r="r" b="b" t="t" l="l"/>
            <a:pathLst>
              <a:path h="713211" w="468126">
                <a:moveTo>
                  <a:pt x="0" y="0"/>
                </a:moveTo>
                <a:lnTo>
                  <a:pt x="468126" y="0"/>
                </a:lnTo>
                <a:lnTo>
                  <a:pt x="468126" y="713212"/>
                </a:lnTo>
                <a:lnTo>
                  <a:pt x="0" y="713212"/>
                </a:lnTo>
                <a:lnTo>
                  <a:pt x="0" y="0"/>
                </a:lnTo>
                <a:close/>
              </a:path>
            </a:pathLst>
          </a:custGeom>
          <a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485900" y="5652359"/>
            <a:ext cx="6876425" cy="471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7"/>
              </a:lnSpc>
            </a:pPr>
            <a:r>
              <a:rPr lang="en-US" sz="2625">
                <a:solidFill>
                  <a:srgbClr val="1B1B1B"/>
                </a:solidFill>
                <a:latin typeface="Poppins Medium Bold"/>
              </a:rPr>
              <a:t>Hardware Engineer : Siti Nurhasanah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85900" y="6217928"/>
            <a:ext cx="8202612" cy="471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7"/>
              </a:lnSpc>
            </a:pPr>
            <a:r>
              <a:rPr lang="en-US" sz="2625">
                <a:solidFill>
                  <a:srgbClr val="1B1B1B"/>
                </a:solidFill>
                <a:latin typeface="Poppins Medium Bold"/>
              </a:rPr>
              <a:t>Database Administrator : Hendrawan harahap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87890" y="1065943"/>
            <a:ext cx="3671410" cy="4486463"/>
          </a:xfrm>
          <a:custGeom>
            <a:avLst/>
            <a:gdLst/>
            <a:ahLst/>
            <a:cxnLst/>
            <a:rect r="r" b="b" t="t" l="l"/>
            <a:pathLst>
              <a:path h="4486463" w="3671410">
                <a:moveTo>
                  <a:pt x="0" y="0"/>
                </a:moveTo>
                <a:lnTo>
                  <a:pt x="3671410" y="0"/>
                </a:lnTo>
                <a:lnTo>
                  <a:pt x="3671410" y="4486463"/>
                </a:lnTo>
                <a:lnTo>
                  <a:pt x="0" y="44864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23375" y="1065943"/>
            <a:ext cx="3362655" cy="1675214"/>
          </a:xfrm>
          <a:custGeom>
            <a:avLst/>
            <a:gdLst/>
            <a:ahLst/>
            <a:cxnLst/>
            <a:rect r="r" b="b" t="t" l="l"/>
            <a:pathLst>
              <a:path h="1675214" w="3362655">
                <a:moveTo>
                  <a:pt x="0" y="0"/>
                </a:moveTo>
                <a:lnTo>
                  <a:pt x="3362655" y="0"/>
                </a:lnTo>
                <a:lnTo>
                  <a:pt x="3362655" y="1675213"/>
                </a:lnTo>
                <a:lnTo>
                  <a:pt x="0" y="1675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812227" y="4108854"/>
            <a:ext cx="1855075" cy="1855075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B48AB"/>
            </a:solidFill>
          </p:spPr>
        </p:sp>
      </p:grpSp>
      <p:sp>
        <p:nvSpPr>
          <p:cNvPr name="AutoShape 6" id="6"/>
          <p:cNvSpPr/>
          <p:nvPr/>
        </p:nvSpPr>
        <p:spPr>
          <a:xfrm rot="-2386809">
            <a:off x="8839944" y="3989199"/>
            <a:ext cx="1382246" cy="239309"/>
          </a:xfrm>
          <a:prstGeom prst="rect">
            <a:avLst/>
          </a:prstGeom>
          <a:solidFill>
            <a:srgbClr val="00C4CC"/>
          </a:solidFill>
        </p:spPr>
      </p:sp>
      <p:sp>
        <p:nvSpPr>
          <p:cNvPr name="AutoShape 7" id="7"/>
          <p:cNvSpPr/>
          <p:nvPr/>
        </p:nvSpPr>
        <p:spPr>
          <a:xfrm rot="0">
            <a:off x="8923375" y="6968359"/>
            <a:ext cx="2302145" cy="2302228"/>
          </a:xfrm>
          <a:prstGeom prst="rect">
            <a:avLst/>
          </a:prstGeom>
          <a:solidFill>
            <a:srgbClr val="6422B8"/>
          </a:solidFill>
        </p:spPr>
      </p:sp>
      <p:sp>
        <p:nvSpPr>
          <p:cNvPr name="Freeform 8" id="8"/>
          <p:cNvSpPr/>
          <p:nvPr/>
        </p:nvSpPr>
        <p:spPr>
          <a:xfrm flipH="false" flipV="false" rot="0">
            <a:off x="13587890" y="6317837"/>
            <a:ext cx="2952750" cy="2952750"/>
          </a:xfrm>
          <a:custGeom>
            <a:avLst/>
            <a:gdLst/>
            <a:ahLst/>
            <a:cxnLst/>
            <a:rect r="r" b="b" t="t" l="l"/>
            <a:pathLst>
              <a:path h="2952750" w="2952750">
                <a:moveTo>
                  <a:pt x="0" y="0"/>
                </a:moveTo>
                <a:lnTo>
                  <a:pt x="2952750" y="0"/>
                </a:lnTo>
                <a:lnTo>
                  <a:pt x="2952750" y="2952750"/>
                </a:lnTo>
                <a:lnTo>
                  <a:pt x="0" y="29527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72286" y="2937986"/>
            <a:ext cx="6188508" cy="4411027"/>
            <a:chOff x="0" y="0"/>
            <a:chExt cx="8251345" cy="588137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18152" y="-64770"/>
              <a:ext cx="8233193" cy="2998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029"/>
                </a:lnSpc>
              </a:pPr>
              <a:r>
                <a:rPr lang="en-US" sz="6999">
                  <a:solidFill>
                    <a:srgbClr val="1B1B1B"/>
                  </a:solidFill>
                  <a:latin typeface="Poppins Medium"/>
                </a:rPr>
                <a:t>Sekian Terima Kasih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994785"/>
              <a:ext cx="6674748" cy="17722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37"/>
                </a:lnSpc>
              </a:pPr>
              <a:r>
                <a:rPr lang="en-US" sz="2425">
                  <a:solidFill>
                    <a:srgbClr val="1B1B1B"/>
                  </a:solidFill>
                  <a:latin typeface="Poppins Light"/>
                </a:rPr>
                <a:t>##################################################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DAFl5rYznPo</dc:identifier>
  <dcterms:modified xsi:type="dcterms:W3CDTF">2011-08-01T06:04:30Z</dcterms:modified>
  <cp:revision>1</cp:revision>
  <dc:title>Inilah Sirika</dc:title>
</cp:coreProperties>
</file>