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</p:sldIdLst>
  <p:sldSz cx="9144000" cy="5143500" type="screen16x9"/>
  <p:notesSz cx="6858000" cy="9144000"/>
  <p:embeddedFontLst>
    <p:embeddedFont>
      <p:font typeface="Open Sans ExtraBold" charset="0"/>
      <p:bold r:id="rId20"/>
      <p:boldItalic r:id="rId21"/>
    </p:embeddedFont>
    <p:embeddedFont>
      <p:font typeface="Open Sans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LT6B8z5CugCNu+pRAZNtdV/o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90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2" y="-7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l="1155" t="6291" b="1183"/>
          <a:stretch/>
        </p:blipFill>
        <p:spPr>
          <a:xfrm>
            <a:off x="0" y="0"/>
            <a:ext cx="36686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4462150" y="1123949"/>
            <a:ext cx="3924300" cy="189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Tema 8: Confección de informes (I)</a:t>
            </a:r>
            <a:endParaRPr sz="32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9449" y="4129475"/>
            <a:ext cx="1519248" cy="854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>
            <a:off x="3760600" y="881950"/>
            <a:ext cx="1368900" cy="72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Creación de un informe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3707" y="982133"/>
            <a:ext cx="6688667" cy="364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Estructura de un informe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7478" y="982133"/>
            <a:ext cx="3338343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8145550" cy="35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: título del informe.</a:t>
            </a: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Page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Header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: Datos generales del informe, fecha de generación del informe,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etc</a:t>
            </a: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Column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Header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: Normalmente los informes se organizan en columnas. En esta sección se indican las etiquetas de cada columna.</a:t>
            </a: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Details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: Es la sección central del informe donde se coloca la información del informe.</a:t>
            </a: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Column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footer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: Se suele usar para expresar alguna información relacionada con los datos de la columna.</a:t>
            </a: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Page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footer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: Datos generales del informe, como el número de página.</a:t>
            </a: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: valores calculados o recuentos y operaciones sobre datos.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Estructura de un informe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931333"/>
            <a:ext cx="8145550" cy="35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Es siempre importante empezar por determinar el formato de salida del informe. A veces suele ser un PDF, pero en otras ocasiones puede ser una CSV(hoja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excel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) con datos para posterior uso de la misma en otros cálculos.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Realización del informe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7734" y="2114023"/>
            <a:ext cx="2581456" cy="233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931333"/>
            <a:ext cx="8145550" cy="372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Para introducir la información en el informe se usan variables:</a:t>
            </a: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Variables de usuario: Suele corresponder con el nombre de los campos origen de los datos vinculados al informe. Son creadas por el propio usuario.</a:t>
            </a:r>
          </a:p>
          <a:p>
            <a:pPr lvl="0"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Variables predefinidas: Son variables que ofrece la herramienta por defecto.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Realización del informe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1" y="2657180"/>
            <a:ext cx="3589866" cy="189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931333"/>
            <a:ext cx="8145550" cy="372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Por último es necesario crear dichas variables en el menú de variables y posteriormente añadirlas a la plantilla: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Realización del informe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1773" y="1710267"/>
            <a:ext cx="2387515" cy="279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931333"/>
            <a:ext cx="8145550" cy="372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Realización del informe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7698" y="1065741"/>
            <a:ext cx="4431769" cy="360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2740724" y="2051972"/>
            <a:ext cx="3464400" cy="1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Es habitual durante la realización de proyectos informáticos que el cliente tenga una necesidad de que a partir de los datos e información de la aplicación se obtengan informes para el análisis de esos datos.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" sz="1800" dirty="0" smtClean="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800" b="1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 este tema vamos a ver como usar de forma conjunta las herramientas JasperReports + iReports para la realización de dichos informes.</a:t>
            </a:r>
            <a:endParaRPr sz="18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Introducción y contexto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La creación de informes se realizan mediante 2 mecanismos: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ES" sz="1800" b="1" i="0" u="none" strike="noStrike" cap="none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Por un lado es necesario la creación de una plantilla donde se expondrán los datos del informe.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Por otro lado es necesario realizar la recopilación de la información para posteriormente pasarla a la plantilla.</a:t>
            </a:r>
            <a:endParaRPr sz="18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Introducción y contexto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Los informes pueden ser de 2 tipos, dependiendo de la forma de creación de los mismos: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Incrustados: se realizan en el mismo proyecto de la aplicación.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No Incrustados: se realizan en un proyecto externo al de la aplicación. Por ejemplo, mediante la llamada a un servicio web específico para la creación de informes.</a:t>
            </a:r>
            <a:endParaRPr lang="es-ES" sz="1800" b="1" i="0" u="none" strike="noStrike" cap="none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Introducción y contexto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iReport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JasperReport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=&gt; Eclipse o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NetBeans</a:t>
            </a:r>
            <a:endParaRPr lang="es-ES" sz="1800" b="1" i="0" u="none" strike="noStrike" cap="none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endParaRPr lang="es-ES" sz="1800" b="1" i="0" u="none" strike="noStrike" cap="none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Eclipse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Birt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=&gt; Eclipse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endParaRPr lang="es-ES" sz="1800" b="1" i="0" u="none" strike="noStrike" cap="none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itchFamily="34" charset="0"/>
              <a:buChar char="•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Crystal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report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=&gt; Visual Studio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Herramientas integradas en IDE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Para la instalación y descarga en Eclipse de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iReport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Jasper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Reports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basta con ir a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Help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-&gt; Eclipse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Market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Place.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Buscar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Jasper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 iniciar la instalación.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Descarga e instalación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7138" y="1904472"/>
            <a:ext cx="46577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Una vez instalado, desde el menú Open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Perspective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se puede acceder al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plugin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Report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i="0" u="none" strike="noStrike" cap="none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r>
              <a:rPr lang="es-ES" sz="1800" b="1" i="0" u="none" strike="noStrike" cap="none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Es importante determinar el origen de los datos.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Lo más común es trabajar con objetos  y realizar los diversos cálculos para luego incrustar esa información en el informe.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Creación de un informe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Para nuestro caso vamos a usar la base de datos que trae configurada por defecto,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Sample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Db.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Creación de un informe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5734" y="1914260"/>
            <a:ext cx="2382308" cy="252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21563" b="18639"/>
          <a:stretch/>
        </p:blipFill>
        <p:spPr>
          <a:xfrm>
            <a:off x="7709088" y="4710737"/>
            <a:ext cx="1213186" cy="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9;p4"/>
          <p:cNvSpPr txBox="1"/>
          <p:nvPr/>
        </p:nvSpPr>
        <p:spPr>
          <a:xfrm>
            <a:off x="795250" y="1083733"/>
            <a:ext cx="7891550" cy="31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Una vez configurado el entorno, para crear un informe bastaría con ir a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-&gt;new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es-ES" sz="1800" b="1" dirty="0" err="1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JasperReport</a:t>
            </a: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buSzPts val="1600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En el menú se mostrarán plantillas en blanco, pero también plantillas de ejemplo de informes.</a:t>
            </a: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SzPts val="1600"/>
            </a:pPr>
            <a:endParaRPr lang="es-ES" sz="1800" b="1" dirty="0" smtClean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SzPts val="1600"/>
            </a:pPr>
            <a:r>
              <a:rPr lang="es-ES" sz="1800" b="1" dirty="0" smtClean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Una vez seleccionada la plantilla de comienzo, la herramienta se abrirá.</a:t>
            </a:r>
            <a:endParaRPr>
              <a:sym typeface="Open Sans"/>
            </a:endParaRPr>
          </a:p>
        </p:txBody>
      </p:sp>
      <p:sp>
        <p:nvSpPr>
          <p:cNvPr id="6" name="Google Shape;91;p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 smtClean="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Creación de un informe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654</Words>
  <PresentationFormat>Presentación en pantalla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Open Sans ExtraBold</vt:lpstr>
      <vt:lpstr>Open Sans</vt:lpstr>
      <vt:lpstr>Simple Light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JOSEANGEL</cp:lastModifiedBy>
  <cp:revision>12</cp:revision>
  <dcterms:modified xsi:type="dcterms:W3CDTF">2023-01-08T11:54:17Z</dcterms:modified>
</cp:coreProperties>
</file>