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57" r:id="rId5"/>
    <p:sldId id="284" r:id="rId6"/>
    <p:sldId id="268" r:id="rId7"/>
    <p:sldId id="272" r:id="rId8"/>
    <p:sldId id="273" r:id="rId9"/>
    <p:sldId id="285" r:id="rId10"/>
    <p:sldId id="274" r:id="rId11"/>
    <p:sldId id="276" r:id="rId12"/>
    <p:sldId id="275" r:id="rId13"/>
    <p:sldId id="286" r:id="rId14"/>
    <p:sldId id="287" r:id="rId15"/>
    <p:sldId id="288" r:id="rId16"/>
    <p:sldId id="289" r:id="rId17"/>
    <p:sldId id="292" r:id="rId18"/>
    <p:sldId id="291" r:id="rId19"/>
    <p:sldId id="293" r:id="rId20"/>
    <p:sldId id="294" r:id="rId21"/>
    <p:sldId id="295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11/16/2021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11/16/2021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11/16/2021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11/16/2021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11/16/2021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11/16/2021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Formazione Indaco Project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Modulo 1: dot net5</a:t>
            </a:r>
          </a:p>
          <a:p>
            <a:r>
              <a:rPr lang="it-IT" dirty="0"/>
              <a:t>I Servizi in dot net 5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log in DOT NET: Serilog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Inizializzazione</a:t>
            </a:r>
            <a:endParaRPr lang="en-US" dirty="0"/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dotnet add package Serilog.AspNetCore</a:t>
            </a:r>
          </a:p>
          <a:p>
            <a:pPr marL="0" indent="0">
              <a:buNone/>
            </a:pPr>
            <a:r>
              <a:rPr lang="it-IT" sz="2400" dirty="0"/>
              <a:t>In Program.cs</a:t>
            </a:r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Log.Logger = new LoggerConfiguration()</a:t>
            </a:r>
            <a:b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.WriteTo.Console()</a:t>
            </a:r>
            <a:b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.CreateBootstrapLogger();</a:t>
            </a:r>
            <a:b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b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public static IHostBuilder CreateHostBuilder(string[] args) =&gt;</a:t>
            </a:r>
            <a:b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Host.CreateDefaultBuilder(args)</a:t>
            </a:r>
            <a:b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.UseSerilog()</a:t>
            </a:r>
            <a:b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.ConfigureWebHostDefaults(webBuilder =&gt; ...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07019F-69AC-4E4A-95F9-2373BADD0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dotnet add package Serilog.AspNetCore</a:t>
            </a:r>
            <a:r>
              <a:rPr kumimoji="0" lang="it-IT" altLang="it-IT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46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log in DOT NET: Serilog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780185" cy="4462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err="1"/>
              <a:t>Configurazione</a:t>
            </a:r>
            <a:r>
              <a:rPr lang="en-US" sz="3000" dirty="0"/>
              <a:t> </a:t>
            </a: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Install-Package Serilog.Settings.Configuration</a:t>
            </a:r>
          </a:p>
          <a:p>
            <a:pPr marL="0" indent="0">
              <a:buNone/>
            </a:pPr>
            <a:r>
              <a:rPr lang="it-IT" sz="2400" dirty="0"/>
              <a:t>In Program.cs</a:t>
            </a: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Log.Logger = new LoggerConfiguration()</a:t>
            </a:r>
            <a:b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.WriteTo.Console()</a:t>
            </a:r>
            <a:b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.CreateLogger();</a:t>
            </a:r>
            <a:b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Host.CreateDefaultBuilder(args)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.UseSerilog((context, services, configuration) =&gt; configuration</a:t>
            </a:r>
            <a:br>
              <a:rPr lang="it-IT" sz="1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.ReadFrom.Configuration(context.Configuration) </a:t>
            </a:r>
            <a:br>
              <a:rPr lang="it-IT" sz="1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.ReadFrom.Services(services)   </a:t>
            </a:r>
            <a:br>
              <a:rPr lang="it-IT" sz="1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.Enrich.FromLogContext()</a:t>
            </a:r>
            <a:br>
              <a:rPr lang="it-IT" sz="1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.WriteTo.Console())</a:t>
            </a:r>
            <a:b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it-IT" sz="3000" i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07019F-69AC-4E4A-95F9-2373BADD0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dotnet add package Serilog.AspNetCore</a:t>
            </a:r>
            <a:r>
              <a:rPr kumimoji="0" lang="it-IT" altLang="it-IT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71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log in DOT NET: Serilog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780185" cy="4462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Sinks </a:t>
            </a: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Install-Package Serilog.Sinks.File</a:t>
            </a:r>
            <a:b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Install-Package Serilog.Sinks.Console</a:t>
            </a:r>
          </a:p>
          <a:p>
            <a:pPr marL="0" indent="0">
              <a:buNone/>
            </a:pPr>
            <a:r>
              <a:rPr lang="it-IT" sz="2400" dirty="0"/>
              <a:t>Configuration</a:t>
            </a:r>
          </a:p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"Serilog": {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"Using": [ "Serilog.Sinks.Console", "Serilog.Sinks.File" ],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"MinimumLevel": "Warning",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"WriteTo": [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"Name": "File", "Args": { "path": "log.txt", "rollingInterval": "Day" } },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"Name": "Console"}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]}}</a:t>
            </a:r>
            <a:b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/>
              <a:t> </a:t>
            </a:r>
            <a:endParaRPr lang="it-IT" sz="3000" i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07019F-69AC-4E4A-95F9-2373BADD0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dotnet add package Serilog.AspNetCore</a:t>
            </a:r>
            <a:r>
              <a:rPr kumimoji="0" lang="it-IT" altLang="it-IT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7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Automapper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780185" cy="4462272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/>
              <a:t>AutoMapper è una libreria creata per risolvere un problema apparentemente complesso: eliminare il codice che mappa un oggetto su un altro. Questo tipo di codice è piuttosto noioso e noioso da scrivere, quindi perché non inventare uno strumento che lo fa al posto nostro?</a:t>
            </a:r>
            <a:endParaRPr lang="it-IT" sz="3000" i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07019F-69AC-4E4A-95F9-2373BADD0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dotnet add package Serilog.AspNetCore</a:t>
            </a:r>
            <a:r>
              <a:rPr kumimoji="0" lang="it-IT" altLang="it-IT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18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Automapper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780185" cy="4462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cs typeface="Courier New" panose="02070309020205020404" pitchFamily="49" charset="0"/>
              </a:rPr>
              <a:t>AutoMapper è un mapper oggetto-oggetto. La mappatura oggetto-oggetto funziona trasformando un oggetto di input di un tipo in un oggetto di output di un tipo diverso.</a:t>
            </a:r>
          </a:p>
          <a:p>
            <a:pPr marL="0" indent="0">
              <a:buNone/>
            </a:pPr>
            <a:r>
              <a:rPr lang="it-IT" dirty="0">
                <a:cs typeface="Courier New" panose="02070309020205020404" pitchFamily="49" charset="0"/>
              </a:rPr>
              <a:t>Ciò che rende interessante AutoMapper è che fornisce alcune convenzioni interessanti per definire come mappare il tipo A sul tipo B.</a:t>
            </a:r>
          </a:p>
          <a:p>
            <a:pPr marL="0" indent="0">
              <a:buNone/>
            </a:pPr>
            <a:r>
              <a:rPr lang="it-IT" dirty="0">
                <a:cs typeface="Courier New" panose="02070309020205020404" pitchFamily="49" charset="0"/>
              </a:rPr>
              <a:t>Finché il tipo B segue la convenzione stabilita di AutoMapper, non [ necessaria quasi una configurazione per mappare i due tipi.</a:t>
            </a:r>
            <a:endParaRPr lang="it-IT" i="1" dirty="0"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07019F-69AC-4E4A-95F9-2373BADD0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dotnet add package Serilog.AspNetCore</a:t>
            </a:r>
            <a:r>
              <a:rPr kumimoji="0" lang="it-IT" altLang="it-IT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9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Automapper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780185" cy="4462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I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nstallazione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Install-Package AutoMapper</a:t>
            </a:r>
          </a:p>
          <a:p>
            <a:pPr marL="0" indent="0">
              <a:buNone/>
            </a:pPr>
            <a:r>
              <a:rPr lang="it-IT" dirty="0">
                <a:latin typeface="+mj-lt"/>
                <a:cs typeface="Courier New" panose="02070309020205020404" pitchFamily="49" charset="0"/>
              </a:rPr>
              <a:t>Utilizzo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var config = new MapperConfiguration(cfg =&gt; cfg.CreateMap&lt;Order, OrderDto&gt;());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var mapper = config.CreateMapper();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OrderDto dto = mapper.Map&lt;OrderDto&gt;(order);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07019F-69AC-4E4A-95F9-2373BADD0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dotnet add package Serilog.AspNetCore</a:t>
            </a:r>
            <a:r>
              <a:rPr kumimoji="0" lang="it-IT" altLang="it-IT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19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Automapper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780185" cy="4462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I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nstallazione in Asp Net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Install-Package AutoMapper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Install-Package AutoMapper.Extensions.Microsoft.DependencyInjection</a:t>
            </a:r>
          </a:p>
          <a:p>
            <a:pPr marL="0" indent="0">
              <a:buNone/>
            </a:pPr>
            <a:r>
              <a:rPr lang="it-IT" dirty="0">
                <a:latin typeface="+mj-lt"/>
                <a:cs typeface="Courier New" panose="02070309020205020404" pitchFamily="49" charset="0"/>
              </a:rPr>
              <a:t>Startup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var assemblies = AppDomain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.CurrentDomain.GetAssemblies()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.Where(o=&gt; o.GetName().Name.StartsWith("project"))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.ToArray();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services.AddAutoMapper(assemblies);</a:t>
            </a:r>
          </a:p>
          <a:p>
            <a:pPr marL="0" indent="0">
              <a:buNone/>
            </a:pPr>
            <a:r>
              <a:rPr lang="it-IT" dirty="0">
                <a:cs typeface="Courier New" panose="02070309020205020404" pitchFamily="49" charset="0"/>
              </a:rPr>
              <a:t>Controller</a:t>
            </a: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readonly IMapper _mapper;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mapper.Map&lt;OrderDto&gt;(order);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07019F-69AC-4E4A-95F9-2373BADD0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dotnet add package Serilog.AspNetCore</a:t>
            </a:r>
            <a:r>
              <a:rPr kumimoji="0" lang="it-IT" altLang="it-IT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50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Automapper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780185" cy="4462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Profile</a:t>
            </a:r>
          </a:p>
          <a:p>
            <a:pPr marL="0" indent="0">
              <a:buNone/>
            </a:pP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OrderProfile : Profile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DevPortalUserProfile()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CreateMap&lt;Order, OrderDTO&gt;().ReverseMap();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07019F-69AC-4E4A-95F9-2373BADD0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dotnet add package Serilog.AspNetCore</a:t>
            </a:r>
            <a:r>
              <a:rPr kumimoji="0" lang="it-IT" altLang="it-IT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25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service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780185" cy="4462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j-lt"/>
                <a:cs typeface="Courier New" panose="02070309020205020404" pitchFamily="49" charset="0"/>
              </a:rPr>
              <a:t>Definizione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di un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servizio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per la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gestione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dei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dati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in ram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Lista di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oggetti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 err="1">
                <a:latin typeface="+mj-lt"/>
                <a:cs typeface="Courier New" panose="02070309020205020404" pitchFamily="49" charset="0"/>
              </a:rPr>
              <a:t>Funzioni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CRUD</a:t>
            </a:r>
          </a:p>
          <a:p>
            <a:r>
              <a:rPr lang="en-US">
                <a:latin typeface="+mj-lt"/>
                <a:cs typeface="Courier New" panose="02070309020205020404" pitchFamily="49" charset="0"/>
              </a:rPr>
              <a:t>Rilascio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delle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risorse</a:t>
            </a:r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07019F-69AC-4E4A-95F9-2373BADD0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dotnet add package Serilog.AspNetCore</a:t>
            </a:r>
            <a:r>
              <a:rPr kumimoji="0" lang="it-IT" altLang="it-IT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53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NET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Il logger e la gestione dei log</a:t>
            </a:r>
          </a:p>
          <a:p>
            <a:r>
              <a:rPr lang="it-IT" dirty="0"/>
              <a:t>Il mapper e la gestione delle entità</a:t>
            </a:r>
          </a:p>
          <a:p>
            <a:r>
              <a:rPr lang="it-IT" dirty="0"/>
              <a:t>Esempi con un contenitore di dati</a:t>
            </a:r>
          </a:p>
          <a:p>
            <a:pPr marL="0" indent="0">
              <a:buNone/>
            </a:pPr>
            <a:r>
              <a:rPr lang="it-IT" dirty="0"/>
              <a:t>Affrontare il problema dei log con Serilog</a:t>
            </a:r>
          </a:p>
          <a:p>
            <a:pPr marL="0" indent="0">
              <a:buNone/>
            </a:pPr>
            <a:r>
              <a:rPr lang="it-IT" dirty="0"/>
              <a:t>Gestire l’associazione entità-modello con automapper</a:t>
            </a:r>
          </a:p>
          <a:p>
            <a:pPr marL="0" indent="0">
              <a:buNone/>
            </a:pPr>
            <a:r>
              <a:rPr lang="it-IT" dirty="0"/>
              <a:t>Un semplice </a:t>
            </a:r>
            <a:r>
              <a:rPr lang="it-IT" i="1" dirty="0"/>
              <a:t>service</a:t>
            </a:r>
            <a:r>
              <a:rPr lang="it-IT" dirty="0"/>
              <a:t> per l’inserimento dei dati</a:t>
            </a:r>
          </a:p>
        </p:txBody>
      </p:sp>
    </p:spTree>
    <p:extLst>
      <p:ext uri="{BB962C8B-B14F-4D97-AF65-F5344CB8AC3E}">
        <p14:creationId xmlns:p14="http://schemas.microsoft.com/office/powerpoint/2010/main" val="162918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log in DOT NET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Built-in log providers</a:t>
            </a:r>
          </a:p>
          <a:p>
            <a:r>
              <a:rPr lang="en-US" dirty="0"/>
              <a:t>Il log-level</a:t>
            </a:r>
          </a:p>
          <a:p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log</a:t>
            </a:r>
          </a:p>
          <a:p>
            <a:r>
              <a:rPr lang="en-US" dirty="0" err="1"/>
              <a:t>Creazione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log</a:t>
            </a:r>
          </a:p>
          <a:p>
            <a:r>
              <a:rPr lang="en-US" dirty="0" err="1"/>
              <a:t>Configurazione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log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log in DOT NET: Providers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Provider: console</a:t>
            </a:r>
            <a:br>
              <a:rPr lang="it-IT" dirty="0"/>
            </a:br>
            <a:r>
              <a:rPr lang="it-IT" dirty="0"/>
              <a:t>Scrive l’output del log direttamente nella console dell’applicazione</a:t>
            </a:r>
          </a:p>
          <a:p>
            <a:r>
              <a:rPr lang="it-IT" dirty="0"/>
              <a:t>Provider: Debug</a:t>
            </a:r>
            <a:br>
              <a:rPr lang="it-IT" dirty="0"/>
            </a:br>
            <a:r>
              <a:rPr lang="it-IT" dirty="0"/>
              <a:t>Scrive l’output del log nel debug provider utilizzando la classe </a:t>
            </a:r>
            <a:r>
              <a:rPr lang="it-IT" b="1" dirty="0"/>
              <a:t>System.Diagnostic.Debug</a:t>
            </a:r>
            <a:br>
              <a:rPr lang="it-IT" b="1" dirty="0"/>
            </a:br>
            <a:r>
              <a:rPr lang="it-IT" dirty="0"/>
              <a:t>In Linux il persorso del log provider dipende dalla distribuzione e può essere:</a:t>
            </a:r>
          </a:p>
          <a:p>
            <a:pPr lvl="1"/>
            <a:r>
              <a:rPr lang="it-IT" dirty="0"/>
              <a:t>/var/log/message</a:t>
            </a:r>
          </a:p>
          <a:p>
            <a:pPr lvl="1"/>
            <a:r>
              <a:rPr lang="it-IT" dirty="0"/>
              <a:t>/var/log/syslog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334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log in DOT NET: Providers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Provider: Windows EventLog</a:t>
            </a:r>
            <a:br>
              <a:rPr lang="it-IT" dirty="0"/>
            </a:br>
            <a:r>
              <a:rPr lang="it-IT" dirty="0"/>
              <a:t>Il provider EventLog invia l’output del log nel registro degli eventi di sistema. A differenza degli altri provider EventLog ha il min level settato di default a </a:t>
            </a:r>
            <a:r>
              <a:rPr lang="it-IT" i="1" dirty="0"/>
              <a:t>Warning</a:t>
            </a:r>
            <a:r>
              <a:rPr lang="it-IT" dirty="0"/>
              <a:t>. Per loggare al livello </a:t>
            </a:r>
            <a:r>
              <a:rPr lang="it-IT" i="1" dirty="0"/>
              <a:t>Information</a:t>
            </a:r>
            <a:r>
              <a:rPr lang="it-IT" dirty="0"/>
              <a:t> è necessario specificare.</a:t>
            </a:r>
            <a:br>
              <a:rPr lang="it-IT" dirty="0"/>
            </a:br>
            <a:r>
              <a:rPr lang="it-IT" dirty="0"/>
              <a:t>EventLog ha tre parametri opzionali</a:t>
            </a:r>
          </a:p>
          <a:p>
            <a:pPr lvl="1"/>
            <a:r>
              <a:rPr lang="it-IT" dirty="0"/>
              <a:t>LogName: "Application«</a:t>
            </a:r>
          </a:p>
          <a:p>
            <a:pPr lvl="1"/>
            <a:r>
              <a:rPr lang="it-IT" dirty="0"/>
              <a:t>SourceName: ".NET Runtime"</a:t>
            </a:r>
          </a:p>
          <a:p>
            <a:pPr lvl="1"/>
            <a:r>
              <a:rPr lang="en-US" dirty="0" err="1"/>
              <a:t>MachineName</a:t>
            </a:r>
            <a:r>
              <a:rPr lang="en-US" dirty="0"/>
              <a:t>: Il </a:t>
            </a:r>
            <a:r>
              <a:rPr lang="en-US" dirty="0" err="1"/>
              <a:t>nome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macchina</a:t>
            </a:r>
            <a:r>
              <a:rPr lang="en-US" dirty="0"/>
              <a:t> in </a:t>
            </a:r>
            <a:r>
              <a:rPr lang="en-US" dirty="0" err="1"/>
              <a:t>uso</a:t>
            </a:r>
            <a:br>
              <a:rPr lang="it-IT" dirty="0"/>
            </a:b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67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log in DOT NET: Log-level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La seguente tabella mostra I livelli di log disponibili. Per comodità l’iterfaccia ILogger espone extension method chiamati 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Log{LogLevel}</a:t>
            </a:r>
          </a:p>
          <a:p>
            <a:pPr marL="0" indent="0">
              <a:buNone/>
            </a:pPr>
            <a:endParaRPr lang="it-IT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CD3C732-9A95-4FA4-903A-E28B72879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655067"/>
              </p:ext>
            </p:extLst>
          </p:nvPr>
        </p:nvGraphicFramePr>
        <p:xfrm>
          <a:off x="1629916" y="2564904"/>
          <a:ext cx="972108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705243157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785758315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409428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LogLevel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17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Trace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Contengono i messaggi più dettagliati. Questi messaggi possono contenere dati sensibili dell'app. Questi messaggi sono disabilitati per impostazione predefinita e non dovrebbero essere abilitati in produzione.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2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Debug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Per il debug e lo sviluppo. Usare con cautela nella produzione a causa dell'alto volume.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310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Information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Tiene traccia del flusso generale dell'app. Può avere un valore a lungo termine.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452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Warning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Per eventi anomali o imprevisti. In genere include errori o condizioni che non causano errori dell'app.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10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Per errori ed eccezioni che non possono essere gestiti. Questi messaggi indicano un errore nell'operazione o richiesta corrente, non un errore a livello di app.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2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Critical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Per guasti che richiedono attenzione immediata. Esempi: scenari di perdita di dati, spazio su disco esaurito.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24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Specifica che una categoria di log non deve scrivere alcun messaggio.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20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35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log in DOT NET: Categorie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Quando viene creato un oggetto </a:t>
            </a:r>
            <a:r>
              <a:rPr lang="it-IT" i="1" dirty="0"/>
              <a:t>ILogger</a:t>
            </a:r>
            <a:r>
              <a:rPr lang="it-IT" dirty="0"/>
              <a:t>, viene specificata una categoria. Tale categoria è inclusa in ogni messaggio di log creato da quell'istanza di ILogger. La categoria è arbitraria, ma la convenzione prevede l'uso del nome della classe.</a:t>
            </a:r>
          </a:p>
          <a:p>
            <a:r>
              <a:rPr lang="it-IT" dirty="0"/>
              <a:t>ILogger&lt;T&gt;: crea un logger con categoria </a:t>
            </a:r>
            <a:r>
              <a:rPr lang="en-US" dirty="0"/>
              <a:t>“</a:t>
            </a:r>
            <a:r>
              <a:rPr lang="it-IT" dirty="0"/>
              <a:t>fully qualified type name</a:t>
            </a:r>
            <a:r>
              <a:rPr lang="en-US" dirty="0"/>
              <a:t>”</a:t>
            </a:r>
            <a:r>
              <a:rPr lang="it-IT" dirty="0"/>
              <a:t> di T</a:t>
            </a:r>
          </a:p>
          <a:p>
            <a:r>
              <a:rPr lang="it-IT" dirty="0"/>
              <a:t>Utilizzando il LoggerFactory è possibile specificare la categoria in fase di creazione del logger:</a:t>
            </a:r>
            <a:br>
              <a:rPr lang="it-IT" dirty="0"/>
            </a:br>
            <a:r>
              <a:rPr lang="it-IT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ILoggerFactory logger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it-IT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_logger = logger.CreateLogger("MyCategory");</a:t>
            </a:r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96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log in DOT NET: Creazione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3000" dirty="0"/>
              <a:t>Per creare i log, usa un oggetto ILogger&lt;TCategoryName&gt; usando DI</a:t>
            </a:r>
            <a:br>
              <a:rPr lang="it-IT" sz="3000" dirty="0"/>
            </a:br>
            <a:endParaRPr lang="it-IT" sz="3000" dirty="0"/>
          </a:p>
          <a:p>
            <a:pPr marL="0" indent="0">
              <a:buNone/>
            </a:pPr>
            <a:r>
              <a:rPr lang="it-IT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Service</a:t>
            </a:r>
            <a:br>
              <a:rPr lang="it-IT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it-IT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readonly ILogger _logger;</a:t>
            </a:r>
            <a:br>
              <a:rPr lang="it-IT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it-IT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AboutModel(ILogger&lt;AboutModel&gt; logger)</a:t>
            </a:r>
            <a:br>
              <a:rPr lang="it-IT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br>
              <a:rPr lang="it-IT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_logger = logger;</a:t>
            </a:r>
            <a:br>
              <a:rPr lang="it-IT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it-IT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OnGet()</a:t>
            </a:r>
            <a:br>
              <a:rPr lang="it-IT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br>
              <a:rPr lang="it-IT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_logger.LogInformation(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“Message”</a:t>
            </a:r>
            <a:r>
              <a:rPr lang="it-IT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it-IT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it-IT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033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log in DOT NET: Configurazione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3000" dirty="0"/>
              <a:t>La configurazione del log è generalmente nalla sezione Logging dei file appsettings.json.</a:t>
            </a:r>
            <a:br>
              <a:rPr lang="it-IT" dirty="0"/>
            </a:br>
            <a:r>
              <a:rPr lang="it-IT" sz="1500" dirty="0"/>
              <a:t>"Logging": {</a:t>
            </a:r>
            <a:br>
              <a:rPr lang="it-IT" sz="1500" dirty="0"/>
            </a:br>
            <a:r>
              <a:rPr lang="it-IT" sz="1500" dirty="0"/>
              <a:t>   "LogLevel": {</a:t>
            </a:r>
            <a:br>
              <a:rPr lang="it-IT" sz="1500" dirty="0"/>
            </a:br>
            <a:r>
              <a:rPr lang="it-IT" sz="1500" dirty="0"/>
              <a:t>      "Default": "Information",</a:t>
            </a:r>
            <a:br>
              <a:rPr lang="it-IT" sz="1500" dirty="0"/>
            </a:br>
            <a:r>
              <a:rPr lang="it-IT" sz="1500" dirty="0"/>
              <a:t>      "Microsoft.AspNetCore": "Warning"}}}</a:t>
            </a:r>
          </a:p>
          <a:p>
            <a:pPr marL="0" indent="0">
              <a:buNone/>
            </a:pPr>
            <a:r>
              <a:rPr lang="it-IT" sz="3000" dirty="0"/>
              <a:t>La proprietà logging può contenere «log level» che applica la configurazione a tutti i provider attivi, oppure specificare la configurazione per uno specifico provider. Dentro log-level sono presenti le indicazioni deli livelli di log minimi per ogni categoria. Es:</a:t>
            </a:r>
          </a:p>
          <a:p>
            <a:r>
              <a:rPr lang="it-IT" sz="2200" dirty="0"/>
              <a:t>Specific providers: </a:t>
            </a:r>
            <a:r>
              <a:rPr lang="it-IT" sz="2200" b="1" dirty="0"/>
              <a:t>Logging:EventSource:LogLevel:Default:Information</a:t>
            </a:r>
          </a:p>
          <a:p>
            <a:r>
              <a:rPr lang="it-IT" sz="2200" dirty="0"/>
              <a:t>Specific categories: </a:t>
            </a:r>
            <a:r>
              <a:rPr lang="it-IT" sz="2200" b="1" dirty="0"/>
              <a:t>Logging:LogLevel:Microsoft:Warning</a:t>
            </a:r>
          </a:p>
          <a:p>
            <a:r>
              <a:rPr lang="it-IT" sz="2200" dirty="0"/>
              <a:t>All providers and all categories: </a:t>
            </a:r>
            <a:r>
              <a:rPr lang="it-IT" sz="2200" b="1" dirty="0"/>
              <a:t>Logging:LogLevel:Default:Warning</a:t>
            </a:r>
          </a:p>
        </p:txBody>
      </p:sp>
    </p:spTree>
    <p:extLst>
      <p:ext uri="{BB962C8B-B14F-4D97-AF65-F5344CB8AC3E}">
        <p14:creationId xmlns:p14="http://schemas.microsoft.com/office/powerpoint/2010/main" val="281439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1010</TotalTime>
  <Words>1345</Words>
  <Application>Microsoft Office PowerPoint</Application>
  <PresentationFormat>Custom</PresentationFormat>
  <Paragraphs>111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ui-monospace</vt:lpstr>
      <vt:lpstr>Tech 16x9</vt:lpstr>
      <vt:lpstr>Formazione Indaco Project</vt:lpstr>
      <vt:lpstr>DOT NET</vt:lpstr>
      <vt:lpstr>I log in DOT NET</vt:lpstr>
      <vt:lpstr>I log in DOT NET: Providers</vt:lpstr>
      <vt:lpstr>I log in DOT NET: Providers </vt:lpstr>
      <vt:lpstr>I log in DOT NET: Log-level </vt:lpstr>
      <vt:lpstr>I log in DOT NET: Categorie</vt:lpstr>
      <vt:lpstr>I log in DOT NET: Creazione </vt:lpstr>
      <vt:lpstr>I log in DOT NET: Configurazione</vt:lpstr>
      <vt:lpstr>I log in DOT NET: Serilog</vt:lpstr>
      <vt:lpstr>I log in DOT NET: Serilog</vt:lpstr>
      <vt:lpstr>I log in DOT NET: Serilog</vt:lpstr>
      <vt:lpstr>Automapper</vt:lpstr>
      <vt:lpstr>Automapper</vt:lpstr>
      <vt:lpstr>Automapper</vt:lpstr>
      <vt:lpstr>Automapper</vt:lpstr>
      <vt:lpstr>Automapper</vt:lpstr>
      <vt:lpstr>Data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Formazione Indaco Project</dc:title>
  <dc:creator>Giuseppe Riolo</dc:creator>
  <cp:lastModifiedBy>Giuseppe Riolo</cp:lastModifiedBy>
  <cp:revision>45</cp:revision>
  <dcterms:created xsi:type="dcterms:W3CDTF">2021-11-09T10:24:21Z</dcterms:created>
  <dcterms:modified xsi:type="dcterms:W3CDTF">2021-11-16T07:35:40Z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