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72" r:id="rId7"/>
    <p:sldId id="273" r:id="rId8"/>
    <p:sldId id="275" r:id="rId9"/>
    <p:sldId id="276" r:id="rId10"/>
    <p:sldId id="274" r:id="rId11"/>
    <p:sldId id="277" r:id="rId12"/>
    <p:sldId id="278" r:id="rId13"/>
    <p:sldId id="279" r:id="rId14"/>
    <p:sldId id="280" r:id="rId15"/>
    <p:sldId id="281" r:id="rId16"/>
    <p:sldId id="282" r:id="rId17"/>
    <p:sldId id="283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11/16/2021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11/16/2021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11/16/2021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source.microsof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Formazione Indaco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Modulo 1: dot net5</a:t>
            </a:r>
          </a:p>
          <a:p>
            <a:r>
              <a:rPr lang="it-IT" dirty="0"/>
              <a:t>Presentazione dei contenuti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Autenticazione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Microsoft Identity</a:t>
            </a:r>
          </a:p>
          <a:p>
            <a:r>
              <a:rPr lang="it-IT" dirty="0"/>
              <a:t>Utenti, Ruoli, Autorizzazione (url filtering)</a:t>
            </a:r>
          </a:p>
          <a:p>
            <a:r>
              <a:rPr lang="it-IT" dirty="0"/>
              <a:t>IPrincipal, Claims</a:t>
            </a:r>
          </a:p>
          <a:p>
            <a:pPr marL="0" indent="0">
              <a:buNone/>
            </a:pPr>
            <a:r>
              <a:rPr lang="it-IT" dirty="0"/>
              <a:t>Gestione della merbership (utenti) e roleship (autorizzazioni) mediante identity</a:t>
            </a:r>
          </a:p>
          <a:p>
            <a:pPr marL="0" indent="0">
              <a:buNone/>
            </a:pPr>
            <a:r>
              <a:rPr lang="it-IT" dirty="0"/>
              <a:t>Configurazione di Microsoft indentity in aspnet mvc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696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Autenticazione JWT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Cos’è JWT e cosa contiente</a:t>
            </a:r>
          </a:p>
          <a:p>
            <a:r>
              <a:rPr lang="it-IT" dirty="0"/>
              <a:t>Chi rilascia il token e cosa protegge</a:t>
            </a:r>
          </a:p>
          <a:p>
            <a:r>
              <a:rPr lang="it-IT" dirty="0"/>
              <a:t>JWT in AspNet5</a:t>
            </a:r>
          </a:p>
          <a:p>
            <a:pPr marL="0" indent="0">
              <a:buNone/>
            </a:pPr>
            <a:r>
              <a:rPr lang="it-IT" dirty="0"/>
              <a:t>Implementazione sei servizi per rilasciare e verificare il token</a:t>
            </a:r>
          </a:p>
          <a:p>
            <a:pPr marL="0" indent="0">
              <a:buNone/>
            </a:pPr>
            <a:r>
              <a:rPr lang="it-IT" dirty="0"/>
              <a:t>Integrazione con Microsoft Identity</a:t>
            </a:r>
          </a:p>
        </p:txBody>
      </p:sp>
    </p:spTree>
    <p:extLst>
      <p:ext uri="{BB962C8B-B14F-4D97-AF65-F5344CB8AC3E}">
        <p14:creationId xmlns:p14="http://schemas.microsoft.com/office/powerpoint/2010/main" val="26208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protocollo HTTP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Parti del protocollo (Verbi, Header, body...)</a:t>
            </a:r>
          </a:p>
          <a:p>
            <a:r>
              <a:rPr lang="it-IT" dirty="0"/>
              <a:t>I WebApi controller</a:t>
            </a:r>
          </a:p>
          <a:p>
            <a:r>
              <a:rPr lang="it-IT" dirty="0"/>
              <a:t>Gestione delle richieste e delle risposte mediante Attributi</a:t>
            </a:r>
          </a:p>
          <a:p>
            <a:pPr marL="0" indent="0">
              <a:buNone/>
            </a:pPr>
            <a:r>
              <a:rPr lang="it-IT" dirty="0"/>
              <a:t>Implementazione di un endpoint http-rest di esempio in .NET5</a:t>
            </a:r>
          </a:p>
        </p:txBody>
      </p:sp>
    </p:spTree>
    <p:extLst>
      <p:ext uri="{BB962C8B-B14F-4D97-AF65-F5344CB8AC3E}">
        <p14:creationId xmlns:p14="http://schemas.microsoft.com/office/powerpoint/2010/main" val="255390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Web Api e autenticazione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L’autenticazione delle web api</a:t>
            </a:r>
          </a:p>
          <a:p>
            <a:r>
              <a:rPr lang="it-IT" dirty="0"/>
              <a:t>Come limitare l’accesso alle informazioni nelle WebApi</a:t>
            </a:r>
          </a:p>
          <a:p>
            <a:r>
              <a:rPr lang="it-IT" dirty="0"/>
              <a:t>Il descrittore delle web api, swaggr file OAS3</a:t>
            </a:r>
          </a:p>
          <a:p>
            <a:pPr marL="0" indent="0">
              <a:buNone/>
            </a:pPr>
            <a:r>
              <a:rPr lang="it-IT" dirty="0"/>
              <a:t>Creazione di un endpoint per l’autenticazione (login)</a:t>
            </a:r>
          </a:p>
          <a:p>
            <a:pPr marL="0" indent="0">
              <a:buNone/>
            </a:pPr>
            <a:r>
              <a:rPr lang="it-IT" dirty="0"/>
              <a:t>Verifica dell’autenticazione mediante url filtering</a:t>
            </a:r>
          </a:p>
          <a:p>
            <a:pPr marL="0" indent="0">
              <a:buNone/>
            </a:pPr>
            <a:r>
              <a:rPr lang="it-IT" dirty="0"/>
              <a:t>Creazione di un endpoint di documentazione e di test </a:t>
            </a:r>
          </a:p>
        </p:txBody>
      </p:sp>
    </p:spTree>
    <p:extLst>
      <p:ext uri="{BB962C8B-B14F-4D97-AF65-F5344CB8AC3E}">
        <p14:creationId xmlns:p14="http://schemas.microsoft.com/office/powerpoint/2010/main" val="168194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CIDFont+F2"/>
              </a:rPr>
              <a:t>Introduzione alla membership (utenti)</a:t>
            </a:r>
          </a:p>
          <a:p>
            <a:r>
              <a:rPr lang="it-IT" dirty="0">
                <a:latin typeface="CIDFont+F2"/>
              </a:rPr>
              <a:t>Il profilo utente, Assegnazione dei ruoli agli utenti, lettura dei ruoli</a:t>
            </a:r>
            <a:endParaRPr lang="it-IT" dirty="0"/>
          </a:p>
          <a:p>
            <a:r>
              <a:rPr lang="it-IT" dirty="0"/>
              <a:t>Autorizzazione alle risorse mediante ruoli e claims</a:t>
            </a:r>
          </a:p>
          <a:p>
            <a:r>
              <a:rPr lang="it-IT" dirty="0"/>
              <a:t>Preparazione delle API ad applicazione SPA</a:t>
            </a:r>
          </a:p>
          <a:p>
            <a:r>
              <a:rPr lang="it-IT" dirty="0"/>
              <a:t>OpenApi Code generator, Swagger UI, Postman</a:t>
            </a:r>
          </a:p>
        </p:txBody>
      </p:sp>
    </p:spTree>
    <p:extLst>
      <p:ext uri="{BB962C8B-B14F-4D97-AF65-F5344CB8AC3E}">
        <p14:creationId xmlns:p14="http://schemas.microsoft.com/office/powerpoint/2010/main" val="165626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NET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.NET Framework</a:t>
            </a:r>
          </a:p>
          <a:p>
            <a:r>
              <a:rPr lang="it-IT" dirty="0"/>
              <a:t>.NET Standard</a:t>
            </a:r>
          </a:p>
          <a:p>
            <a:r>
              <a:rPr lang="it-IT" dirty="0"/>
              <a:t>.NET Core</a:t>
            </a:r>
          </a:p>
          <a:p>
            <a:r>
              <a:rPr lang="it-IT" dirty="0"/>
              <a:t>.NET5</a:t>
            </a:r>
          </a:p>
          <a:p>
            <a:pPr marL="0" indent="0">
              <a:buNone/>
            </a:pPr>
            <a:r>
              <a:rPr lang="it-IT" dirty="0"/>
              <a:t>L’evoluzione del framework in funzione delle esigenze di mercato.</a:t>
            </a:r>
          </a:p>
          <a:p>
            <a:pPr marL="0" indent="0">
              <a:buNone/>
            </a:pPr>
            <a:r>
              <a:rPr lang="it-IT" dirty="0"/>
              <a:t>.NET diventa OpenSource (</a:t>
            </a:r>
            <a:r>
              <a:rPr lang="it-IT" dirty="0">
                <a:hlinkClick r:id="rId2"/>
              </a:rPr>
              <a:t>https://referencesource.microsoft.com/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Il deploy in linux e docker.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web e l’importanza delle applicazioni web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 paradigmi di sviluppo WEB</a:t>
            </a:r>
          </a:p>
          <a:p>
            <a:r>
              <a:rPr lang="it-IT" dirty="0"/>
              <a:t>MVC (model-view-controller)</a:t>
            </a:r>
          </a:p>
          <a:p>
            <a:r>
              <a:rPr lang="it-IT" dirty="0"/>
              <a:t>SPA (single page application)</a:t>
            </a:r>
          </a:p>
          <a:p>
            <a:r>
              <a:rPr lang="it-IT" dirty="0"/>
              <a:t>M-V-VM (model-view-viewmodel)</a:t>
            </a:r>
          </a:p>
          <a:p>
            <a:r>
              <a:rPr lang="it-IT" dirty="0"/>
              <a:t>REST (e WebAPI)</a:t>
            </a:r>
          </a:p>
          <a:p>
            <a:pPr marL="0" indent="0">
              <a:buNone/>
            </a:pPr>
            <a:r>
              <a:rPr lang="it-IT" dirty="0"/>
              <a:t>MVC in AspNet e AspNet5, l’evoluzione di razor</a:t>
            </a:r>
          </a:p>
        </p:txBody>
      </p:sp>
    </p:spTree>
    <p:extLst>
      <p:ext uri="{BB962C8B-B14F-4D97-AF65-F5344CB8AC3E}">
        <p14:creationId xmlns:p14="http://schemas.microsoft.com/office/powerpoint/2010/main" val="52334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Patterns (ripasso)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Inversion of Control</a:t>
            </a:r>
          </a:p>
          <a:p>
            <a:r>
              <a:rPr lang="it-IT" dirty="0"/>
              <a:t>Dependency Injection (DI)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 cosa serve la dependency injection</a:t>
            </a:r>
          </a:p>
          <a:p>
            <a:pPr marL="0" indent="0">
              <a:buNone/>
            </a:pPr>
            <a:r>
              <a:rPr lang="it-IT" dirty="0"/>
              <a:t>Perchè usare la dependency injection</a:t>
            </a:r>
          </a:p>
          <a:p>
            <a:pPr marL="0" indent="0">
              <a:buNone/>
            </a:pPr>
            <a:r>
              <a:rPr lang="it-IT" dirty="0"/>
              <a:t>Un esempio di custom DI</a:t>
            </a:r>
          </a:p>
          <a:p>
            <a:pPr marL="0" indent="0">
              <a:buNone/>
            </a:pPr>
            <a:r>
              <a:rPr lang="it-IT" dirty="0"/>
              <a:t>La DI in AspNet5</a:t>
            </a:r>
          </a:p>
        </p:txBody>
      </p:sp>
    </p:spTree>
    <p:extLst>
      <p:ext uri="{BB962C8B-B14F-4D97-AF65-F5344CB8AC3E}">
        <p14:creationId xmlns:p14="http://schemas.microsoft.com/office/powerpoint/2010/main" val="44267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e servizi nelle applicazioni AspNet5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file Startup.cs</a:t>
            </a:r>
          </a:p>
          <a:p>
            <a:r>
              <a:rPr lang="it-IT" dirty="0"/>
              <a:t>La configurazione dell’app</a:t>
            </a:r>
          </a:p>
          <a:p>
            <a:r>
              <a:rPr lang="it-IT" dirty="0"/>
              <a:t>I servizi dell’applicazione e il ciclo di vita dei servizi</a:t>
            </a:r>
          </a:p>
          <a:p>
            <a:pPr marL="0" indent="0">
              <a:buNone/>
            </a:pPr>
            <a:r>
              <a:rPr lang="it-IT" dirty="0"/>
              <a:t>Come creare un servizio per implementare delle features</a:t>
            </a:r>
          </a:p>
          <a:p>
            <a:pPr marL="0" indent="0">
              <a:buNone/>
            </a:pPr>
            <a:r>
              <a:rPr lang="it-IT" dirty="0"/>
              <a:t>La divisione della responsabilità e le dipendenze tra i servizi</a:t>
            </a:r>
          </a:p>
          <a:p>
            <a:pPr marL="0" indent="0">
              <a:buNone/>
            </a:pPr>
            <a:r>
              <a:rPr lang="it-IT" dirty="0"/>
              <a:t>L’iniezione di un servizio mediante DI</a:t>
            </a:r>
          </a:p>
        </p:txBody>
      </p:sp>
    </p:spTree>
    <p:extLst>
      <p:ext uri="{BB962C8B-B14F-4D97-AF65-F5344CB8AC3E}">
        <p14:creationId xmlns:p14="http://schemas.microsoft.com/office/powerpoint/2010/main" val="281439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Basi di dati relazionali e ORM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</a:t>
            </a:r>
            <a:r>
              <a:rPr lang="it-IT" dirty="0"/>
              <a:t> core</a:t>
            </a:r>
          </a:p>
          <a:p>
            <a:r>
              <a:rPr lang="it-IT" dirty="0"/>
              <a:t>Il context, le collection e i models</a:t>
            </a:r>
          </a:p>
          <a:p>
            <a:r>
              <a:rPr lang="it-IT" dirty="0"/>
              <a:t>Configurazione</a:t>
            </a:r>
          </a:p>
          <a:p>
            <a:pPr marL="0" indent="0">
              <a:buNone/>
            </a:pPr>
            <a:r>
              <a:rPr lang="it-IT" dirty="0"/>
              <a:t>Connessione al BD con EF Core</a:t>
            </a:r>
          </a:p>
          <a:p>
            <a:pPr marL="0" indent="0">
              <a:buNone/>
            </a:pPr>
            <a:r>
              <a:rPr lang="it-IT" dirty="0"/>
              <a:t>Gestione delle relazioni e dei modelli </a:t>
            </a:r>
            <a:r>
              <a:rPr lang="en-US" dirty="0"/>
              <a:t>“model-first”</a:t>
            </a:r>
          </a:p>
          <a:p>
            <a:pPr marL="0" indent="0">
              <a:buNone/>
            </a:pPr>
            <a:r>
              <a:rPr lang="it-IT" dirty="0"/>
              <a:t>Modifiche dei dati madiante Migrations</a:t>
            </a:r>
          </a:p>
        </p:txBody>
      </p:sp>
    </p:spTree>
    <p:extLst>
      <p:ext uri="{BB962C8B-B14F-4D97-AF65-F5344CB8AC3E}">
        <p14:creationId xmlns:p14="http://schemas.microsoft.com/office/powerpoint/2010/main" val="333033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Thread e task (ripasso)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Thread e task</a:t>
            </a:r>
          </a:p>
          <a:p>
            <a:r>
              <a:rPr lang="it-IT" dirty="0"/>
              <a:t>Il task in C#</a:t>
            </a:r>
          </a:p>
          <a:p>
            <a:r>
              <a:rPr lang="it-IT" dirty="0"/>
              <a:t>Il pattern async-await</a:t>
            </a:r>
          </a:p>
          <a:p>
            <a:pPr marL="0" indent="0">
              <a:buNone/>
            </a:pPr>
            <a:r>
              <a:rPr lang="it-IT" dirty="0"/>
              <a:t>Come usare al meglio i task nelle operazioni http</a:t>
            </a:r>
          </a:p>
          <a:p>
            <a:pPr marL="0" indent="0">
              <a:buNone/>
            </a:pPr>
            <a:r>
              <a:rPr lang="it-IT" dirty="0"/>
              <a:t>Come creare background services</a:t>
            </a:r>
          </a:p>
          <a:p>
            <a:pPr marL="0" indent="0">
              <a:buNone/>
            </a:pPr>
            <a:r>
              <a:rPr lang="it-IT" dirty="0"/>
              <a:t>Come gestire attività schedulata</a:t>
            </a:r>
          </a:p>
        </p:txBody>
      </p:sp>
    </p:spTree>
    <p:extLst>
      <p:ext uri="{BB962C8B-B14F-4D97-AF65-F5344CB8AC3E}">
        <p14:creationId xmlns:p14="http://schemas.microsoft.com/office/powerpoint/2010/main" val="5349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b="0" i="0" u="none" strike="noStrike" baseline="0" dirty="0">
                <a:latin typeface="CIDFont+F2"/>
              </a:rPr>
              <a:t>Startup di un progetto aspnet5</a:t>
            </a:r>
          </a:p>
          <a:p>
            <a:pPr algn="l"/>
            <a:r>
              <a:rPr lang="it-IT" b="0" i="0" u="none" strike="noStrike" baseline="0" dirty="0">
                <a:latin typeface="CIDFont+F2"/>
              </a:rPr>
              <a:t>Inizializzazione e creazione di un contesto</a:t>
            </a:r>
          </a:p>
          <a:p>
            <a:pPr algn="l"/>
            <a:r>
              <a:rPr lang="it-IT" b="0" i="0" u="none" strike="noStrike" baseline="0" dirty="0">
                <a:latin typeface="CIDFont+F2"/>
              </a:rPr>
              <a:t>Creazione dei modelli dei dati</a:t>
            </a:r>
          </a:p>
          <a:p>
            <a:pPr algn="l"/>
            <a:r>
              <a:rPr lang="it-IT" b="0" i="0" u="none" strike="noStrike" baseline="0" dirty="0">
                <a:latin typeface="CIDFont+F2"/>
              </a:rPr>
              <a:t>Scaffolfing delle entità e delle viste</a:t>
            </a:r>
          </a:p>
          <a:p>
            <a:pPr algn="l"/>
            <a:r>
              <a:rPr lang="it-IT" b="0" i="0" u="none" strike="noStrike" baseline="0" dirty="0">
                <a:latin typeface="CIDFont+F2"/>
              </a:rPr>
              <a:t>Integrazione di servizi e di attività schedulate</a:t>
            </a:r>
          </a:p>
          <a:p>
            <a:pPr algn="l"/>
            <a:r>
              <a:rPr lang="it-IT" b="0" i="0" u="none" strike="noStrike" baseline="0" dirty="0">
                <a:latin typeface="CIDFont+F2"/>
              </a:rPr>
              <a:t>Refactoring (e introduzione ai manager)</a:t>
            </a:r>
          </a:p>
          <a:p>
            <a:pPr algn="l"/>
            <a:r>
              <a:rPr lang="it-IT" b="0" i="0" u="none" strike="noStrike" baseline="0" dirty="0">
                <a:latin typeface="CIDFont+F2"/>
              </a:rPr>
              <a:t>Apification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930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Url filtering: filtri e policy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Cos’è l’Url filtering</a:t>
            </a:r>
          </a:p>
          <a:p>
            <a:r>
              <a:rPr lang="it-IT" dirty="0"/>
              <a:t>Cosa sono le policy di accesso ai metodi</a:t>
            </a:r>
          </a:p>
          <a:p>
            <a:pPr marL="0" indent="0">
              <a:buNone/>
            </a:pPr>
            <a:r>
              <a:rPr lang="it-IT" dirty="0"/>
              <a:t>Utilizzo di filtri predefiniti</a:t>
            </a:r>
          </a:p>
          <a:p>
            <a:pPr marL="0" indent="0">
              <a:buNone/>
            </a:pPr>
            <a:r>
              <a:rPr lang="it-IT" dirty="0"/>
              <a:t>Implenetazione di filtri e policy custom</a:t>
            </a:r>
          </a:p>
        </p:txBody>
      </p:sp>
    </p:spTree>
    <p:extLst>
      <p:ext uri="{BB962C8B-B14F-4D97-AF65-F5344CB8AC3E}">
        <p14:creationId xmlns:p14="http://schemas.microsoft.com/office/powerpoint/2010/main" val="103280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150</TotalTime>
  <Words>499</Words>
  <Application>Microsoft Office PowerPoint</Application>
  <PresentationFormat>Custom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CIDFont+F2</vt:lpstr>
      <vt:lpstr>Tech 16x9</vt:lpstr>
      <vt:lpstr>Formazione Indaco Project</vt:lpstr>
      <vt:lpstr>DOT NET</vt:lpstr>
      <vt:lpstr>Il web e l’importanza delle applicazioni web</vt:lpstr>
      <vt:lpstr>Design Patterns (ripasso)</vt:lpstr>
      <vt:lpstr>Feature e servizi nelle applicazioni AspNet5</vt:lpstr>
      <vt:lpstr>Basi di dati relazionali e ORM</vt:lpstr>
      <vt:lpstr>Thread e task (ripasso)</vt:lpstr>
      <vt:lpstr>Esercizio </vt:lpstr>
      <vt:lpstr>Url filtering: filtri e policy </vt:lpstr>
      <vt:lpstr>Autenticazione</vt:lpstr>
      <vt:lpstr>Autenticazione JWT</vt:lpstr>
      <vt:lpstr>Il protocollo HTTP</vt:lpstr>
      <vt:lpstr>Web Api e autenticazione</vt:lpstr>
      <vt:lpstr>Esercizio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Formazione Indaco Project</dc:title>
  <dc:creator>Giuseppe Riolo</dc:creator>
  <cp:lastModifiedBy>Giuseppe Riolo</cp:lastModifiedBy>
  <cp:revision>13</cp:revision>
  <dcterms:created xsi:type="dcterms:W3CDTF">2021-11-09T10:24:21Z</dcterms:created>
  <dcterms:modified xsi:type="dcterms:W3CDTF">2021-11-16T07:35:56Z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