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4898463-2DDA-45A1-9DD7-BDFEABD348D1}">
          <p14:sldIdLst>
            <p14:sldId id="256"/>
            <p14:sldId id="257"/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697" autoAdjust="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BED3D-EF16-415E-9509-49F97F31CEE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C5E09-3262-44C5-B436-68FDA7E17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ee912.tistory.com/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https://journee912.tistory.com/3</a:t>
            </a:r>
            <a:endParaRPr lang="en-US" altLang="ko-KR" dirty="0"/>
          </a:p>
          <a:p>
            <a:r>
              <a:rPr lang="ko-KR" altLang="en-US" dirty="0"/>
              <a:t>이더넷</a:t>
            </a:r>
            <a:r>
              <a:rPr lang="en-US" altLang="ko-KR" dirty="0"/>
              <a:t>(Ethernet), SLIP, ATM </a:t>
            </a:r>
            <a:r>
              <a:rPr lang="ko-KR" altLang="en-US" dirty="0"/>
              <a:t>등의 </a:t>
            </a:r>
            <a:endParaRPr lang="en-US" altLang="ko-KR" dirty="0"/>
          </a:p>
          <a:p>
            <a:r>
              <a:rPr lang="ko-KR" altLang="en-US" dirty="0"/>
              <a:t>하나의 시스템에 다수의 사용자들이 동시에 접속하여 사용할 수 있다</a:t>
            </a:r>
            <a:r>
              <a:rPr lang="en-US" altLang="ko-KR" dirty="0"/>
              <a:t>.</a:t>
            </a:r>
            <a:r>
              <a:rPr lang="ko-KR" altLang="en-US" dirty="0"/>
              <a:t> 각 접속자들은 다수의 응용 프로그램을 실행할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PC</a:t>
            </a:r>
            <a:r>
              <a:rPr lang="ko-KR" altLang="en-US" dirty="0"/>
              <a:t>급 서버에서도 엔터프라이즈 급의 성능을 발휘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5E09-3262-44C5-B436-68FDA7E174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9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 명령어를 직접 입력하지 않고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마우스로 아이콘이나 메뉴를 선택하여 모든 작업을 수행하는 방식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체제가 각 작업의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이용시간을 제어하여 응용 프로그램 실행 중 문제가 발생하면 해당 프로그램을 강제 종료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5E09-3262-44C5-B436-68FDA7E174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6E9AB-8BB4-4873-9D56-F360E0DD7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94605"/>
            <a:ext cx="7766936" cy="1646302"/>
          </a:xfrm>
        </p:spPr>
        <p:txBody>
          <a:bodyPr/>
          <a:lstStyle/>
          <a:p>
            <a:pPr algn="ctr"/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Window</a:t>
            </a:r>
            <a:r>
              <a:rPr lang="ko-KR" altLang="en-US" sz="6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6600" dirty="0"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endParaRPr lang="ko-KR" altLang="en-US" sz="6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A40D0-3FA0-4C49-9275-78C42C96C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45963"/>
            <a:ext cx="7766936" cy="109689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최선호</a:t>
            </a:r>
          </a:p>
        </p:txBody>
      </p:sp>
    </p:spTree>
    <p:extLst>
      <p:ext uri="{BB962C8B-B14F-4D97-AF65-F5344CB8AC3E}">
        <p14:creationId xmlns:p14="http://schemas.microsoft.com/office/powerpoint/2010/main" val="116873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5F80-65C2-4A49-BFA8-5DAD5DB3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E3EA7-A556-4372-B06E-279C3430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다양한 네트워크 환경을 지원하여 대부분의 네트워크 프로그램을 지원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x86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시스템에 최적화 효율적인 방식으로 설계</a:t>
            </a:r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운영체제의 핵심인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커널뿐만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아니라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관련 자료의 소스가 공개된 프로그램</a:t>
            </a:r>
            <a:b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Multi-User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Multitasking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이 가능하다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r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r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※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커널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운영체제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(OS)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심장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794D3-7655-45EC-97B4-8353A2E67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3" r="11926" b="42621"/>
          <a:stretch/>
        </p:blipFill>
        <p:spPr>
          <a:xfrm>
            <a:off x="6096000" y="55533"/>
            <a:ext cx="3213101" cy="21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5F80-65C2-4A49-BFA8-5DAD5DB3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E3EA7-A556-4372-B06E-279C3430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FAT32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파일 시스템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GUI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선점형 멀티태스킹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자의 긴 파일명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Single-User</a:t>
            </a: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r">
              <a:buNone/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r">
              <a:buNone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※ FAT : 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파일이나 디렉터리가 저장되어 있는 위치 정보를 저장하는 테이블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2DAAF-BA02-4286-8D06-434D7795C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2"/>
          <a:stretch/>
        </p:blipFill>
        <p:spPr>
          <a:xfrm>
            <a:off x="6451599" y="577851"/>
            <a:ext cx="3117235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E4819F-E8ED-43AE-8115-A21331F4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8" y="1054101"/>
            <a:ext cx="8931137" cy="1763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7B0DE2-E564-4649-9AAF-E67FAA191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86" b="53597"/>
          <a:stretch/>
        </p:blipFill>
        <p:spPr>
          <a:xfrm>
            <a:off x="527188" y="1468194"/>
            <a:ext cx="8781912" cy="2924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F301C6-3A30-4971-B98E-6C2EF153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85" r="-735"/>
          <a:stretch/>
        </p:blipFill>
        <p:spPr>
          <a:xfrm>
            <a:off x="527188" y="1637526"/>
            <a:ext cx="10674212" cy="25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CDFD7F-7A90-4EA6-AF6D-3BADEE103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1" b="53472"/>
          <a:stretch/>
        </p:blipFill>
        <p:spPr>
          <a:xfrm>
            <a:off x="537079" y="1002918"/>
            <a:ext cx="9026021" cy="3754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0B8B2E-793E-478E-AFFE-5812A23F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5"/>
          <a:stretch/>
        </p:blipFill>
        <p:spPr>
          <a:xfrm>
            <a:off x="524379" y="2276774"/>
            <a:ext cx="10524621" cy="30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630D69-3B33-4E33-A1A5-0E6BD656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2336800"/>
            <a:ext cx="3429000" cy="3429000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1537949F-7312-4B47-B438-933E95F5A8DD}"/>
              </a:ext>
            </a:extLst>
          </p:cNvPr>
          <p:cNvSpPr/>
          <p:nvPr/>
        </p:nvSpPr>
        <p:spPr>
          <a:xfrm>
            <a:off x="2781300" y="1562100"/>
            <a:ext cx="3086100" cy="1866900"/>
          </a:xfrm>
          <a:prstGeom prst="wedgeEllipseCallout">
            <a:avLst>
              <a:gd name="adj1" fmla="val 39301"/>
              <a:gd name="adj2" fmla="val 4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/>
              <a:t>끝</a:t>
            </a:r>
            <a:r>
              <a:rPr lang="en-US" altLang="ko-KR" sz="6600" dirty="0"/>
              <a:t>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315654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77</Words>
  <Application>Microsoft Office PowerPoint</Application>
  <PresentationFormat>와이드스크린</PresentationFormat>
  <Paragraphs>31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Trebuchet MS</vt:lpstr>
      <vt:lpstr>Wingdings 3</vt:lpstr>
      <vt:lpstr>패싯</vt:lpstr>
      <vt:lpstr>Window와 Linux</vt:lpstr>
      <vt:lpstr>Linux의 특징</vt:lpstr>
      <vt:lpstr>Window의 특징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Window와 Linux</dc:title>
  <dc:creator>Administrator</dc:creator>
  <cp:lastModifiedBy>Administrator</cp:lastModifiedBy>
  <cp:revision>6</cp:revision>
  <dcterms:created xsi:type="dcterms:W3CDTF">2019-10-15T14:23:39Z</dcterms:created>
  <dcterms:modified xsi:type="dcterms:W3CDTF">2019-10-15T15:24:46Z</dcterms:modified>
</cp:coreProperties>
</file>