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f78d50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f78d50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0708b3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0708b3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0708b3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0708b3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0708b3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0708b3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ews.koreaportal.com/articles/28811/20121026/%EC%8B%9C%EC%9E%91-%EB%B2%84%ED%8A%BC-%EC%97%86%EA%B3%A0-%EB%AA%A8%EB%B0%94%EC%9D%BC-%EA%B8%B0%EA%B8%B0-%ED%98%B8%ED%99%98%EB%90%98%EB%8A%94-ms.ht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2019년 10월 16일 지혜영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495500"/>
            <a:ext cx="75057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무료 운영체제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오픈소스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멀티유저 , 멀티태스킹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높은 이식성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819150" y="499225"/>
            <a:ext cx="2111400" cy="645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Oswald"/>
                <a:ea typeface="Oswald"/>
                <a:cs typeface="Oswald"/>
                <a:sym typeface="Oswald"/>
              </a:rPr>
              <a:t>리 눅 스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4657300" y="1373300"/>
            <a:ext cx="3960000" cy="720000"/>
          </a:xfrm>
          <a:prstGeom prst="rect">
            <a:avLst/>
          </a:prstGeom>
          <a:solidFill>
            <a:srgbClr val="FFE599">
              <a:alpha val="4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문제가 발생해도 보상 X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전세계 유저들이 대응 및 공유 가능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000375" y="637775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666666"/>
                </a:highlight>
                <a:latin typeface="Oswald"/>
                <a:ea typeface="Oswald"/>
                <a:cs typeface="Oswald"/>
                <a:sym typeface="Oswald"/>
              </a:rPr>
              <a:t>리누스 토발즈가 개발한 Unix OS 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233300" y="2219233"/>
            <a:ext cx="2808000" cy="450000"/>
          </a:xfrm>
          <a:prstGeom prst="rect">
            <a:avLst/>
          </a:prstGeom>
          <a:solidFill>
            <a:srgbClr val="FFE599">
              <a:alpha val="4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자유로운 수정 및 배포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4657300" y="2871367"/>
            <a:ext cx="3960000" cy="720000"/>
          </a:xfrm>
          <a:prstGeom prst="rect">
            <a:avLst/>
          </a:prstGeom>
          <a:solidFill>
            <a:srgbClr val="FFE599">
              <a:alpha val="4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하나의 시스템, 다수의 사용자가 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다수의 응용프로그램 실행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5233300" y="3717300"/>
            <a:ext cx="2808000" cy="450000"/>
          </a:xfrm>
          <a:prstGeom prst="rect">
            <a:avLst/>
          </a:prstGeom>
          <a:solidFill>
            <a:srgbClr val="FFE599">
              <a:alpha val="4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C언어 + 어셈블리어 조합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495500"/>
            <a:ext cx="75057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유료 </a:t>
            </a:r>
            <a:r>
              <a:rPr lang="ko" sz="2400">
                <a:latin typeface="Oswald"/>
                <a:ea typeface="Oswald"/>
                <a:cs typeface="Oswald"/>
                <a:sym typeface="Oswald"/>
              </a:rPr>
              <a:t>운영체제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오픈소스 X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GUI (그래픽 기반 인터페이스)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싱글 유저, 선점형 멀티태스킹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19150" y="499225"/>
            <a:ext cx="2111400" cy="645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Oswald"/>
                <a:ea typeface="Oswald"/>
                <a:cs typeface="Oswald"/>
                <a:sym typeface="Oswald"/>
              </a:rPr>
              <a:t>윈 도 우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000375" y="637775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highlight>
                  <a:srgbClr val="666666"/>
                </a:highlight>
                <a:latin typeface="Oswald"/>
                <a:ea typeface="Oswald"/>
                <a:cs typeface="Oswald"/>
                <a:sym typeface="Oswald"/>
              </a:rPr>
              <a:t>마이크로소프사가 개발한 OS</a:t>
            </a:r>
            <a:r>
              <a:rPr lang="ko" sz="1800">
                <a:solidFill>
                  <a:srgbClr val="FFFFFF"/>
                </a:solidFill>
                <a:highlight>
                  <a:srgbClr val="666666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rgbClr val="FFFFFF"/>
              </a:solidFill>
              <a:highlight>
                <a:srgbClr val="666666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516850" y="3004525"/>
            <a:ext cx="2808000" cy="457200"/>
          </a:xfrm>
          <a:prstGeom prst="rect">
            <a:avLst/>
          </a:prstGeom>
          <a:solidFill>
            <a:srgbClr val="FFE599">
              <a:alpha val="4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마우스로 작업 수행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516850" y="3721775"/>
            <a:ext cx="2808000" cy="457200"/>
          </a:xfrm>
          <a:prstGeom prst="rect">
            <a:avLst/>
          </a:prstGeom>
          <a:solidFill>
            <a:srgbClr val="FFE599">
              <a:alpha val="43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우선 순위대로 작업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50" y="433800"/>
            <a:ext cx="5664199" cy="38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2701413" y="4275550"/>
            <a:ext cx="2106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기사 출처 [코리아 포털]</a:t>
            </a:r>
            <a:endParaRPr i="1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128125" y="1593875"/>
            <a:ext cx="3510300" cy="288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•약 5배 빨라진 속도</a:t>
            </a:r>
            <a:endParaRPr sz="180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•아이콘의 타일화 등 디자인 변화</a:t>
            </a:r>
            <a:endParaRPr sz="180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•스타일 UI 채택 </a:t>
            </a:r>
            <a:endParaRPr sz="180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 ➞</a:t>
            </a:r>
            <a:r>
              <a:rPr lang="ko" sz="18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터치에 최적화</a:t>
            </a:r>
            <a:endParaRPr sz="180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•</a:t>
            </a:r>
            <a:r>
              <a:rPr lang="ko" sz="1800">
                <a:latin typeface="Oswald"/>
                <a:ea typeface="Oswald"/>
                <a:cs typeface="Oswald"/>
                <a:sym typeface="Oswald"/>
              </a:rPr>
              <a:t>인터넷 익스플로러10 출시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 ➞E10에서 액티브X 먹통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•사라진 </a:t>
            </a:r>
            <a:r>
              <a:rPr lang="ko" sz="18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시작버튼</a:t>
            </a:r>
            <a:endParaRPr sz="180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 ➞</a:t>
            </a:r>
            <a:r>
              <a:rPr lang="ko" sz="1800">
                <a:latin typeface="Oswald"/>
                <a:ea typeface="Oswald"/>
                <a:cs typeface="Oswald"/>
                <a:sym typeface="Oswald"/>
              </a:rPr>
              <a:t>윈도우8.1버전에 재탑재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844625" y="433800"/>
            <a:ext cx="793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2012년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37" y="396825"/>
            <a:ext cx="6905926" cy="42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6360363" y="4443600"/>
            <a:ext cx="2106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기사 출처 [블로터]</a:t>
            </a:r>
            <a:endParaRPr i="1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985450" y="1047650"/>
            <a:ext cx="1852200" cy="275700"/>
          </a:xfrm>
          <a:prstGeom prst="rect">
            <a:avLst/>
          </a:prstGeom>
          <a:solidFill>
            <a:srgbClr val="FFE599">
              <a:alpha val="17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1346425" y="1323350"/>
            <a:ext cx="5090100" cy="275700"/>
          </a:xfrm>
          <a:prstGeom prst="rect">
            <a:avLst/>
          </a:prstGeom>
          <a:solidFill>
            <a:srgbClr val="FFE599">
              <a:alpha val="17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119025" y="2762150"/>
            <a:ext cx="6965700" cy="177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리눅스를 노린 다양한 랜섬웨어(에레버스, MOTD, LUCKY 등)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Oswald"/>
                <a:ea typeface="Oswald"/>
                <a:cs typeface="Oswald"/>
                <a:sym typeface="Oswald"/>
              </a:rPr>
              <a:t>랜섬웨어란?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Oswald"/>
                <a:ea typeface="Oswald"/>
                <a:cs typeface="Oswald"/>
                <a:sym typeface="Oswald"/>
              </a:rPr>
              <a:t>시스템화면 또는 파일등을 암호화하여 사용자가 접근하지 못하도록 제한하고, 사용자에게 복구를 위한 돈을 지급할 것을 강요하는 악성 프로그램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844625" y="433800"/>
            <a:ext cx="793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2017년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