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C5F7870-11F6-4634-BC10-321EEF29EDA3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620FA73-FFDB-493A-8AEE-8417019D87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김성</a:t>
            </a:r>
            <a:r>
              <a:rPr lang="ko-KR" altLang="en-US" dirty="0"/>
              <a:t>국</a:t>
            </a:r>
          </a:p>
        </p:txBody>
      </p:sp>
    </p:spTree>
    <p:extLst>
      <p:ext uri="{BB962C8B-B14F-4D97-AF65-F5344CB8AC3E}">
        <p14:creationId xmlns:p14="http://schemas.microsoft.com/office/powerpoint/2010/main" val="19853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</a:t>
            </a:r>
            <a:r>
              <a:rPr lang="en-US" altLang="ko-KR" dirty="0" smtClean="0"/>
              <a:t>Xml</a:t>
            </a:r>
          </a:p>
          <a:p>
            <a:r>
              <a:rPr lang="ko-KR" altLang="en-US" dirty="0" smtClean="0"/>
              <a:t>페이지의 일부만을 위한 데이터를 로드 함</a:t>
            </a:r>
            <a:endParaRPr lang="en-US" altLang="ko-KR" dirty="0" smtClean="0"/>
          </a:p>
          <a:p>
            <a:r>
              <a:rPr lang="ko-KR" altLang="en-US" dirty="0" smtClean="0"/>
              <a:t>클라이언트와 서버간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데이터를 주고받음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18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장</a:t>
            </a:r>
            <a:r>
              <a:rPr lang="en-US" altLang="ko-KR" dirty="0"/>
              <a:t>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10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속도 향상</a:t>
            </a:r>
            <a:endParaRPr lang="en-US" altLang="ko-KR" dirty="0" smtClean="0"/>
          </a:p>
          <a:p>
            <a:r>
              <a:rPr lang="ko-KR" altLang="en-US" dirty="0" smtClean="0"/>
              <a:t>서버 처리가 완료 될 때 까지 기다릴 필요 없음</a:t>
            </a:r>
            <a:endParaRPr lang="en-US" altLang="ko-KR" dirty="0" smtClean="0"/>
          </a:p>
          <a:p>
            <a:r>
              <a:rPr lang="ko-KR" altLang="en-US" dirty="0" smtClean="0"/>
              <a:t>코딩이 </a:t>
            </a:r>
            <a:r>
              <a:rPr lang="ko-KR" altLang="en-US" dirty="0" err="1" smtClean="0"/>
              <a:t>줄어들음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관리가 안됨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연속으로 데이터 요청 시 서버 부하 증가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시 사용자에게 진행 정보가 주어지지 않음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</TotalTime>
  <Words>56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모양</vt:lpstr>
      <vt:lpstr>AJAX</vt:lpstr>
      <vt:lpstr>AJAX란</vt:lpstr>
      <vt:lpstr>AJAX 장 단점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Administrator</dc:creator>
  <cp:lastModifiedBy>Administrator</cp:lastModifiedBy>
  <cp:revision>2</cp:revision>
  <dcterms:created xsi:type="dcterms:W3CDTF">2019-12-01T13:46:41Z</dcterms:created>
  <dcterms:modified xsi:type="dcterms:W3CDTF">2019-12-01T13:57:35Z</dcterms:modified>
</cp:coreProperties>
</file>