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6" d="100"/>
          <a:sy n="156" d="100"/>
        </p:scale>
        <p:origin x="-324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05998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gurubee.net/pages/viewpage.action?pageId=26740787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o-world.tistory.com/entry/IOC%EC%99%80-DI-%EC%97%90-%EB%8C%80%ED%95%98%EC%97%AC-%EC%8A%A4%ED%94%84%EB%A7%81-%EA%B0%9C%EB%85%90-%EC%9D%B4%ED%95%B4%ED%95%98%EA%B8%B0-%EC%89%BD%EA%B2%8C-%EC%84%A4%EB%AA%85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a51a75f3a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a51a75f3a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http://wiki.gurubee.net/pages/viewpage.action?pageId=26740787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https://mo-world.tistory.com/entry/IOC%EC%99%80-DI-%EC%97%90-%EB%8C%80%ED%95%98%EC%97%AC-%EC%8A%A4%ED%94%84%EB%A7%81-%EA%B0%9C%EB%85%90-%EC%9D%B4%ED%95%B4%ED%95%98%EA%B8%B0-%EC%89%BD%EA%B2%8C-%EC%84%A4%EB%AA%85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51a75f3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51a75f3a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6fe45f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6fe45f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김성국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IOC (INVERSION OF CONTROL)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IOC 란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기존에는 개발자가 프로그램의 흐름을 제어하는 주체였음.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스프링에서는 객체의 생성~ 생명주기 관리를 컨테이너가 도맡아 하게 됨.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IOC의 장점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인터페이스 기반 설계 가능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컴퍼넌트 재사용성 증가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체계적이고 효율적인 DEPENDENCY 관리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 (DEPENDENCY INJECTION)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 란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객체간의 의존성을 자신이 아닌 외부에서 주입하는 개념.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기존에는 NEW 하고 의존성을 직접 줬다면 스프링에서는 AUTOWIRED를 통해 컨테이너에 의존성 주입을 맡김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장점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인터페이스만 미리 만들어 놓고 설계 가능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확장성이 뛰어남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의존 주입 되는 클래스에서는 변경없이 기존의 코드 재사용 가능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AOP (Aspect </a:t>
            </a:r>
            <a:r>
              <a:rPr lang="en-US" dirty="0" smtClean="0"/>
              <a:t>Oriented Programming)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</a:pPr>
            <a:r>
              <a:rPr lang="en-US" altLang="ko-KR" dirty="0" smtClean="0"/>
              <a:t>AOP</a:t>
            </a:r>
            <a:r>
              <a:rPr lang="ko-KR" altLang="en-US" dirty="0" smtClean="0"/>
              <a:t>란</a:t>
            </a:r>
            <a:endParaRPr lang="en-US" altLang="ko-KR" dirty="0" smtClean="0"/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</a:pPr>
            <a:r>
              <a:rPr lang="ko-KR" altLang="en-US" dirty="0" smtClean="0"/>
              <a:t>관점지향</a:t>
            </a:r>
            <a:endParaRPr lang="en-US" altLang="ko-KR" dirty="0" smtClean="0"/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</a:pPr>
            <a:r>
              <a:rPr lang="ko-KR" altLang="en-US" dirty="0" smtClean="0"/>
              <a:t>핵심 관심들 사이에 꼭 들어가야 할 부가적인 기능들을 한 대 묶어주는 것</a:t>
            </a:r>
            <a:endParaRPr lang="en-US" altLang="ko-KR" dirty="0" smtClean="0"/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Administrator\Downloads\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64" y="891540"/>
            <a:ext cx="6337236" cy="353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66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Administrator\Downloads\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480" y="260604"/>
            <a:ext cx="523875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3640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130</Words>
  <Application>Microsoft Office PowerPoint</Application>
  <PresentationFormat>화면 슬라이드 쇼(16:9)</PresentationFormat>
  <Paragraphs>24</Paragraphs>
  <Slides>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Simple Dark</vt:lpstr>
      <vt:lpstr>SPRING</vt:lpstr>
      <vt:lpstr>IOC (INVERSION OF CONTROL)</vt:lpstr>
      <vt:lpstr>DI (DEPENDENCY INJECTION)</vt:lpstr>
      <vt:lpstr>AOP (Aspect Oriented Programming)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cp:lastModifiedBy>Administrator</cp:lastModifiedBy>
  <cp:revision>3</cp:revision>
  <dcterms:modified xsi:type="dcterms:W3CDTF">2019-12-01T14:08:55Z</dcterms:modified>
</cp:coreProperties>
</file>