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9" r:id="rId4"/>
    <p:sldId id="268" r:id="rId5"/>
    <p:sldId id="270" r:id="rId6"/>
    <p:sldId id="262" r:id="rId7"/>
    <p:sldId id="265" r:id="rId8"/>
    <p:sldId id="263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>
        <p:scale>
          <a:sx n="75" d="100"/>
          <a:sy n="75" d="100"/>
        </p:scale>
        <p:origin x="184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8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2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587" y="1606550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4" name="직각 삼각형 3"/>
          <p:cNvSpPr/>
          <p:nvPr/>
        </p:nvSpPr>
        <p:spPr>
          <a:xfrm flipH="1">
            <a:off x="10829676" y="2472856"/>
            <a:ext cx="1362323" cy="4385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2044700" cy="32131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350000" y="4925944"/>
            <a:ext cx="5930900" cy="1271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/>
              <a:t>조 용 수  </a:t>
            </a:r>
            <a:endParaRPr lang="ko-KR" altLang="en-US" sz="48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16428" y="2951095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> </a:t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47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36" y="772435"/>
            <a:ext cx="2608263" cy="52165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346" y="513723"/>
            <a:ext cx="39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내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레시피북</a:t>
            </a:r>
            <a:r>
              <a:rPr lang="en-US" altLang="ko-KR" b="1" dirty="0" smtClean="0">
                <a:latin typeface="Arial Black" panose="020B0A04020102020204" pitchFamily="34" charset="0"/>
              </a:rPr>
              <a:t>(JSP)</a:t>
            </a:r>
            <a:r>
              <a:rPr lang="ko-KR" altLang="en-US" b="1" dirty="0" smtClean="0">
                <a:latin typeface="Arial Black" panose="020B0A04020102020204" pitchFamily="34" charset="0"/>
              </a:rPr>
              <a:t>에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추가했어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(JAVA code </a:t>
            </a:r>
            <a:r>
              <a:rPr lang="ko-KR" altLang="en-US" b="1" dirty="0" smtClean="0">
                <a:latin typeface="Arial Black" panose="020B0A04020102020204" pitchFamily="34" charset="0"/>
              </a:rPr>
              <a:t>생성</a:t>
            </a:r>
            <a:r>
              <a:rPr lang="en-US" altLang="ko-KR" b="1" dirty="0" smtClean="0">
                <a:latin typeface="Arial Black" panose="020B0A04020102020204" pitchFamily="34" charset="0"/>
              </a:rPr>
              <a:t>)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JSP.java file </a:t>
            </a:r>
            <a:r>
              <a:rPr lang="ko-KR" altLang="en-US" b="1" dirty="0" smtClean="0">
                <a:latin typeface="Arial Black" panose="020B0A04020102020204" pitchFamily="34" charset="0"/>
              </a:rPr>
              <a:t>생성</a:t>
            </a:r>
            <a:endParaRPr lang="en-US" altLang="ko-KR" b="1" dirty="0" smtClean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4909" y="864377"/>
            <a:ext cx="39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한주먹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두주먹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여기는 요만큼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44597" y="526876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동료 </a:t>
            </a:r>
            <a:r>
              <a:rPr lang="en-US" altLang="ko-KR" b="1" dirty="0" smtClean="0"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들이 내 레시피를 해석할 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있도록 계량화를 해서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통일시켜야겠군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(JAVA code Compile</a:t>
            </a:r>
            <a:r>
              <a:rPr lang="en-US" altLang="ko-KR" b="1" dirty="0" smtClean="0">
                <a:latin typeface="Arial Black" panose="020B0A04020102020204" pitchFamily="34" charset="0"/>
              </a:rPr>
              <a:t>)</a:t>
            </a:r>
          </a:p>
          <a:p>
            <a:pPr algn="ctr"/>
            <a:r>
              <a:rPr lang="en-US" altLang="ko-KR" b="1" dirty="0" err="1" smtClean="0">
                <a:latin typeface="Arial Black" panose="020B0A04020102020204" pitchFamily="34" charset="0"/>
              </a:rPr>
              <a:t>JSP.class</a:t>
            </a:r>
            <a:r>
              <a:rPr lang="en-US" altLang="ko-KR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file </a:t>
            </a:r>
            <a:r>
              <a:rPr lang="ko-KR" altLang="en-US" b="1" dirty="0" smtClean="0">
                <a:latin typeface="Arial Black" panose="020B0A04020102020204" pitchFamily="34" charset="0"/>
              </a:rPr>
              <a:t>생성</a:t>
            </a:r>
            <a:endParaRPr lang="en-US" altLang="ko-KR" b="1" dirty="0" smtClean="0">
              <a:latin typeface="Arial Black" panose="020B0A040201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4" y="859971"/>
            <a:ext cx="9196619" cy="52401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58565" y="6003388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2329" y="473857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를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고용해야겠어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에게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알려줘야겠군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9" name="직각 삼각형 8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03830" y="6030547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OWNER(WEB PROGRAMER)</a:t>
            </a:r>
          </a:p>
        </p:txBody>
      </p:sp>
    </p:spTree>
    <p:extLst>
      <p:ext uri="{BB962C8B-B14F-4D97-AF65-F5344CB8AC3E}">
        <p14:creationId xmlns:p14="http://schemas.microsoft.com/office/powerpoint/2010/main" val="8578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0" grpId="0"/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850" y="16065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E N D</a:t>
            </a:r>
            <a:endParaRPr lang="ko-KR" altLang="en-US" sz="8800" b="1" dirty="0"/>
          </a:p>
        </p:txBody>
      </p:sp>
      <p:sp>
        <p:nvSpPr>
          <p:cNvPr id="7" name="직각 삼각형 6"/>
          <p:cNvSpPr/>
          <p:nvPr/>
        </p:nvSpPr>
        <p:spPr>
          <a:xfrm flipH="1">
            <a:off x="10829676" y="2472856"/>
            <a:ext cx="1362323" cy="4385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 flipH="1">
            <a:off x="0" y="0"/>
            <a:ext cx="2044700" cy="32131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67" y="1368346"/>
            <a:ext cx="3546367" cy="42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3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409587" y="1606550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816428" y="2951095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> </a:t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2" name="부제목 2"/>
          <p:cNvSpPr>
            <a:spLocks noGrp="1"/>
          </p:cNvSpPr>
          <p:nvPr>
            <p:ph type="subTitle" idx="1"/>
          </p:nvPr>
        </p:nvSpPr>
        <p:spPr>
          <a:xfrm>
            <a:off x="-347265" y="2384831"/>
            <a:ext cx="8866576" cy="88347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웹브라우저에 </a:t>
            </a:r>
            <a:r>
              <a:rPr lang="en-US" altLang="ko-KR" sz="2800" dirty="0" err="1"/>
              <a:t>url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요청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6999" y="5338695"/>
            <a:ext cx="8866576" cy="88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웹브라우저에 </a:t>
            </a:r>
            <a:r>
              <a:rPr lang="ko-KR" altLang="en-US" sz="2800" dirty="0" err="1"/>
              <a:t>웹페이지를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제공한다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응답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62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5651 -0.1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66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9037 0.072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21" grpId="0"/>
      <p:bldP spid="22" grpId="0" build="p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711528" y="3447142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6999" y="5338695"/>
            <a:ext cx="8866576" cy="88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웹브라우저에 </a:t>
            </a:r>
            <a:r>
              <a:rPr lang="ko-KR" altLang="en-US" sz="2800" dirty="0" err="1"/>
              <a:t>웹페이지를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제공한다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응답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710727" y="701205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-347265" y="2384831"/>
            <a:ext cx="8866576" cy="88347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웹브라우저에 </a:t>
            </a:r>
            <a:r>
              <a:rPr lang="en-US" altLang="ko-KR" sz="2800" dirty="0" err="1"/>
              <a:t>url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요청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10726" y="722098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ebSever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683568" y="2292567"/>
            <a:ext cx="9110671" cy="11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/>
              <a:t>클라이언트의 요청을 받아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정적인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 페이지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(</a:t>
            </a:r>
            <a:r>
              <a:rPr lang="ko-KR" altLang="en-US" sz="2800" dirty="0" err="1"/>
              <a:t>웹페이지</a:t>
            </a:r>
            <a:r>
              <a:rPr lang="en-US" altLang="ko-KR" sz="2800" dirty="0"/>
              <a:t>, </a:t>
            </a:r>
            <a:r>
              <a:rPr lang="ko-KR" altLang="en-US" sz="2800" dirty="0"/>
              <a:t>이미지</a:t>
            </a:r>
            <a:r>
              <a:rPr lang="en-US" altLang="ko-KR" sz="2800" dirty="0"/>
              <a:t>)</a:t>
            </a:r>
            <a:r>
              <a:rPr lang="ko-KR" altLang="en-US" sz="2800" dirty="0"/>
              <a:t>를 </a:t>
            </a:r>
            <a:r>
              <a:rPr lang="en-US" altLang="ko-KR" sz="2800" dirty="0" smtClean="0"/>
              <a:t>HTTP</a:t>
            </a:r>
            <a:r>
              <a:rPr lang="ko-KR" altLang="en-US" sz="2800" dirty="0" smtClean="0"/>
              <a:t>를 통해 전송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83567" y="5038504"/>
            <a:ext cx="9110671" cy="11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 err="1"/>
              <a:t>웹서버에서</a:t>
            </a:r>
            <a:r>
              <a:rPr lang="ko-KR" altLang="en-US" sz="2800" dirty="0"/>
              <a:t> 처리할 수 없는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동적인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정보를 </a:t>
            </a:r>
            <a:endParaRPr lang="en-US" altLang="ko-KR" sz="2800" dirty="0" smtClean="0"/>
          </a:p>
          <a:p>
            <a:pPr algn="l"/>
            <a:r>
              <a:rPr lang="ko-KR" altLang="en-US" sz="2800" dirty="0" smtClean="0"/>
              <a:t>처리하여 </a:t>
            </a:r>
            <a:r>
              <a:rPr lang="ko-KR" altLang="en-US" sz="2800" dirty="0" err="1"/>
              <a:t>웹서버에</a:t>
            </a:r>
            <a:r>
              <a:rPr lang="ko-KR" altLang="en-US" sz="2800" dirty="0"/>
              <a:t> 정적인 정보를 </a:t>
            </a:r>
            <a:r>
              <a:rPr lang="ko-KR" altLang="en-US" sz="2800" dirty="0" smtClean="0"/>
              <a:t>제공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5" y="352649"/>
            <a:ext cx="10114346" cy="61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11" grpId="0" build="p"/>
      <p:bldP spid="13" grpId="0"/>
      <p:bldP spid="14" grpId="0" uiExpand="1" build="p"/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8733" y="761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 err="1" smtClean="0"/>
              <a:t>D</a:t>
            </a:r>
            <a:r>
              <a:rPr lang="en-US" altLang="ko-KR" sz="4400" dirty="0" err="1" smtClean="0"/>
              <a:t>omain</a:t>
            </a:r>
            <a:r>
              <a:rPr lang="en-US" altLang="ko-KR" sz="6600" dirty="0" err="1" smtClean="0"/>
              <a:t>N</a:t>
            </a:r>
            <a:r>
              <a:rPr lang="en-US" altLang="ko-KR" sz="4400" dirty="0" err="1" smtClean="0"/>
              <a:t>ame</a:t>
            </a:r>
            <a:r>
              <a:rPr lang="en-US" altLang="ko-KR" sz="6600" dirty="0" err="1" smtClean="0"/>
              <a:t>S</a:t>
            </a:r>
            <a:r>
              <a:rPr lang="en-US" altLang="ko-KR" sz="4400" dirty="0" err="1" smtClean="0"/>
              <a:t>erver</a:t>
            </a:r>
            <a:endParaRPr lang="ko-KR" altLang="en-US" sz="4400" dirty="0"/>
          </a:p>
        </p:txBody>
      </p:sp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406305" y="3453223"/>
            <a:ext cx="9144000" cy="1655762"/>
          </a:xfrm>
        </p:spPr>
        <p:txBody>
          <a:bodyPr/>
          <a:lstStyle/>
          <a:p>
            <a:r>
              <a:rPr lang="ko-KR" altLang="en-US" dirty="0"/>
              <a:t>웹브라우저와 </a:t>
            </a:r>
            <a:r>
              <a:rPr lang="ko-KR" altLang="en-US" dirty="0" smtClean="0"/>
              <a:t>웹어플리케이션 서버는 </a:t>
            </a:r>
            <a:endParaRPr lang="en-US" altLang="ko-KR" dirty="0" smtClean="0"/>
          </a:p>
          <a:p>
            <a:r>
              <a:rPr lang="en-US" altLang="ko-KR" dirty="0" smtClean="0"/>
              <a:t>IP</a:t>
            </a:r>
            <a:r>
              <a:rPr lang="ko-KR" altLang="en-US" dirty="0"/>
              <a:t>주소를 이용해서 연결하기 때문에 </a:t>
            </a:r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/>
              <a:t>이름을 </a:t>
            </a:r>
            <a:r>
              <a:rPr lang="en-US" altLang="ko-KR" dirty="0"/>
              <a:t>IP</a:t>
            </a:r>
            <a:r>
              <a:rPr lang="ko-KR" altLang="en-US" dirty="0"/>
              <a:t>주소로 변환할 </a:t>
            </a:r>
            <a:r>
              <a:rPr lang="ko-KR" altLang="en-US" dirty="0" smtClean="0"/>
              <a:t>필요가 있음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1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104522" y="3489436"/>
            <a:ext cx="9892421" cy="217803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주소는 연결할 컴퓨터를 구분하는데 사용되기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주소만으로는 컴퓨터의 어떤 서버프로그램을 실행할 지 알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따라서 각 </a:t>
            </a:r>
            <a:r>
              <a:rPr lang="ko-KR" altLang="en-US" dirty="0"/>
              <a:t>서버프로그램은 클라이언트가 연결할 때 </a:t>
            </a:r>
            <a:endParaRPr lang="en-US" altLang="ko-KR" dirty="0" smtClean="0"/>
          </a:p>
          <a:p>
            <a:r>
              <a:rPr lang="ko-KR" altLang="en-US" dirty="0" smtClean="0"/>
              <a:t>다른 서버 프로그램과 구분할 </a:t>
            </a:r>
            <a:r>
              <a:rPr lang="ko-KR" altLang="en-US" dirty="0"/>
              <a:t>수 있도록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포트</a:t>
            </a:r>
            <a:r>
              <a:rPr lang="en-US" altLang="ko-KR" dirty="0"/>
              <a:t>(port</a:t>
            </a:r>
            <a:r>
              <a:rPr lang="en-US" altLang="ko-KR" dirty="0" smtClean="0"/>
              <a:t>)”</a:t>
            </a:r>
            <a:r>
              <a:rPr lang="ko-KR" altLang="en-US" dirty="0" smtClean="0"/>
              <a:t>라는 </a:t>
            </a:r>
            <a:r>
              <a:rPr lang="ko-KR" altLang="en-US" dirty="0"/>
              <a:t>것을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78733" y="761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Port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63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2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8" y="1273180"/>
            <a:ext cx="1940083" cy="3848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3965" y="55514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CUSTOMER(CLIENT)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268" y="5552976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CHEF(SERVLET)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273180"/>
            <a:ext cx="2028823" cy="4057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9234" y="555143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SERVER(WAS)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직각 삼각형 7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2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8" y="1273180"/>
            <a:ext cx="1940083" cy="3848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3965" y="55514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CUSTOMER(CLIENT)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268" y="5552976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CHEF(SERVLET)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273180"/>
            <a:ext cx="2028823" cy="4057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9234" y="555143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SERVER(WAS)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0800" y="1212966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가 만든 치킨을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먹고싶어요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치킨의 종류는 오늘 가장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팔렸던 종류로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13542 -4.44444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186 L 0.21419 -0.001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3" y="-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70" y="1387480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26" y="1271643"/>
            <a:ext cx="1940083" cy="3848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176" y="1060566"/>
            <a:ext cx="2028823" cy="405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4355" y="1060566"/>
            <a:ext cx="41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님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  <a:r>
              <a:rPr lang="ko-KR" altLang="en-US" b="1" dirty="0" smtClean="0">
                <a:latin typeface="Arial Black" panose="020B0A04020102020204" pitchFamily="34" charset="0"/>
              </a:rPr>
              <a:t> 오늘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매출 기록</a:t>
            </a:r>
            <a:r>
              <a:rPr lang="en-US" altLang="ko-KR" b="1" dirty="0" smtClean="0">
                <a:latin typeface="Arial Black" panose="020B0A04020102020204" pitchFamily="34" charset="0"/>
              </a:rPr>
              <a:t>(database)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보시고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팔린 치킨으로 조리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6160" y="796387"/>
            <a:ext cx="39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네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1151" y="598901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오늘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쉬는 날입니다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저는 치킨을 만들 줄 모릅니다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41914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86" y="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47188 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40742 0.121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74" y="2104562"/>
            <a:ext cx="1940083" cy="3848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20" y="1165719"/>
            <a:ext cx="2028823" cy="405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4355" y="1060566"/>
            <a:ext cx="41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님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  <a:r>
              <a:rPr lang="ko-KR" altLang="en-US" b="1" dirty="0" smtClean="0">
                <a:latin typeface="Arial Black" panose="020B0A04020102020204" pitchFamily="34" charset="0"/>
              </a:rPr>
              <a:t> 오늘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매출 기록</a:t>
            </a:r>
            <a:r>
              <a:rPr lang="en-US" altLang="ko-KR" b="1" dirty="0" smtClean="0">
                <a:latin typeface="Arial Black" panose="020B0A04020102020204" pitchFamily="34" charset="0"/>
              </a:rPr>
              <a:t>(database)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보시고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팔린 치킨으로 조리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6413" y="1060566"/>
            <a:ext cx="503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음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손님에게 우리 식당은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가</a:t>
            </a:r>
            <a:r>
              <a:rPr lang="en-US" altLang="ko-KR" b="1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없다고 이야기 해야겠군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(404 error)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8371" y="1060566"/>
            <a:ext cx="450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손님에게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치킨을 만들 줄 모른다고 이야기 해야겠군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(500 error)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1151" y="598901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오늘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쉬는 날입니다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저는 치킨을 만들 줄 모릅니다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4" y="859971"/>
            <a:ext cx="9196619" cy="52401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92329" y="473857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를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고용해야겠어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에게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알려줘야겠군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3830" y="6030547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OWNER(WEB PROGRAMER)</a:t>
            </a:r>
          </a:p>
        </p:txBody>
      </p:sp>
    </p:spTree>
    <p:extLst>
      <p:ext uri="{BB962C8B-B14F-4D97-AF65-F5344CB8AC3E}">
        <p14:creationId xmlns:p14="http://schemas.microsoft.com/office/powerpoint/2010/main" val="4900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8" grpId="0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371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Arial Black</vt:lpstr>
      <vt:lpstr>Office 테마</vt:lpstr>
      <vt:lpstr>WebBrowser   </vt:lpstr>
      <vt:lpstr>WebBrowser   </vt:lpstr>
      <vt:lpstr>WebBrowser   </vt:lpstr>
      <vt:lpstr>DomainNameServer</vt:lpstr>
      <vt:lpstr>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 N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75</cp:revision>
  <dcterms:created xsi:type="dcterms:W3CDTF">2019-11-02T10:38:42Z</dcterms:created>
  <dcterms:modified xsi:type="dcterms:W3CDTF">2019-11-03T10:48:03Z</dcterms:modified>
</cp:coreProperties>
</file>