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FD3CA6-17F0-421E-A31A-9A6A2F0DA28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721BA88-A029-402D-8760-A0FC15D11F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961903" y="2181884"/>
            <a:ext cx="5648623" cy="1204306"/>
          </a:xfrm>
        </p:spPr>
        <p:txBody>
          <a:bodyPr/>
          <a:lstStyle/>
          <a:p>
            <a:r>
              <a:rPr lang="en-US" altLang="ko-KR" sz="7200" dirty="0" smtClean="0"/>
              <a:t>JSP </a:t>
            </a:r>
            <a:r>
              <a:rPr lang="ko-KR" altLang="en-US" sz="7200" dirty="0" smtClean="0"/>
              <a:t>처리과정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9140000">
            <a:off x="1480450" y="2914497"/>
            <a:ext cx="6511131" cy="473374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김성국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76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128792" cy="720080"/>
          </a:xfrm>
        </p:spPr>
        <p:txBody>
          <a:bodyPr/>
          <a:lstStyle/>
          <a:p>
            <a:r>
              <a:rPr lang="ko-KR" altLang="en-US" dirty="0" smtClean="0"/>
              <a:t>처음 실행하거나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파일에 변경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d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26096"/>
            <a:ext cx="7704856" cy="4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01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재실행 할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Administrator\Desktop\ddd - 복사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7572"/>
            <a:ext cx="7706322" cy="41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Administrator\Desktop\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60"/>
            <a:ext cx="9144000" cy="50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" y="292498"/>
            <a:ext cx="9144001" cy="64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941161"/>
            <a:ext cx="9144000" cy="10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</TotalTime>
  <Words>13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각</vt:lpstr>
      <vt:lpstr>JSP 처리과정</vt:lpstr>
      <vt:lpstr>처음 실행하거나,jsp파일에 변경 시</vt:lpstr>
      <vt:lpstr>재실행 할 경우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처리과정</dc:title>
  <dc:creator>Administrator</dc:creator>
  <cp:lastModifiedBy>Administrator</cp:lastModifiedBy>
  <cp:revision>3</cp:revision>
  <dcterms:created xsi:type="dcterms:W3CDTF">2019-11-03T05:17:42Z</dcterms:created>
  <dcterms:modified xsi:type="dcterms:W3CDTF">2019-11-03T06:29:29Z</dcterms:modified>
</cp:coreProperties>
</file>