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77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04"/>
  </p:normalViewPr>
  <p:slideViewPr>
    <p:cSldViewPr snapToGrid="0">
      <p:cViewPr varScale="1">
        <p:scale>
          <a:sx n="120" d="100"/>
          <a:sy n="120" d="100"/>
        </p:scale>
        <p:origin x="1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bb443ad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bb443ad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bb443ad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bb443ad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bb443ad6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bb443ad6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dirty="0"/>
              <a:t>Overloading, 상속, Overriding</a:t>
            </a:r>
            <a:endParaRPr sz="36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5"/>
            <a:ext cx="82221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#1 Presentation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임혜정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2019.10.08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37338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/>
              <a:t>Overloading</a:t>
            </a:r>
            <a:endParaRPr sz="4800" b="1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579250"/>
            <a:ext cx="2902500" cy="23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dk1"/>
                </a:solidFill>
              </a:rPr>
              <a:t>특징 </a:t>
            </a:r>
            <a:endParaRPr sz="24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>
                <a:solidFill>
                  <a:schemeClr val="dk1"/>
                </a:solidFill>
              </a:rPr>
              <a:t>Parameter</a:t>
            </a:r>
            <a:r>
              <a:rPr lang="ko" b="1">
                <a:solidFill>
                  <a:schemeClr val="accent5"/>
                </a:solidFill>
              </a:rPr>
              <a:t> 有無</a:t>
            </a:r>
            <a:endParaRPr b="1">
              <a:solidFill>
                <a:schemeClr val="accent5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>
                <a:solidFill>
                  <a:schemeClr val="dk1"/>
                </a:solidFill>
              </a:rPr>
              <a:t>Parameter</a:t>
            </a:r>
            <a:r>
              <a:rPr lang="ko" b="1">
                <a:solidFill>
                  <a:schemeClr val="accent5"/>
                </a:solidFill>
              </a:rPr>
              <a:t> 개수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>
                <a:solidFill>
                  <a:schemeClr val="accent5"/>
                </a:solidFill>
              </a:rPr>
              <a:t>다른 </a:t>
            </a:r>
            <a:r>
              <a:rPr lang="ko" b="1">
                <a:solidFill>
                  <a:schemeClr val="dk1"/>
                </a:solidFill>
              </a:rPr>
              <a:t>Parameter</a:t>
            </a:r>
            <a:r>
              <a:rPr lang="ko" b="1">
                <a:solidFill>
                  <a:schemeClr val="accent5"/>
                </a:solidFill>
              </a:rPr>
              <a:t> type</a:t>
            </a:r>
            <a:endParaRPr b="1">
              <a:solidFill>
                <a:schemeClr val="accent5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>
                <a:solidFill>
                  <a:schemeClr val="dk1"/>
                </a:solidFill>
              </a:rPr>
              <a:t>Parameter </a:t>
            </a:r>
            <a:r>
              <a:rPr lang="ko" b="1">
                <a:solidFill>
                  <a:schemeClr val="accent5"/>
                </a:solidFill>
              </a:rPr>
              <a:t>순서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551475" y="1553850"/>
            <a:ext cx="2701500" cy="2690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ko"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18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k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ko"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k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num)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k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ko"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String </a:t>
            </a:r>
            <a:r>
              <a:rPr lang="k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str)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k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ko"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String </a:t>
            </a:r>
            <a:r>
              <a:rPr lang="k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str,</a:t>
            </a:r>
            <a:r>
              <a:rPr lang="ko"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int </a:t>
            </a:r>
            <a:r>
              <a:rPr lang="k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num)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k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ko"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k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num,</a:t>
            </a:r>
            <a:r>
              <a:rPr lang="ko"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lang="k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str)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733350" y="300700"/>
            <a:ext cx="2115000" cy="160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전제 조건</a:t>
            </a:r>
            <a:endParaRPr sz="24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ko" sz="18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같은</a:t>
            </a:r>
            <a:r>
              <a:rPr lang="ko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영역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ko" sz="18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같은</a:t>
            </a:r>
            <a:r>
              <a:rPr lang="ko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37338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/>
              <a:t>상속</a:t>
            </a:r>
            <a:endParaRPr sz="4800" b="1"/>
          </a:p>
        </p:txBody>
      </p:sp>
      <p:sp>
        <p:nvSpPr>
          <p:cNvPr id="100" name="Google Shape;100;p15"/>
          <p:cNvSpPr txBox="1"/>
          <p:nvPr/>
        </p:nvSpPr>
        <p:spPr>
          <a:xfrm>
            <a:off x="5791200" y="300700"/>
            <a:ext cx="3094200" cy="2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특징</a:t>
            </a:r>
            <a:endParaRPr sz="24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k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부모 class</a:t>
            </a:r>
            <a:r>
              <a:rPr lang="ko"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의 method를 </a:t>
            </a:r>
            <a:r>
              <a:rPr lang="k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자식 class</a:t>
            </a:r>
            <a:r>
              <a:rPr lang="ko"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가 </a:t>
            </a:r>
            <a:r>
              <a:rPr lang="ko" sz="1800" b="1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사용 가능</a:t>
            </a:r>
            <a:endParaRPr sz="18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k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자바에서는 </a:t>
            </a:r>
            <a:r>
              <a:rPr lang="ko"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단일 상속</a:t>
            </a:r>
            <a:r>
              <a:rPr lang="k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만 가능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11000" y="1322500"/>
            <a:ext cx="5786575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class </a:t>
            </a:r>
            <a:r>
              <a:rPr lang="ko" b="1" i="1" dirty="0">
                <a:latin typeface="Lato"/>
                <a:ea typeface="Lato"/>
                <a:cs typeface="Lato"/>
                <a:sym typeface="Lato"/>
              </a:rPr>
              <a:t>Mother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{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void </a:t>
            </a:r>
            <a:r>
              <a:rPr lang="ko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b="1" dirty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hobby()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 {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	System.out.println("My hobby is painting.");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ko" altLang="en-US" dirty="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           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}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}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public class </a:t>
            </a:r>
            <a:r>
              <a:rPr lang="ko" b="1" i="1" dirty="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Son</a:t>
            </a:r>
            <a:r>
              <a:rPr lang="ko" dirty="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extends</a:t>
            </a:r>
            <a:r>
              <a:rPr lang="ko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b="1" i="1" dirty="0">
                <a:latin typeface="Lato"/>
                <a:ea typeface="Lato"/>
                <a:cs typeface="Lato"/>
                <a:sym typeface="Lato"/>
              </a:rPr>
              <a:t>Mother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 {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void </a:t>
            </a:r>
            <a:r>
              <a:rPr lang="ko" b="1" dirty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work()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 {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	System.out.println("I work at an IT company.");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             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}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public static void main(String[] args) {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ko" b="1" i="1" dirty="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Son</a:t>
            </a:r>
            <a:r>
              <a:rPr lang="ko" dirty="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s = </a:t>
            </a:r>
            <a:r>
              <a:rPr lang="ko" b="1" dirty="0">
                <a:latin typeface="Lato"/>
                <a:ea typeface="Lato"/>
                <a:cs typeface="Lato"/>
                <a:sym typeface="Lato"/>
              </a:rPr>
              <a:t>new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b="1" i="1" dirty="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Son()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	s</a:t>
            </a:r>
            <a:r>
              <a:rPr lang="ko" dirty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ko" b="1" dirty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hobby()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}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}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>
            <a:off x="2364500" y="4110175"/>
            <a:ext cx="16719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3" name="Google Shape;103;p15"/>
          <p:cNvSpPr txBox="1"/>
          <p:nvPr/>
        </p:nvSpPr>
        <p:spPr>
          <a:xfrm>
            <a:off x="4110175" y="3980875"/>
            <a:ext cx="20874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My hobby is painting.</a:t>
            </a:r>
            <a:endParaRPr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37338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/>
              <a:t>Overriding</a:t>
            </a:r>
            <a:endParaRPr sz="4800" b="1"/>
          </a:p>
        </p:txBody>
      </p:sp>
      <p:sp>
        <p:nvSpPr>
          <p:cNvPr id="109" name="Google Shape;109;p16"/>
          <p:cNvSpPr txBox="1"/>
          <p:nvPr/>
        </p:nvSpPr>
        <p:spPr>
          <a:xfrm>
            <a:off x="6733350" y="300699"/>
            <a:ext cx="2115000" cy="203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전제 조건</a:t>
            </a:r>
            <a:endParaRPr sz="24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ko" sz="18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같은</a:t>
            </a:r>
            <a:r>
              <a:rPr lang="ko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영역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ko" sz="18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같은</a:t>
            </a:r>
            <a:r>
              <a:rPr lang="ko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ko" sz="18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상속 </a:t>
            </a:r>
            <a:r>
              <a:rPr lang="ko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관계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11000" y="1322500"/>
            <a:ext cx="47061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class </a:t>
            </a:r>
            <a:r>
              <a:rPr lang="ko" b="1" i="1" dirty="0">
                <a:latin typeface="Lato"/>
                <a:ea typeface="Lato"/>
                <a:cs typeface="Lato"/>
                <a:sym typeface="Lato"/>
              </a:rPr>
              <a:t>Mother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{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void </a:t>
            </a:r>
            <a:r>
              <a:rPr lang="ko" b="1" dirty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work()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 {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	System.out.println("He works at a bank.");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}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}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public class </a:t>
            </a:r>
            <a:r>
              <a:rPr lang="ko" b="1" i="1" dirty="0">
                <a:latin typeface="Lato"/>
                <a:ea typeface="Lato"/>
                <a:cs typeface="Lato"/>
                <a:sym typeface="Lato"/>
              </a:rPr>
              <a:t>Son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extends</a:t>
            </a:r>
            <a:r>
              <a:rPr lang="ko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b="1" i="1" dirty="0">
                <a:latin typeface="Lato"/>
                <a:ea typeface="Lato"/>
                <a:cs typeface="Lato"/>
                <a:sym typeface="Lato"/>
              </a:rPr>
              <a:t>Mother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 {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void </a:t>
            </a:r>
            <a:r>
              <a:rPr lang="ko" b="1" dirty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work()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 {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	System.out.println("I work at an IT company.");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}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public static void main(String[] args) {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ko" b="1" i="1" dirty="0">
                <a:latin typeface="Lato"/>
                <a:ea typeface="Lato"/>
                <a:cs typeface="Lato"/>
                <a:sym typeface="Lato"/>
              </a:rPr>
              <a:t>Son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 s = </a:t>
            </a:r>
            <a:r>
              <a:rPr lang="ko" b="1" dirty="0">
                <a:latin typeface="Lato"/>
                <a:ea typeface="Lato"/>
                <a:cs typeface="Lato"/>
                <a:sym typeface="Lato"/>
              </a:rPr>
              <a:t>new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b="1" i="1" dirty="0">
                <a:latin typeface="Lato"/>
                <a:ea typeface="Lato"/>
                <a:cs typeface="Lato"/>
                <a:sym typeface="Lato"/>
              </a:rPr>
              <a:t>Son()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	s.</a:t>
            </a:r>
            <a:r>
              <a:rPr lang="ko" b="1" dirty="0">
                <a:latin typeface="Lato"/>
                <a:ea typeface="Lato"/>
                <a:cs typeface="Lato"/>
                <a:sym typeface="Lato"/>
              </a:rPr>
              <a:t>work()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}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}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905175" y="2933125"/>
            <a:ext cx="4128600" cy="6189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905175" y="1626175"/>
            <a:ext cx="4128600" cy="6189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5125814" y="1600775"/>
            <a:ext cx="4065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30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125814" y="2933125"/>
            <a:ext cx="4065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30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" name="Google Shape;115;p16"/>
          <p:cNvCxnSpPr>
            <a:stCxn id="114" idx="0"/>
            <a:endCxn id="113" idx="2"/>
          </p:cNvCxnSpPr>
          <p:nvPr/>
        </p:nvCxnSpPr>
        <p:spPr>
          <a:xfrm rot="10800000">
            <a:off x="5329064" y="2219725"/>
            <a:ext cx="0" cy="7134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16"/>
          <p:cNvSpPr txBox="1"/>
          <p:nvPr/>
        </p:nvSpPr>
        <p:spPr>
          <a:xfrm>
            <a:off x="6280500" y="3210250"/>
            <a:ext cx="26787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대신 B가 출력됨</a:t>
            </a:r>
            <a:endParaRPr sz="2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Macintosh PowerPoint</Application>
  <PresentationFormat>On-screen Show (16:9)</PresentationFormat>
  <Paragraphs>66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Lato</vt:lpstr>
      <vt:lpstr>Roboto</vt:lpstr>
      <vt:lpstr>Geometric</vt:lpstr>
      <vt:lpstr>Overloading, 상속, Overriding</vt:lpstr>
      <vt:lpstr>Overloading</vt:lpstr>
      <vt:lpstr>상속</vt:lpstr>
      <vt:lpstr>Overriding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Overloading, 상속, Overriding</dc:title>
  <cp:lastModifiedBy>hyejung.jen.lim@gmail.com</cp:lastModifiedBy>
  <cp:revision>1</cp:revision>
  <dcterms:modified xsi:type="dcterms:W3CDTF">2019-10-09T04:09:44Z</dcterms:modified>
</cp:coreProperties>
</file>