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66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049FA-4CE2-40BB-B41A-C68ECD7A7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19721F-678C-441A-8756-A241D3C2E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A59E0-F030-4298-882B-FC12273C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A7BC-9649-4192-846C-6BE0447C5AEA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DFCB5-A94B-4F32-9BA7-8E332322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B7DA3-3DA4-448E-A7A4-4115067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1AD1-6270-4957-A82D-B44D5584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42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C0F25-4177-4E27-A053-C26EA7C4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E52E39-ACED-47C2-8E1D-1FD02C767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505B1-8301-4935-9F10-BE736992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A7BC-9649-4192-846C-6BE0447C5AEA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B5A5E-5DE6-4E86-892B-1D958ACB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9CC3F-AEEF-42DF-873A-9CC5F540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1AD1-6270-4957-A82D-B44D5584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68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B5E369-43C5-4041-8BD1-238E715E1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66D9C1-43E6-4174-8A5D-728891FCF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662FA-A76C-43D0-AA3C-D62DF131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A7BC-9649-4192-846C-6BE0447C5AEA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7C276-3CD8-45D8-AD32-B071BE1A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B191B-2B77-41A4-8F82-AD2C5FCA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1AD1-6270-4957-A82D-B44D5584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7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F689F-2021-47EA-A655-8F03CE56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DFF70-3635-4C35-9F08-8E99FFA9E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6B8F4-42AF-4167-8926-537B83A0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A7BC-9649-4192-846C-6BE0447C5AEA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FCF93-FAA9-4D0F-AA29-B7A80CBA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39CBD-3F5F-44AC-89C3-72C280D4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1AD1-6270-4957-A82D-B44D5584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76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3262B-1B11-4A83-8BF7-773B153F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B957D-DB18-41FF-9E41-27E50A8D3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D26FD-FEDD-42E5-BA1F-EF84CF74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A7BC-9649-4192-846C-6BE0447C5AEA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D1FE1-76F8-47AC-9728-C58679C5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925FA-CD60-4EC4-B987-B57F405A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1AD1-6270-4957-A82D-B44D5584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93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C68A3-7152-4A1A-9D24-E15B50F3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A9ED7-B888-4DC4-91AC-EA3845CC9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6D2E3E-031D-411E-BE48-75E1EF85C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A2CE99-9AC6-4444-AEB8-EFFC0DA1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A7BC-9649-4192-846C-6BE0447C5AEA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579789-92C9-4865-972A-0210CF62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8444AC-F059-4F68-BA21-22D0831B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1AD1-6270-4957-A82D-B44D5584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0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5BE71-F2C2-4850-AED4-938C4230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479F76-C4F6-4DA4-87EE-EDC1E5467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FCF559-E3AB-4082-B8E6-ECCA44304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CE8852-CE77-46CC-A48A-35329F8C4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8F6A06-4D51-4EF8-8DA3-1269F6C2F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1895DF-72D7-4883-A3F2-35D3D93E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A7BC-9649-4192-846C-6BE0447C5AEA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822AEA-F6FD-47C6-8F33-4096ACD75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4DD677-6324-49F4-9D54-F19E7CBF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1AD1-6270-4957-A82D-B44D5584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3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46F1B-05EC-4753-AFE1-3535BBA0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43DE41-561F-4BDB-908B-69866774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A7BC-9649-4192-846C-6BE0447C5AEA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89485E-E6E3-4CCF-9F68-3AFFE27F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2F6604-C000-4F64-A078-497F8944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1AD1-6270-4957-A82D-B44D5584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E22D0B-138D-4A81-8FDE-EF3CA906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A7BC-9649-4192-846C-6BE0447C5AEA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5F2DC1-DA7D-486C-92CA-895880DB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C2BCBA-799E-46BC-B654-626DEC6B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1AD1-6270-4957-A82D-B44D5584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59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233FA-934E-4EF3-A3B6-F93A5726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0E44E9-706E-47D8-BCA0-35B185381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FC03CF-29EE-4215-B796-1DEB8752D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F1313A-828C-473B-A2AD-7E36D5F3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A7BC-9649-4192-846C-6BE0447C5AEA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7178CB-593D-4631-9E45-F8A246E7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5938A-6D6A-4CF9-8C59-CA2489A6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1AD1-6270-4957-A82D-B44D5584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1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96F4F-AEEE-4F49-9354-606DD96F8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DAA0BA-DE74-40EE-8E47-CD68541AE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7D8BFA-399A-470B-AA37-D69FBA2CB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D3B06D-B48B-4A99-B166-3150115B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A7BC-9649-4192-846C-6BE0447C5AEA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A29480-5503-4E1C-BA3B-6AFC8533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88938E-5426-4D8D-B03A-B6640029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1AD1-6270-4957-A82D-B44D5584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74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68AA82-74D4-4F6D-B037-873C1BBC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A538BC-0796-46CB-8753-02B443EF9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F7E8E-EDFF-4228-BC81-2040AFAD3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4A7BC-9649-4192-846C-6BE0447C5AEA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7A3E7-9C52-40C2-B096-F16242930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67F51-64E4-44AA-97C4-55605AF89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B1AD1-6270-4957-A82D-B44D5584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9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78A33-4132-4A37-96AA-A2485DE13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3339"/>
            <a:ext cx="9144000" cy="5526157"/>
          </a:xfrm>
        </p:spPr>
        <p:txBody>
          <a:bodyPr>
            <a:noAutofit/>
          </a:bodyPr>
          <a:lstStyle/>
          <a:p>
            <a:r>
              <a:rPr lang="ko-KR" altLang="en-US" sz="6600" dirty="0"/>
              <a:t>상속</a:t>
            </a:r>
            <a:br>
              <a:rPr lang="en-US" altLang="ko-KR" sz="6600" dirty="0"/>
            </a:br>
            <a:br>
              <a:rPr lang="en-US" altLang="ko-KR" sz="6600" dirty="0"/>
            </a:br>
            <a:r>
              <a:rPr lang="ko-KR" altLang="en-US" sz="6600" dirty="0" err="1"/>
              <a:t>오버라이딩</a:t>
            </a:r>
            <a:r>
              <a:rPr lang="en-US" altLang="ko-KR" sz="6600" dirty="0"/>
              <a:t>(</a:t>
            </a:r>
            <a:r>
              <a:rPr lang="en-US" altLang="ko-KR" sz="6600" dirty="0" err="1"/>
              <a:t>OverRiding</a:t>
            </a:r>
            <a:r>
              <a:rPr lang="en-US" altLang="ko-KR" sz="6600" dirty="0"/>
              <a:t>)</a:t>
            </a:r>
            <a:br>
              <a:rPr lang="en-US" altLang="ko-KR" sz="6600" dirty="0"/>
            </a:br>
            <a:br>
              <a:rPr lang="en-US" altLang="ko-KR" sz="6600" dirty="0"/>
            </a:br>
            <a:r>
              <a:rPr lang="ko-KR" altLang="en-US" sz="6600" dirty="0"/>
              <a:t>오버로딩</a:t>
            </a:r>
            <a:r>
              <a:rPr lang="en-US" altLang="ko-KR" sz="6600" dirty="0"/>
              <a:t>(</a:t>
            </a:r>
            <a:r>
              <a:rPr lang="en-US" altLang="ko-KR" sz="6600" dirty="0" err="1"/>
              <a:t>OverLoading</a:t>
            </a:r>
            <a:r>
              <a:rPr lang="en-US" altLang="ko-KR" sz="6600" dirty="0"/>
              <a:t>)</a:t>
            </a:r>
            <a:br>
              <a:rPr lang="en-US" altLang="ko-KR" sz="6600" dirty="0"/>
            </a:b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244535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5"/>
    </mc:Choice>
    <mc:Fallback>
      <p:transition spd="slow" advTm="124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14723-3C06-4E03-93EB-970B545F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463FB2-B8CF-4C48-B955-6EDD0F3B3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자바에서 상속이란 기존에 만들어 놓은 클래스를 그대로 사용 하기 위해 쓰여진다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자바는 클래스 이름 뒤에 </a:t>
            </a:r>
            <a:r>
              <a:rPr lang="en-US" altLang="ko-KR" dirty="0"/>
              <a:t>extends </a:t>
            </a:r>
            <a:r>
              <a:rPr lang="ko-KR" altLang="en-US" dirty="0"/>
              <a:t>키워드를 적고 부모클래스 이름을 적게 되면 부모 클래스가 가지고 있는 것을 상속받을 수 있게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상속 받는 클래스는 부모 클래스의 기능을 모두 사용 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6675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155"/>
    </mc:Choice>
    <mc:Fallback>
      <p:transition spd="slow" advTm="1215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내용 개체 틀 41">
            <a:extLst>
              <a:ext uri="{FF2B5EF4-FFF2-40B4-BE49-F238E27FC236}">
                <a16:creationId xmlns:a16="http://schemas.microsoft.com/office/drawing/2014/main" id="{536C6301-1FEA-4BA5-A4F2-B539DD21CD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785" y="620486"/>
            <a:ext cx="5566226" cy="5894615"/>
          </a:xfr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EC68D0F-2E00-478E-AC4A-3A2823D6E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2" y="620486"/>
            <a:ext cx="5239656" cy="5894614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F87D2B3-AB91-450D-9FF5-A3EFED1A454B}"/>
              </a:ext>
            </a:extLst>
          </p:cNvPr>
          <p:cNvSpPr/>
          <p:nvPr/>
        </p:nvSpPr>
        <p:spPr>
          <a:xfrm>
            <a:off x="4033157" y="3951514"/>
            <a:ext cx="375557" cy="1959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2875A36-2E24-4835-8C0E-84D3BC59E27F}"/>
              </a:ext>
            </a:extLst>
          </p:cNvPr>
          <p:cNvCxnSpPr/>
          <p:nvPr/>
        </p:nvCxnSpPr>
        <p:spPr>
          <a:xfrm>
            <a:off x="4408714" y="3951514"/>
            <a:ext cx="52741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469050D-6FE6-4DDB-B3B9-B8569561E38C}"/>
              </a:ext>
            </a:extLst>
          </p:cNvPr>
          <p:cNvSpPr/>
          <p:nvPr/>
        </p:nvSpPr>
        <p:spPr>
          <a:xfrm>
            <a:off x="9855200" y="3951513"/>
            <a:ext cx="368300" cy="195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24BEC6-FBDF-4EFA-B54B-ADF3290A092D}"/>
              </a:ext>
            </a:extLst>
          </p:cNvPr>
          <p:cNvSpPr/>
          <p:nvPr/>
        </p:nvSpPr>
        <p:spPr>
          <a:xfrm>
            <a:off x="7226300" y="3009900"/>
            <a:ext cx="1384300" cy="22856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678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43"/>
    </mc:Choice>
    <mc:Fallback>
      <p:transition spd="slow" advTm="128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E30FB-302D-4078-A17E-22408CCA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오버라이딩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OverRiding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3D988-085C-450C-A002-65D458545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286" y="1825625"/>
            <a:ext cx="5856514" cy="4351338"/>
          </a:xfrm>
        </p:spPr>
        <p:txBody>
          <a:bodyPr/>
          <a:lstStyle/>
          <a:p>
            <a:r>
              <a:rPr lang="ko-KR" altLang="en-US" dirty="0"/>
              <a:t>부모 클래스에게 상속받은 메서드의 내용을 변경하는 것을</a:t>
            </a:r>
            <a:br>
              <a:rPr lang="en-US" altLang="ko-KR" dirty="0"/>
            </a:br>
            <a:r>
              <a:rPr lang="en-US" altLang="ko-KR" dirty="0"/>
              <a:t>‘</a:t>
            </a:r>
            <a:r>
              <a:rPr lang="ko-KR" altLang="en-US" dirty="0" err="1"/>
              <a:t>오버라이딩</a:t>
            </a:r>
            <a:r>
              <a:rPr lang="en-US" altLang="ko-KR" dirty="0"/>
              <a:t>’</a:t>
            </a:r>
            <a:r>
              <a:rPr lang="ko-KR" altLang="en-US" dirty="0"/>
              <a:t> 이라고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Override</a:t>
            </a:r>
            <a:r>
              <a:rPr lang="ko-KR" altLang="en-US" dirty="0"/>
              <a:t>의 사전적 의미는</a:t>
            </a:r>
            <a:br>
              <a:rPr lang="en-US" altLang="ko-KR" dirty="0"/>
            </a:br>
            <a:r>
              <a:rPr lang="en-US" altLang="ko-KR" dirty="0"/>
              <a:t>‘~</a:t>
            </a:r>
            <a:r>
              <a:rPr lang="ko-KR" altLang="en-US" dirty="0"/>
              <a:t>위에 덮어쓰다 </a:t>
            </a:r>
            <a:r>
              <a:rPr lang="en-US" altLang="ko-KR" dirty="0"/>
              <a:t>(overwrite)’</a:t>
            </a:r>
            <a:r>
              <a:rPr lang="ko-KR" altLang="en-US" dirty="0"/>
              <a:t>지만</a:t>
            </a:r>
            <a:br>
              <a:rPr lang="en-US" altLang="ko-KR" dirty="0"/>
            </a:br>
            <a:r>
              <a:rPr lang="ko-KR" altLang="en-US" dirty="0"/>
              <a:t>올라 탄다 라는 개념으로 생각해야 한다</a:t>
            </a:r>
            <a:r>
              <a:rPr lang="en-US" altLang="ko-KR" dirty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82FC4C-816F-4D15-A217-9E4973708B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부모 클래스와 자식 사이에서만 성립이 가능하다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r>
              <a:rPr lang="ko-KR" altLang="en-US" dirty="0"/>
              <a:t>부모 클래스와 자식 클래스의 메서드와 이름</a:t>
            </a:r>
            <a:r>
              <a:rPr lang="en-US" altLang="ko-KR" dirty="0"/>
              <a:t>, </a:t>
            </a:r>
            <a:r>
              <a:rPr lang="ko-KR" altLang="en-US" dirty="0"/>
              <a:t>매개변수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 err="1"/>
              <a:t>리턴타입이</a:t>
            </a:r>
            <a:r>
              <a:rPr lang="ko-KR" altLang="en-US" dirty="0"/>
              <a:t> 같아야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39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516A9CD-7E19-43E8-B7E8-A5B6B306E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071" y="398655"/>
            <a:ext cx="3926784" cy="4810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3A74E4-DE30-42F8-A056-7993C8EF9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832" y="4849484"/>
            <a:ext cx="1304994" cy="4736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44DEC9-DEF1-4DFE-B2A1-4CA26E131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456" y="398655"/>
            <a:ext cx="4087813" cy="48101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0081DC-1375-4CD1-BC2A-25221D7BBC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203" y="4597047"/>
            <a:ext cx="1200318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1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FCD53-49A0-4604-9044-B5ED0D6E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오버로딩</a:t>
            </a:r>
            <a:r>
              <a:rPr lang="en-US" altLang="ko-KR" dirty="0"/>
              <a:t>(</a:t>
            </a:r>
            <a:r>
              <a:rPr lang="en-US" altLang="ko-KR" dirty="0" err="1"/>
              <a:t>OverLoading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CCF0B-BD2E-41CB-A83B-DA6B8A142E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같은 이름을 갖고 있지만</a:t>
            </a:r>
            <a:r>
              <a:rPr lang="en-US" altLang="ko-KR" dirty="0"/>
              <a:t> </a:t>
            </a:r>
            <a:r>
              <a:rPr lang="ko-KR" altLang="en-US" dirty="0"/>
              <a:t>서로 다른 매개변수 형식을 갖고 있는 메서드를 여러 개 정의하는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메서드로 여러 기능을 구현한다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0BF398-436A-4F09-89B3-2A4AF732A8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메서드의 이름이 같아야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메서드의 </a:t>
            </a:r>
            <a:r>
              <a:rPr lang="ko-KR" altLang="en-US" dirty="0" err="1"/>
              <a:t>리턴타입이</a:t>
            </a:r>
            <a:r>
              <a:rPr lang="ko-KR" altLang="en-US" dirty="0"/>
              <a:t> 다르다면 성립되지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매개변수의 개수나 데이터타입이 달라야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92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B6CD3B7-BA93-4620-84C9-ECCABCC0CB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78286" cy="6858000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A86B34-E616-49FE-8262-8281FDA7D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86" y="2141050"/>
            <a:ext cx="3914356" cy="257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2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2283E-5B27-4D00-9D82-1FF038E21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424543"/>
            <a:ext cx="10853057" cy="575242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b="1" dirty="0" err="1"/>
              <a:t>오버라이딩</a:t>
            </a:r>
            <a:r>
              <a:rPr lang="en-US" altLang="ko-KR" b="1" dirty="0"/>
              <a:t>(</a:t>
            </a:r>
            <a:r>
              <a:rPr lang="en-US" altLang="ko-KR" b="1" dirty="0" err="1"/>
              <a:t>OverRiding</a:t>
            </a:r>
            <a:r>
              <a:rPr lang="en-US" altLang="ko-KR" b="1" dirty="0"/>
              <a:t>)</a:t>
            </a:r>
            <a:r>
              <a:rPr lang="ko-KR" altLang="en-US" b="1" dirty="0"/>
              <a:t>과 오버로딩</a:t>
            </a:r>
            <a:r>
              <a:rPr lang="en-US" altLang="ko-KR" b="1" dirty="0"/>
              <a:t>(</a:t>
            </a:r>
            <a:r>
              <a:rPr lang="en-US" altLang="ko-KR" b="1" dirty="0" err="1"/>
              <a:t>OverLoading</a:t>
            </a:r>
            <a:r>
              <a:rPr lang="en-US" altLang="ko-KR" b="1" dirty="0"/>
              <a:t>)</a:t>
            </a:r>
            <a:r>
              <a:rPr lang="ko-KR" altLang="en-US" b="1" dirty="0"/>
              <a:t>의 차이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 err="1"/>
              <a:t>오버라이딩</a:t>
            </a:r>
            <a:r>
              <a:rPr lang="en-US" altLang="ko-KR" dirty="0"/>
              <a:t>(</a:t>
            </a:r>
            <a:r>
              <a:rPr lang="en-US" altLang="ko-KR" dirty="0" err="1"/>
              <a:t>OverRiding</a:t>
            </a:r>
            <a:r>
              <a:rPr lang="en-US" altLang="ko-KR" dirty="0"/>
              <a:t>)</a:t>
            </a:r>
            <a:r>
              <a:rPr lang="ko-KR" altLang="en-US" dirty="0"/>
              <a:t>은 부모클래스로부터 상속받은 메서드 내용을 변경하는 것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오버로딩</a:t>
            </a:r>
            <a:r>
              <a:rPr lang="en-US" altLang="ko-KR" dirty="0"/>
              <a:t>(</a:t>
            </a:r>
            <a:r>
              <a:rPr lang="en-US" altLang="ko-KR" dirty="0" err="1"/>
              <a:t>OverLoading</a:t>
            </a:r>
            <a:r>
              <a:rPr lang="en-US" altLang="ko-KR" dirty="0"/>
              <a:t>)</a:t>
            </a:r>
            <a:r>
              <a:rPr lang="ko-KR" altLang="en-US" dirty="0"/>
              <a:t>은 기존에 없는 새로운 메서드를 추가 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리턴타입과</a:t>
            </a:r>
            <a:r>
              <a:rPr lang="ko-KR" altLang="en-US" dirty="0"/>
              <a:t> 매개변수가 다르다면 오버로딩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400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0B2C8-3DB1-4BD8-AD8B-CBFE7DE7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154"/>
            <a:ext cx="10515600" cy="5676446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/>
              <a:t>끗</a:t>
            </a:r>
            <a:r>
              <a:rPr lang="en-US" altLang="ko-KR" sz="6000" dirty="0"/>
              <a:t>!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8706294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155</Words>
  <Application>Microsoft Office PowerPoint</Application>
  <PresentationFormat>와이드스크린</PresentationFormat>
  <Paragraphs>33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상속  오버라이딩(OverRiding)  오버로딩(OverLoading) </vt:lpstr>
      <vt:lpstr>상속</vt:lpstr>
      <vt:lpstr>PowerPoint 프레젠테이션</vt:lpstr>
      <vt:lpstr>오버라이딩 (OverRiding)</vt:lpstr>
      <vt:lpstr>PowerPoint 프레젠테이션</vt:lpstr>
      <vt:lpstr>오버로딩(OverLoading)</vt:lpstr>
      <vt:lpstr>PowerPoint 프레젠테이션</vt:lpstr>
      <vt:lpstr>PowerPoint 프레젠테이션</vt:lpstr>
      <vt:lpstr>끗!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상속</dc:title>
  <dc:creator>Administrator</dc:creator>
  <cp:lastModifiedBy>Administrator</cp:lastModifiedBy>
  <cp:revision>16</cp:revision>
  <dcterms:created xsi:type="dcterms:W3CDTF">2019-10-08T10:37:23Z</dcterms:created>
  <dcterms:modified xsi:type="dcterms:W3CDTF">2019-10-09T10:18:31Z</dcterms:modified>
</cp:coreProperties>
</file>