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ca2b132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ca2b132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ca2b132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ca2b132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ca2b132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ca2b132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ca2b132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ca2b132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ca2b132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ca2b132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ca2b1328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ca2b1328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9.png"/><Relationship Id="rId13" Type="http://schemas.openxmlformats.org/officeDocument/2006/relationships/image" Target="../media/image20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Relationship Id="rId1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22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53925" y="22038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상속,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OverRiding,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OverLoading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Ⅰ. 상속</a:t>
            </a:r>
            <a:endParaRPr sz="24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954425"/>
            <a:ext cx="85206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⊙</a:t>
            </a:r>
            <a:r>
              <a:rPr lang="ko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상속(Inheritance)  -  물려받다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 의 변수 와 method 등을 B class 가 물려받아 사용 할 수 있는 기능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125" y="2774638"/>
            <a:ext cx="27813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6208425" y="1938875"/>
            <a:ext cx="1692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Impact"/>
                <a:ea typeface="Impact"/>
                <a:cs typeface="Impact"/>
                <a:sym typeface="Impact"/>
              </a:rPr>
              <a:t>extends 를 통해 Mother class 를 상속받는다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6700625" y="2411025"/>
            <a:ext cx="804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944325" y="4048500"/>
            <a:ext cx="5063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Son class 가 Mother class 를 상속받음으로써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Mother class 안에 있는 food 변수와 eat() method를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사용 할 수 있게 된다.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25" y="2220800"/>
            <a:ext cx="3848250" cy="162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4"/>
          <p:cNvCxnSpPr/>
          <p:nvPr/>
        </p:nvCxnSpPr>
        <p:spPr>
          <a:xfrm>
            <a:off x="3405575" y="2883175"/>
            <a:ext cx="120270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Ⅰ. 상속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960725"/>
            <a:ext cx="8520600" cy="3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 sz="1200"/>
              <a:t>	</a:t>
            </a:r>
            <a:r>
              <a:rPr b="1" lang="ko" sz="1200">
                <a:latin typeface="Impact"/>
                <a:ea typeface="Impact"/>
                <a:cs typeface="Impact"/>
                <a:sym typeface="Impact"/>
              </a:rPr>
              <a:t>특징</a:t>
            </a:r>
            <a:endParaRPr b="1" sz="12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	Ⅰ. 부모의 속성과 method를 전부 사용할 수 있다. (단 public 으로 선언된 것 들만 가능하다)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	Ⅱ. 자식 class 에서는 부모의 속성과 method를 재정의, 변경해서 사용 가능 하다.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	Ⅲ. 다중상속은 불가능하다. 한 class 에는 하나의 부모 class 만 상속 가능하다.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	Ⅳ. 자식 class 는 부모의 속성과 method 를 사용 가능하나, 부모 class 는 자식의 속성과 method를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	     사용 할 수 없다.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	Ⅴ.부모 class 의 method를 사용하고 싶을때는 method 앞에 super. 를 붙이면 된다.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50050"/>
            <a:ext cx="85206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Ⅱ.OverRiding</a:t>
            </a:r>
            <a:endParaRPr sz="240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769350"/>
            <a:ext cx="8520600" cy="3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⊙</a:t>
            </a:r>
            <a:r>
              <a:rPr lang="ko" sz="1200"/>
              <a:t>overriding - 최우선시 되는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ko" sz="14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-하위 class에서 상의 class와 동일한 method를 정의하면 부모 class로부터 물려 받은 기본 동작 방법을 변경하는 효과.</a:t>
            </a:r>
            <a:endParaRPr i="1" sz="1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11700" y="1768100"/>
            <a:ext cx="592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ex)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938" y="1938875"/>
            <a:ext cx="3002825" cy="10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00" y="4080225"/>
            <a:ext cx="1626075" cy="6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483" y="3989825"/>
            <a:ext cx="1871200" cy="6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4575" y="1847150"/>
            <a:ext cx="2691483" cy="1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4325" y="3197838"/>
            <a:ext cx="2221489" cy="69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/>
          <p:nvPr/>
        </p:nvCxnSpPr>
        <p:spPr>
          <a:xfrm>
            <a:off x="2481325" y="2933425"/>
            <a:ext cx="522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1758000" y="2705300"/>
            <a:ext cx="8037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실행시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9" name="Google Shape;99;p16"/>
          <p:cNvCxnSpPr/>
          <p:nvPr/>
        </p:nvCxnSpPr>
        <p:spPr>
          <a:xfrm flipH="1">
            <a:off x="2230175" y="3737075"/>
            <a:ext cx="7434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2613000" y="3889350"/>
            <a:ext cx="1959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Mother class 의 eat() 출력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670450" y="2129725"/>
            <a:ext cx="2121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Son class 에 eat() method 추가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079450" y="2950875"/>
            <a:ext cx="7434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실행시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16"/>
          <p:cNvCxnSpPr>
            <a:stCxn id="102" idx="1"/>
          </p:cNvCxnSpPr>
          <p:nvPr/>
        </p:nvCxnSpPr>
        <p:spPr>
          <a:xfrm flipH="1">
            <a:off x="5344450" y="3101625"/>
            <a:ext cx="7350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5634575" y="3507750"/>
            <a:ext cx="1959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Son</a:t>
            </a: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 class 의 eat() 출력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Ⅱ.OverRiding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21300" y="910325"/>
            <a:ext cx="8520600" cy="3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</a:t>
            </a:r>
            <a:r>
              <a:rPr lang="ko" sz="1200"/>
              <a:t>특징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	</a:t>
            </a:r>
            <a:r>
              <a:rPr lang="ko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⊙</a:t>
            </a:r>
            <a:r>
              <a:rPr lang="ko" sz="1200"/>
              <a:t>아래의 조건이 모두 충족되어야 가능하다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	Ⅰ. method 의 이름이 같다					                     	 ==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	Ⅱ. method 매개변</a:t>
            </a:r>
            <a:r>
              <a:rPr lang="ko" sz="1200"/>
              <a:t>수</a:t>
            </a:r>
            <a:r>
              <a:rPr lang="ko" sz="1200"/>
              <a:t>의 변수형, 수, 순서가 같다		                                           =/=	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	Ⅲ. return 타입이 같다.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								  </a:t>
            </a:r>
            <a:r>
              <a:rPr lang="ko" sz="1200"/>
              <a:t>==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	</a:t>
            </a:r>
            <a:endParaRPr sz="14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025" y="1897550"/>
            <a:ext cx="15525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500" y="1878500"/>
            <a:ext cx="15906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925" y="2294288"/>
            <a:ext cx="15525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2025" y="2260950"/>
            <a:ext cx="18587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2013" y="3056225"/>
            <a:ext cx="27241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7588" y="3040125"/>
            <a:ext cx="18002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Ⅲ.OverLoading</a:t>
            </a:r>
            <a:endParaRPr sz="2400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914125"/>
            <a:ext cx="8520600" cy="3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⊙</a:t>
            </a:r>
            <a:r>
              <a:rPr lang="ko" sz="1200"/>
              <a:t>overloading - 과적하다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ko" sz="1400">
                <a:latin typeface="Impact"/>
                <a:ea typeface="Impact"/>
                <a:cs typeface="Impact"/>
                <a:sym typeface="Impact"/>
              </a:rPr>
              <a:t>-같은 이름의 method 를 다른 기능으로 사용하고 싶을 때, </a:t>
            </a:r>
            <a:r>
              <a:rPr b="1" i="1" lang="ko" sz="1400">
                <a:latin typeface="Impact"/>
                <a:ea typeface="Impact"/>
                <a:cs typeface="Impact"/>
                <a:sym typeface="Impact"/>
              </a:rPr>
              <a:t>매개변수(parameter)</a:t>
            </a:r>
            <a:r>
              <a:rPr i="1" lang="ko" sz="1400">
                <a:latin typeface="Impact"/>
                <a:ea typeface="Impact"/>
                <a:cs typeface="Impact"/>
                <a:sym typeface="Impact"/>
              </a:rPr>
              <a:t>를 변경하여 다르게 사용할 수 있게 하는 기능</a:t>
            </a:r>
            <a:endParaRPr i="1" sz="1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3" name="Google Shape;123;p18"/>
          <p:cNvSpPr txBox="1"/>
          <p:nvPr/>
        </p:nvSpPr>
        <p:spPr>
          <a:xfrm>
            <a:off x="311700" y="1858275"/>
            <a:ext cx="54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ex)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88" y="1858275"/>
            <a:ext cx="2026650" cy="4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50" y="2413770"/>
            <a:ext cx="2026650" cy="40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75" y="2932925"/>
            <a:ext cx="1963976" cy="4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750" y="3497125"/>
            <a:ext cx="2026650" cy="4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750" y="4061325"/>
            <a:ext cx="2026650" cy="50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8"/>
          <p:cNvCxnSpPr>
            <a:stCxn id="124" idx="3"/>
          </p:cNvCxnSpPr>
          <p:nvPr/>
        </p:nvCxnSpPr>
        <p:spPr>
          <a:xfrm>
            <a:off x="2743738" y="2079225"/>
            <a:ext cx="641700" cy="4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stCxn id="125" idx="3"/>
          </p:cNvCxnSpPr>
          <p:nvPr/>
        </p:nvCxnSpPr>
        <p:spPr>
          <a:xfrm>
            <a:off x="2712400" y="2616435"/>
            <a:ext cx="653100" cy="1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>
            <a:stCxn id="126" idx="3"/>
          </p:cNvCxnSpPr>
          <p:nvPr/>
        </p:nvCxnSpPr>
        <p:spPr>
          <a:xfrm>
            <a:off x="2681051" y="3153875"/>
            <a:ext cx="684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27" idx="3"/>
          </p:cNvCxnSpPr>
          <p:nvPr/>
        </p:nvCxnSpPr>
        <p:spPr>
          <a:xfrm flipH="1" rot="10800000">
            <a:off x="2712400" y="3526075"/>
            <a:ext cx="6531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8" idx="3"/>
          </p:cNvCxnSpPr>
          <p:nvPr/>
        </p:nvCxnSpPr>
        <p:spPr>
          <a:xfrm flipH="1" rot="10800000">
            <a:off x="2712400" y="3958075"/>
            <a:ext cx="69300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34675" y="2670425"/>
            <a:ext cx="1739875" cy="8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98054" y="3618050"/>
            <a:ext cx="1175125" cy="20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8"/>
          <p:cNvCxnSpPr/>
          <p:nvPr/>
        </p:nvCxnSpPr>
        <p:spPr>
          <a:xfrm rot="10800000">
            <a:off x="4802075" y="3827375"/>
            <a:ext cx="300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8"/>
          <p:cNvSpPr txBox="1"/>
          <p:nvPr/>
        </p:nvSpPr>
        <p:spPr>
          <a:xfrm>
            <a:off x="3837525" y="4118075"/>
            <a:ext cx="1848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() 안의 데이터타입에 따라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 flipH="1" rot="10800000">
            <a:off x="5595575" y="2179925"/>
            <a:ext cx="612900" cy="4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/>
          <p:nvPr/>
        </p:nvCxnSpPr>
        <p:spPr>
          <a:xfrm flipH="1" rot="10800000">
            <a:off x="5635750" y="2601925"/>
            <a:ext cx="7434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5655850" y="3144375"/>
            <a:ext cx="80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5645800" y="3445750"/>
            <a:ext cx="8238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5645800" y="3837525"/>
            <a:ext cx="88410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34350" y="1942488"/>
            <a:ext cx="719965" cy="2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34350" y="2470225"/>
            <a:ext cx="842303" cy="2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34338" y="2997938"/>
            <a:ext cx="1042623" cy="2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4350" y="3695700"/>
            <a:ext cx="1195783" cy="2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11250" y="4393438"/>
            <a:ext cx="1113789" cy="2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4098725" y="2102625"/>
            <a:ext cx="612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실행시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400100" y="1858275"/>
            <a:ext cx="1315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각자 다른 실행결과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445025"/>
            <a:ext cx="8520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Ⅲ.OverLoading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11700" y="1000900"/>
            <a:ext cx="8520600" cy="3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특징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	Ⅰ. 매개변수가 달라야 한다.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	Ⅱ.  같은 하나의 class 에서만 가능하다. 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Ⅲ. </a:t>
            </a:r>
            <a:r>
              <a:rPr lang="ko" sz="1400"/>
              <a:t>매개변수(parameter)의 개수와 타입만 다르다면 횟수제한 없이 사용 가능하다.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	     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	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