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Ubuntu Ligh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Lato Light"/>
      <p:regular r:id="rId27"/>
      <p:bold r:id="rId28"/>
      <p:italic r:id="rId29"/>
      <p:boldItalic r:id="rId30"/>
    </p:embeddedFont>
    <p:embeddedFont>
      <p:font typeface="Quicksand Light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78">
          <p15:clr>
            <a:srgbClr val="A4A3A4"/>
          </p15:clr>
        </p15:guide>
        <p15:guide id="2" pos="622">
          <p15:clr>
            <a:srgbClr val="A4A3A4"/>
          </p15:clr>
        </p15:guide>
        <p15:guide id="3" orient="horz" pos="865">
          <p15:clr>
            <a:srgbClr val="A4A3A4"/>
          </p15:clr>
        </p15:guide>
        <p15:guide id="4" orient="horz" pos="64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w7uniwzwcD/i5TJdrd19jqQ6d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78"/>
        <p:guide pos="622"/>
        <p:guide pos="865" orient="horz"/>
        <p:guide pos="64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bold.fntdata"/><Relationship Id="rId22" Type="http://schemas.openxmlformats.org/officeDocument/2006/relationships/font" Target="fonts/UbuntuLight-boldItalic.fntdata"/><Relationship Id="rId21" Type="http://schemas.openxmlformats.org/officeDocument/2006/relationships/font" Target="fonts/UbuntuLigh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icksandLight-regular.fntdata"/><Relationship Id="rId3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Quicksan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UbuntuLight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4205b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624205b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bg>
      <p:bgPr>
        <a:solidFill>
          <a:srgbClr val="20124D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0"/>
          <p:cNvGrpSpPr/>
          <p:nvPr/>
        </p:nvGrpSpPr>
        <p:grpSpPr>
          <a:xfrm>
            <a:off x="-24775" y="-30525"/>
            <a:ext cx="9193562" cy="5204548"/>
            <a:chOff x="1538775" y="-34875"/>
            <a:chExt cx="9193562" cy="5204548"/>
          </a:xfrm>
        </p:grpSpPr>
        <p:sp>
          <p:nvSpPr>
            <p:cNvPr id="10" name="Google Shape;10;p10"/>
            <p:cNvSpPr/>
            <p:nvPr/>
          </p:nvSpPr>
          <p:spPr>
            <a:xfrm>
              <a:off x="1538775" y="-34875"/>
              <a:ext cx="2568606" cy="1137235"/>
            </a:xfrm>
            <a:custGeom>
              <a:rect b="b" l="l" r="r" t="t"/>
              <a:pathLst>
                <a:path extrusionOk="0" h="10965" w="24766">
                  <a:moveTo>
                    <a:pt x="0" y="1"/>
                  </a:moveTo>
                  <a:lnTo>
                    <a:pt x="0" y="8426"/>
                  </a:lnTo>
                  <a:cubicBezTo>
                    <a:pt x="608" y="9245"/>
                    <a:pt x="1411" y="9935"/>
                    <a:pt x="2352" y="10381"/>
                  </a:cubicBezTo>
                  <a:cubicBezTo>
                    <a:pt x="3178" y="10779"/>
                    <a:pt x="4069" y="10965"/>
                    <a:pt x="4961" y="10965"/>
                  </a:cubicBezTo>
                  <a:cubicBezTo>
                    <a:pt x="6467" y="10965"/>
                    <a:pt x="7975" y="10434"/>
                    <a:pt x="9172" y="9497"/>
                  </a:cubicBezTo>
                  <a:cubicBezTo>
                    <a:pt x="10988" y="8069"/>
                    <a:pt x="11466" y="5718"/>
                    <a:pt x="13761" y="4801"/>
                  </a:cubicBezTo>
                  <a:cubicBezTo>
                    <a:pt x="14381" y="4553"/>
                    <a:pt x="14994" y="4470"/>
                    <a:pt x="15604" y="4470"/>
                  </a:cubicBezTo>
                  <a:cubicBezTo>
                    <a:pt x="16854" y="4470"/>
                    <a:pt x="18094" y="4819"/>
                    <a:pt x="19362" y="4819"/>
                  </a:cubicBezTo>
                  <a:cubicBezTo>
                    <a:pt x="19842" y="4819"/>
                    <a:pt x="20326" y="4769"/>
                    <a:pt x="20816" y="4631"/>
                  </a:cubicBezTo>
                  <a:cubicBezTo>
                    <a:pt x="23006" y="4023"/>
                    <a:pt x="24571" y="2304"/>
                    <a:pt x="24766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9002267" y="-33216"/>
              <a:ext cx="1721669" cy="1838971"/>
            </a:xfrm>
            <a:custGeom>
              <a:rect b="b" l="l" r="r" t="t"/>
              <a:pathLst>
                <a:path extrusionOk="0" h="17731" w="16600">
                  <a:moveTo>
                    <a:pt x="8596" y="1"/>
                  </a:moveTo>
                  <a:cubicBezTo>
                    <a:pt x="6690" y="1"/>
                    <a:pt x="4395" y="1947"/>
                    <a:pt x="3374" y="3212"/>
                  </a:cubicBezTo>
                  <a:cubicBezTo>
                    <a:pt x="3187" y="3431"/>
                    <a:pt x="3041" y="3634"/>
                    <a:pt x="2903" y="3812"/>
                  </a:cubicBezTo>
                  <a:cubicBezTo>
                    <a:pt x="1914" y="5110"/>
                    <a:pt x="1273" y="6675"/>
                    <a:pt x="852" y="8248"/>
                  </a:cubicBezTo>
                  <a:cubicBezTo>
                    <a:pt x="41" y="11257"/>
                    <a:pt x="0" y="15295"/>
                    <a:pt x="3049" y="17079"/>
                  </a:cubicBezTo>
                  <a:cubicBezTo>
                    <a:pt x="3855" y="17551"/>
                    <a:pt x="4668" y="17731"/>
                    <a:pt x="5486" y="17731"/>
                  </a:cubicBezTo>
                  <a:cubicBezTo>
                    <a:pt x="8128" y="17731"/>
                    <a:pt x="10818" y="15853"/>
                    <a:pt x="13433" y="15853"/>
                  </a:cubicBezTo>
                  <a:cubicBezTo>
                    <a:pt x="14198" y="15853"/>
                    <a:pt x="14958" y="16014"/>
                    <a:pt x="15708" y="16430"/>
                  </a:cubicBezTo>
                  <a:cubicBezTo>
                    <a:pt x="16040" y="16609"/>
                    <a:pt x="16340" y="16844"/>
                    <a:pt x="16600" y="17111"/>
                  </a:cubicBezTo>
                  <a:lnTo>
                    <a:pt x="1660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6000">
                  <a:srgbClr val="756FD3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104219" y="1841654"/>
              <a:ext cx="1628118" cy="1344146"/>
            </a:xfrm>
            <a:custGeom>
              <a:rect b="b" l="l" r="r" t="t"/>
              <a:pathLst>
                <a:path extrusionOk="0" h="12960" w="15698">
                  <a:moveTo>
                    <a:pt x="10276" y="0"/>
                  </a:moveTo>
                  <a:cubicBezTo>
                    <a:pt x="8993" y="0"/>
                    <a:pt x="7647" y="332"/>
                    <a:pt x="6502" y="786"/>
                  </a:cubicBezTo>
                  <a:cubicBezTo>
                    <a:pt x="3761" y="1873"/>
                    <a:pt x="1044" y="3916"/>
                    <a:pt x="315" y="6917"/>
                  </a:cubicBezTo>
                  <a:cubicBezTo>
                    <a:pt x="0" y="8194"/>
                    <a:pt x="290" y="12959"/>
                    <a:pt x="2261" y="12959"/>
                  </a:cubicBezTo>
                  <a:cubicBezTo>
                    <a:pt x="2529" y="12959"/>
                    <a:pt x="2828" y="12871"/>
                    <a:pt x="3161" y="12674"/>
                  </a:cubicBezTo>
                  <a:cubicBezTo>
                    <a:pt x="3169" y="12658"/>
                    <a:pt x="3201" y="12642"/>
                    <a:pt x="3234" y="12625"/>
                  </a:cubicBezTo>
                  <a:cubicBezTo>
                    <a:pt x="4369" y="11863"/>
                    <a:pt x="4612" y="10185"/>
                    <a:pt x="6234" y="10160"/>
                  </a:cubicBezTo>
                  <a:cubicBezTo>
                    <a:pt x="6240" y="10160"/>
                    <a:pt x="6245" y="10160"/>
                    <a:pt x="6251" y="10160"/>
                  </a:cubicBezTo>
                  <a:cubicBezTo>
                    <a:pt x="8163" y="10160"/>
                    <a:pt x="8212" y="12830"/>
                    <a:pt x="10137" y="12830"/>
                  </a:cubicBezTo>
                  <a:cubicBezTo>
                    <a:pt x="10261" y="12830"/>
                    <a:pt x="10392" y="12819"/>
                    <a:pt x="10532" y="12796"/>
                  </a:cubicBezTo>
                  <a:cubicBezTo>
                    <a:pt x="11838" y="12577"/>
                    <a:pt x="12462" y="11133"/>
                    <a:pt x="13095" y="10120"/>
                  </a:cubicBezTo>
                  <a:cubicBezTo>
                    <a:pt x="14481" y="7898"/>
                    <a:pt x="15698" y="5246"/>
                    <a:pt x="14627" y="2643"/>
                  </a:cubicBezTo>
                  <a:cubicBezTo>
                    <a:pt x="13816" y="678"/>
                    <a:pt x="12110" y="0"/>
                    <a:pt x="10276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9485686" y="3190271"/>
              <a:ext cx="540459" cy="455827"/>
            </a:xfrm>
            <a:custGeom>
              <a:rect b="b" l="l" r="r" t="t"/>
              <a:pathLst>
                <a:path extrusionOk="0" h="4395" w="5211">
                  <a:moveTo>
                    <a:pt x="3036" y="0"/>
                  </a:moveTo>
                  <a:cubicBezTo>
                    <a:pt x="2429" y="0"/>
                    <a:pt x="1806" y="297"/>
                    <a:pt x="1348" y="960"/>
                  </a:cubicBezTo>
                  <a:cubicBezTo>
                    <a:pt x="1" y="2903"/>
                    <a:pt x="1717" y="4395"/>
                    <a:pt x="3242" y="4395"/>
                  </a:cubicBezTo>
                  <a:cubicBezTo>
                    <a:pt x="4270" y="4395"/>
                    <a:pt x="5210" y="3718"/>
                    <a:pt x="5070" y="2047"/>
                  </a:cubicBezTo>
                  <a:cubicBezTo>
                    <a:pt x="4997" y="1098"/>
                    <a:pt x="4446" y="433"/>
                    <a:pt x="3773" y="150"/>
                  </a:cubicBezTo>
                  <a:cubicBezTo>
                    <a:pt x="3539" y="52"/>
                    <a:pt x="3289" y="0"/>
                    <a:pt x="3036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9345877" y="3923437"/>
              <a:ext cx="334999" cy="267896"/>
            </a:xfrm>
            <a:custGeom>
              <a:rect b="b" l="l" r="r" t="t"/>
              <a:pathLst>
                <a:path extrusionOk="0" h="2583" w="3230">
                  <a:moveTo>
                    <a:pt x="1946" y="0"/>
                  </a:moveTo>
                  <a:cubicBezTo>
                    <a:pt x="836" y="0"/>
                    <a:pt x="0" y="1831"/>
                    <a:pt x="1350" y="2463"/>
                  </a:cubicBezTo>
                  <a:cubicBezTo>
                    <a:pt x="1527" y="2545"/>
                    <a:pt x="1701" y="2582"/>
                    <a:pt x="1866" y="2582"/>
                  </a:cubicBezTo>
                  <a:cubicBezTo>
                    <a:pt x="2644" y="2582"/>
                    <a:pt x="3230" y="1763"/>
                    <a:pt x="3110" y="1028"/>
                  </a:cubicBezTo>
                  <a:cubicBezTo>
                    <a:pt x="3069" y="760"/>
                    <a:pt x="2939" y="500"/>
                    <a:pt x="2696" y="298"/>
                  </a:cubicBezTo>
                  <a:cubicBezTo>
                    <a:pt x="2446" y="89"/>
                    <a:pt x="2189" y="0"/>
                    <a:pt x="1946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8877704" y="3407244"/>
              <a:ext cx="1846231" cy="1762429"/>
            </a:xfrm>
            <a:custGeom>
              <a:rect b="b" l="l" r="r" t="t"/>
              <a:pathLst>
                <a:path extrusionOk="0" h="16993" w="17801">
                  <a:moveTo>
                    <a:pt x="17409" y="0"/>
                  </a:moveTo>
                  <a:cubicBezTo>
                    <a:pt x="16527" y="0"/>
                    <a:pt x="14444" y="451"/>
                    <a:pt x="14208" y="547"/>
                  </a:cubicBezTo>
                  <a:cubicBezTo>
                    <a:pt x="11484" y="1723"/>
                    <a:pt x="9829" y="4310"/>
                    <a:pt x="9602" y="7213"/>
                  </a:cubicBezTo>
                  <a:cubicBezTo>
                    <a:pt x="9318" y="10805"/>
                    <a:pt x="5085" y="9208"/>
                    <a:pt x="2920" y="9970"/>
                  </a:cubicBezTo>
                  <a:cubicBezTo>
                    <a:pt x="747" y="10724"/>
                    <a:pt x="1" y="13473"/>
                    <a:pt x="779" y="15460"/>
                  </a:cubicBezTo>
                  <a:cubicBezTo>
                    <a:pt x="1006" y="16036"/>
                    <a:pt x="1339" y="16547"/>
                    <a:pt x="1736" y="16993"/>
                  </a:cubicBezTo>
                  <a:lnTo>
                    <a:pt x="17793" y="16993"/>
                  </a:lnTo>
                  <a:cubicBezTo>
                    <a:pt x="17801" y="16993"/>
                    <a:pt x="17801" y="117"/>
                    <a:pt x="17801" y="117"/>
                  </a:cubicBezTo>
                  <a:cubicBezTo>
                    <a:pt x="17801" y="34"/>
                    <a:pt x="17650" y="0"/>
                    <a:pt x="17409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6000">
                  <a:srgbClr val="756FD3"/>
                </a:gs>
                <a:gs pos="100000">
                  <a:srgbClr val="838FF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1540434" y="3322093"/>
              <a:ext cx="2377666" cy="1847579"/>
            </a:xfrm>
            <a:custGeom>
              <a:rect b="b" l="l" r="r" t="t"/>
              <a:pathLst>
                <a:path extrusionOk="0" h="17814" w="22925">
                  <a:moveTo>
                    <a:pt x="10580" y="1"/>
                  </a:moveTo>
                  <a:cubicBezTo>
                    <a:pt x="5106" y="1"/>
                    <a:pt x="2798" y="8242"/>
                    <a:pt x="8458" y="10313"/>
                  </a:cubicBezTo>
                  <a:cubicBezTo>
                    <a:pt x="9918" y="10848"/>
                    <a:pt x="11677" y="10361"/>
                    <a:pt x="12529" y="12015"/>
                  </a:cubicBezTo>
                  <a:cubicBezTo>
                    <a:pt x="13535" y="13954"/>
                    <a:pt x="12026" y="16557"/>
                    <a:pt x="10072" y="17140"/>
                  </a:cubicBezTo>
                  <a:cubicBezTo>
                    <a:pt x="9638" y="17272"/>
                    <a:pt x="9241" y="17332"/>
                    <a:pt x="8874" y="17332"/>
                  </a:cubicBezTo>
                  <a:cubicBezTo>
                    <a:pt x="6996" y="17332"/>
                    <a:pt x="5920" y="15761"/>
                    <a:pt x="4923" y="14140"/>
                  </a:cubicBezTo>
                  <a:cubicBezTo>
                    <a:pt x="4167" y="12928"/>
                    <a:pt x="2909" y="12101"/>
                    <a:pt x="1566" y="12101"/>
                  </a:cubicBezTo>
                  <a:cubicBezTo>
                    <a:pt x="1048" y="12101"/>
                    <a:pt x="519" y="12223"/>
                    <a:pt x="0" y="12494"/>
                  </a:cubicBezTo>
                  <a:lnTo>
                    <a:pt x="0" y="17814"/>
                  </a:lnTo>
                  <a:lnTo>
                    <a:pt x="21684" y="17814"/>
                  </a:lnTo>
                  <a:cubicBezTo>
                    <a:pt x="22414" y="17805"/>
                    <a:pt x="22868" y="14521"/>
                    <a:pt x="22884" y="14075"/>
                  </a:cubicBezTo>
                  <a:cubicBezTo>
                    <a:pt x="22925" y="12405"/>
                    <a:pt x="22406" y="10726"/>
                    <a:pt x="21384" y="9412"/>
                  </a:cubicBezTo>
                  <a:cubicBezTo>
                    <a:pt x="20573" y="8374"/>
                    <a:pt x="19373" y="7945"/>
                    <a:pt x="18368" y="7166"/>
                  </a:cubicBezTo>
                  <a:cubicBezTo>
                    <a:pt x="17078" y="6177"/>
                    <a:pt x="16689" y="4636"/>
                    <a:pt x="15935" y="3266"/>
                  </a:cubicBezTo>
                  <a:cubicBezTo>
                    <a:pt x="14921" y="1400"/>
                    <a:pt x="12959" y="95"/>
                    <a:pt x="10818" y="6"/>
                  </a:cubicBezTo>
                  <a:cubicBezTo>
                    <a:pt x="10738" y="2"/>
                    <a:pt x="10659" y="1"/>
                    <a:pt x="10580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9000">
                  <a:srgbClr val="756FD3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2266237" y="4534738"/>
              <a:ext cx="352527" cy="328673"/>
            </a:xfrm>
            <a:custGeom>
              <a:rect b="b" l="l" r="r" t="t"/>
              <a:pathLst>
                <a:path extrusionOk="0" h="3169" w="3399">
                  <a:moveTo>
                    <a:pt x="1784" y="1"/>
                  </a:moveTo>
                  <a:cubicBezTo>
                    <a:pt x="1624" y="1"/>
                    <a:pt x="1453" y="28"/>
                    <a:pt x="1274" y="88"/>
                  </a:cubicBezTo>
                  <a:cubicBezTo>
                    <a:pt x="260" y="421"/>
                    <a:pt x="0" y="1564"/>
                    <a:pt x="560" y="2408"/>
                  </a:cubicBezTo>
                  <a:cubicBezTo>
                    <a:pt x="856" y="2865"/>
                    <a:pt x="1408" y="3169"/>
                    <a:pt x="1915" y="3169"/>
                  </a:cubicBezTo>
                  <a:cubicBezTo>
                    <a:pt x="2144" y="3169"/>
                    <a:pt x="2365" y="3106"/>
                    <a:pt x="2547" y="2967"/>
                  </a:cubicBezTo>
                  <a:cubicBezTo>
                    <a:pt x="2587" y="2959"/>
                    <a:pt x="2620" y="2943"/>
                    <a:pt x="2668" y="2927"/>
                  </a:cubicBezTo>
                  <a:cubicBezTo>
                    <a:pt x="3196" y="2724"/>
                    <a:pt x="3398" y="2164"/>
                    <a:pt x="3317" y="1637"/>
                  </a:cubicBezTo>
                  <a:cubicBezTo>
                    <a:pt x="3181" y="759"/>
                    <a:pt x="2622" y="1"/>
                    <a:pt x="1784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0"/>
          <p:cNvSpPr txBox="1"/>
          <p:nvPr>
            <p:ph type="ctrTitle"/>
          </p:nvPr>
        </p:nvSpPr>
        <p:spPr>
          <a:xfrm>
            <a:off x="696600" y="1797750"/>
            <a:ext cx="77508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10"/>
          <p:cNvSpPr/>
          <p:nvPr/>
        </p:nvSpPr>
        <p:spPr>
          <a:xfrm>
            <a:off x="2063325" y="3157525"/>
            <a:ext cx="4786200" cy="57600"/>
          </a:xfrm>
          <a:prstGeom prst="rect">
            <a:avLst/>
          </a:prstGeom>
          <a:solidFill>
            <a:srgbClr val="F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1302385" y="738505"/>
            <a:ext cx="6538595" cy="5727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9"/>
          <p:cNvSpPr txBox="1"/>
          <p:nvPr/>
        </p:nvSpPr>
        <p:spPr>
          <a:xfrm>
            <a:off x="8251825" y="444500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5" name="Google Shape;75;p19"/>
          <p:cNvSpPr/>
          <p:nvPr/>
        </p:nvSpPr>
        <p:spPr>
          <a:xfrm flipH="1" rot="5400000">
            <a:off x="6250940" y="2250440"/>
            <a:ext cx="3811905" cy="2018665"/>
          </a:xfrm>
          <a:custGeom>
            <a:rect b="b" l="l" r="r" t="t"/>
            <a:pathLst>
              <a:path extrusionOk="0" h="10965" w="24766">
                <a:moveTo>
                  <a:pt x="0" y="1"/>
                </a:moveTo>
                <a:lnTo>
                  <a:pt x="0" y="8426"/>
                </a:lnTo>
                <a:cubicBezTo>
                  <a:pt x="608" y="9245"/>
                  <a:pt x="1411" y="9935"/>
                  <a:pt x="2352" y="10381"/>
                </a:cubicBezTo>
                <a:cubicBezTo>
                  <a:pt x="3178" y="10779"/>
                  <a:pt x="4069" y="10965"/>
                  <a:pt x="4961" y="10965"/>
                </a:cubicBezTo>
                <a:cubicBezTo>
                  <a:pt x="6467" y="10965"/>
                  <a:pt x="7975" y="10434"/>
                  <a:pt x="9172" y="9497"/>
                </a:cubicBezTo>
                <a:cubicBezTo>
                  <a:pt x="10988" y="8069"/>
                  <a:pt x="11466" y="5718"/>
                  <a:pt x="13761" y="4801"/>
                </a:cubicBezTo>
                <a:cubicBezTo>
                  <a:pt x="14381" y="4553"/>
                  <a:pt x="14994" y="4470"/>
                  <a:pt x="15604" y="4470"/>
                </a:cubicBezTo>
                <a:cubicBezTo>
                  <a:pt x="16854" y="4470"/>
                  <a:pt x="18094" y="4819"/>
                  <a:pt x="19362" y="4819"/>
                </a:cubicBezTo>
                <a:cubicBezTo>
                  <a:pt x="19842" y="4819"/>
                  <a:pt x="20326" y="4769"/>
                  <a:pt x="20816" y="4631"/>
                </a:cubicBezTo>
                <a:cubicBezTo>
                  <a:pt x="23006" y="4023"/>
                  <a:pt x="24571" y="2304"/>
                  <a:pt x="24766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-43180" y="-32385"/>
            <a:ext cx="2295525" cy="1111250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1302385" y="1484630"/>
            <a:ext cx="3268345" cy="792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4572635" y="1484630"/>
            <a:ext cx="3268345" cy="792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3" type="subTitle"/>
          </p:nvPr>
        </p:nvSpPr>
        <p:spPr>
          <a:xfrm>
            <a:off x="1302385" y="2276475"/>
            <a:ext cx="2809240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4572635" y="2276475"/>
            <a:ext cx="2809240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-43110" y="-32079"/>
            <a:ext cx="2295768" cy="1110967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6203989" y="3358439"/>
            <a:ext cx="2962066" cy="1807138"/>
          </a:xfrm>
          <a:custGeom>
            <a:rect b="b" l="l" r="r" t="t"/>
            <a:pathLst>
              <a:path extrusionOk="0" h="17589" w="28830">
                <a:moveTo>
                  <a:pt x="23398" y="1"/>
                </a:moveTo>
                <a:cubicBezTo>
                  <a:pt x="21777" y="1"/>
                  <a:pt x="20149" y="427"/>
                  <a:pt x="18887" y="1451"/>
                </a:cubicBezTo>
                <a:cubicBezTo>
                  <a:pt x="18036" y="2141"/>
                  <a:pt x="17419" y="3106"/>
                  <a:pt x="17298" y="4209"/>
                </a:cubicBezTo>
                <a:cubicBezTo>
                  <a:pt x="17168" y="5433"/>
                  <a:pt x="17541" y="6641"/>
                  <a:pt x="17825" y="7817"/>
                </a:cubicBezTo>
                <a:cubicBezTo>
                  <a:pt x="18109" y="8985"/>
                  <a:pt x="18287" y="10291"/>
                  <a:pt x="17411" y="11264"/>
                </a:cubicBezTo>
                <a:cubicBezTo>
                  <a:pt x="16748" y="11988"/>
                  <a:pt x="15710" y="12200"/>
                  <a:pt x="14750" y="12200"/>
                </a:cubicBezTo>
                <a:cubicBezTo>
                  <a:pt x="14571" y="12200"/>
                  <a:pt x="14395" y="12193"/>
                  <a:pt x="14224" y="12180"/>
                </a:cubicBezTo>
                <a:cubicBezTo>
                  <a:pt x="12513" y="12042"/>
                  <a:pt x="10940" y="11150"/>
                  <a:pt x="9270" y="10826"/>
                </a:cubicBezTo>
                <a:cubicBezTo>
                  <a:pt x="8872" y="10750"/>
                  <a:pt x="8476" y="10713"/>
                  <a:pt x="8084" y="10713"/>
                </a:cubicBezTo>
                <a:cubicBezTo>
                  <a:pt x="6923" y="10713"/>
                  <a:pt x="5793" y="11032"/>
                  <a:pt x="4745" y="11596"/>
                </a:cubicBezTo>
                <a:cubicBezTo>
                  <a:pt x="2369" y="12894"/>
                  <a:pt x="1055" y="15197"/>
                  <a:pt x="1" y="17589"/>
                </a:cubicBezTo>
                <a:lnTo>
                  <a:pt x="28829" y="17589"/>
                </a:lnTo>
                <a:lnTo>
                  <a:pt x="28829" y="1581"/>
                </a:lnTo>
                <a:cubicBezTo>
                  <a:pt x="27848" y="973"/>
                  <a:pt x="26753" y="527"/>
                  <a:pt x="25650" y="268"/>
                </a:cubicBezTo>
                <a:cubicBezTo>
                  <a:pt x="24927" y="96"/>
                  <a:pt x="24164" y="1"/>
                  <a:pt x="23398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1302625" y="738475"/>
            <a:ext cx="653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1302636" y="1898138"/>
            <a:ext cx="22662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1302636" y="2690459"/>
            <a:ext cx="1947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568836" y="1898138"/>
            <a:ext cx="22662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568836" y="2690459"/>
            <a:ext cx="1947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5" type="subTitle"/>
          </p:nvPr>
        </p:nvSpPr>
        <p:spPr>
          <a:xfrm>
            <a:off x="5833761" y="1898138"/>
            <a:ext cx="22662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6" type="subTitle"/>
          </p:nvPr>
        </p:nvSpPr>
        <p:spPr>
          <a:xfrm>
            <a:off x="5833761" y="2690459"/>
            <a:ext cx="1947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-33098" y="-24027"/>
            <a:ext cx="9199153" cy="5189604"/>
            <a:chOff x="-33098" y="-24027"/>
            <a:chExt cx="9199153" cy="5189604"/>
          </a:xfrm>
        </p:grpSpPr>
        <p:sp>
          <p:nvSpPr>
            <p:cNvPr id="93" name="Google Shape;93;p21"/>
            <p:cNvSpPr/>
            <p:nvPr/>
          </p:nvSpPr>
          <p:spPr>
            <a:xfrm>
              <a:off x="-33098" y="-24027"/>
              <a:ext cx="2923641" cy="1572268"/>
            </a:xfrm>
            <a:custGeom>
              <a:rect b="b" l="l" r="r" t="t"/>
              <a:pathLst>
                <a:path extrusionOk="0" h="15303" w="28456">
                  <a:moveTo>
                    <a:pt x="1" y="1"/>
                  </a:moveTo>
                  <a:lnTo>
                    <a:pt x="1" y="15303"/>
                  </a:lnTo>
                  <a:cubicBezTo>
                    <a:pt x="1687" y="14922"/>
                    <a:pt x="3244" y="14151"/>
                    <a:pt x="4623" y="13008"/>
                  </a:cubicBezTo>
                  <a:cubicBezTo>
                    <a:pt x="6488" y="11475"/>
                    <a:pt x="7672" y="9302"/>
                    <a:pt x="9350" y="7567"/>
                  </a:cubicBezTo>
                  <a:cubicBezTo>
                    <a:pt x="10161" y="6723"/>
                    <a:pt x="11102" y="6026"/>
                    <a:pt x="12221" y="5677"/>
                  </a:cubicBezTo>
                  <a:cubicBezTo>
                    <a:pt x="12760" y="5510"/>
                    <a:pt x="13315" y="5447"/>
                    <a:pt x="13875" y="5447"/>
                  </a:cubicBezTo>
                  <a:cubicBezTo>
                    <a:pt x="14891" y="5447"/>
                    <a:pt x="15922" y="5657"/>
                    <a:pt x="16900" y="5840"/>
                  </a:cubicBezTo>
                  <a:cubicBezTo>
                    <a:pt x="17835" y="6012"/>
                    <a:pt x="18766" y="6159"/>
                    <a:pt x="19704" y="6159"/>
                  </a:cubicBezTo>
                  <a:cubicBezTo>
                    <a:pt x="20093" y="6159"/>
                    <a:pt x="20482" y="6134"/>
                    <a:pt x="20874" y="6075"/>
                  </a:cubicBezTo>
                  <a:cubicBezTo>
                    <a:pt x="22025" y="5904"/>
                    <a:pt x="23136" y="5491"/>
                    <a:pt x="24150" y="4915"/>
                  </a:cubicBezTo>
                  <a:cubicBezTo>
                    <a:pt x="26088" y="3820"/>
                    <a:pt x="27637" y="2061"/>
                    <a:pt x="28456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203989" y="3358439"/>
              <a:ext cx="2962066" cy="1807138"/>
            </a:xfrm>
            <a:custGeom>
              <a:rect b="b" l="l" r="r" t="t"/>
              <a:pathLst>
                <a:path extrusionOk="0" h="17589" w="28830">
                  <a:moveTo>
                    <a:pt x="23398" y="1"/>
                  </a:moveTo>
                  <a:cubicBezTo>
                    <a:pt x="21777" y="1"/>
                    <a:pt x="20149" y="427"/>
                    <a:pt x="18887" y="1451"/>
                  </a:cubicBezTo>
                  <a:cubicBezTo>
                    <a:pt x="18036" y="2141"/>
                    <a:pt x="17419" y="3106"/>
                    <a:pt x="17298" y="4209"/>
                  </a:cubicBezTo>
                  <a:cubicBezTo>
                    <a:pt x="17168" y="5433"/>
                    <a:pt x="17541" y="6641"/>
                    <a:pt x="17825" y="7817"/>
                  </a:cubicBezTo>
                  <a:cubicBezTo>
                    <a:pt x="18109" y="8985"/>
                    <a:pt x="18287" y="10291"/>
                    <a:pt x="17411" y="11264"/>
                  </a:cubicBezTo>
                  <a:cubicBezTo>
                    <a:pt x="16748" y="11988"/>
                    <a:pt x="15710" y="12200"/>
                    <a:pt x="14750" y="12200"/>
                  </a:cubicBezTo>
                  <a:cubicBezTo>
                    <a:pt x="14571" y="12200"/>
                    <a:pt x="14395" y="12193"/>
                    <a:pt x="14224" y="12180"/>
                  </a:cubicBezTo>
                  <a:cubicBezTo>
                    <a:pt x="12513" y="12042"/>
                    <a:pt x="10940" y="11150"/>
                    <a:pt x="9270" y="10826"/>
                  </a:cubicBezTo>
                  <a:cubicBezTo>
                    <a:pt x="8872" y="10750"/>
                    <a:pt x="8476" y="10713"/>
                    <a:pt x="8084" y="10713"/>
                  </a:cubicBezTo>
                  <a:cubicBezTo>
                    <a:pt x="6923" y="10713"/>
                    <a:pt x="5793" y="11032"/>
                    <a:pt x="4745" y="11596"/>
                  </a:cubicBezTo>
                  <a:cubicBezTo>
                    <a:pt x="2369" y="12894"/>
                    <a:pt x="1055" y="15197"/>
                    <a:pt x="1" y="17589"/>
                  </a:cubicBezTo>
                  <a:lnTo>
                    <a:pt x="28829" y="17589"/>
                  </a:lnTo>
                  <a:lnTo>
                    <a:pt x="28829" y="1581"/>
                  </a:lnTo>
                  <a:cubicBezTo>
                    <a:pt x="27848" y="973"/>
                    <a:pt x="26753" y="527"/>
                    <a:pt x="25650" y="268"/>
                  </a:cubicBezTo>
                  <a:cubicBezTo>
                    <a:pt x="24927" y="96"/>
                    <a:pt x="24164" y="1"/>
                    <a:pt x="23398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914875" y="3858425"/>
            <a:ext cx="50439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&amp; some text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 title="hola"/>
          <p:cNvSpPr txBox="1"/>
          <p:nvPr>
            <p:ph hasCustomPrompt="1" type="title"/>
          </p:nvPr>
        </p:nvSpPr>
        <p:spPr>
          <a:xfrm>
            <a:off x="742950" y="1024050"/>
            <a:ext cx="7729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22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ABB2FC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b="0" i="0" sz="1300" u="none" cap="none" strike="noStrike">
              <a:solidFill>
                <a:srgbClr val="ABB2FC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1250400" y="2823950"/>
            <a:ext cx="6643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100" name="Google Shape;100;p22"/>
          <p:cNvGrpSpPr/>
          <p:nvPr/>
        </p:nvGrpSpPr>
        <p:grpSpPr>
          <a:xfrm>
            <a:off x="-33070" y="4293519"/>
            <a:ext cx="9199141" cy="867218"/>
            <a:chOff x="-22059" y="2981325"/>
            <a:chExt cx="9221272" cy="869304"/>
          </a:xfrm>
        </p:grpSpPr>
        <p:sp>
          <p:nvSpPr>
            <p:cNvPr id="101" name="Google Shape;101;p22"/>
            <p:cNvSpPr/>
            <p:nvPr/>
          </p:nvSpPr>
          <p:spPr>
            <a:xfrm>
              <a:off x="-22059" y="3166185"/>
              <a:ext cx="2982382" cy="683610"/>
            </a:xfrm>
            <a:custGeom>
              <a:rect b="b" l="l" r="r" t="t"/>
              <a:pathLst>
                <a:path extrusionOk="0" h="6586" w="28732">
                  <a:moveTo>
                    <a:pt x="3752" y="0"/>
                  </a:moveTo>
                  <a:cubicBezTo>
                    <a:pt x="2383" y="0"/>
                    <a:pt x="1011" y="344"/>
                    <a:pt x="1" y="1152"/>
                  </a:cubicBezTo>
                  <a:lnTo>
                    <a:pt x="1" y="6585"/>
                  </a:lnTo>
                  <a:lnTo>
                    <a:pt x="28643" y="6585"/>
                  </a:lnTo>
                  <a:cubicBezTo>
                    <a:pt x="28716" y="6334"/>
                    <a:pt x="28732" y="6034"/>
                    <a:pt x="28716" y="5710"/>
                  </a:cubicBezTo>
                  <a:cubicBezTo>
                    <a:pt x="28634" y="4607"/>
                    <a:pt x="27775" y="3901"/>
                    <a:pt x="26704" y="3804"/>
                  </a:cubicBezTo>
                  <a:cubicBezTo>
                    <a:pt x="26623" y="3797"/>
                    <a:pt x="26542" y="3794"/>
                    <a:pt x="26461" y="3794"/>
                  </a:cubicBezTo>
                  <a:cubicBezTo>
                    <a:pt x="25245" y="3794"/>
                    <a:pt x="24033" y="4496"/>
                    <a:pt x="22885" y="4777"/>
                  </a:cubicBezTo>
                  <a:cubicBezTo>
                    <a:pt x="21964" y="5008"/>
                    <a:pt x="21026" y="5110"/>
                    <a:pt x="20086" y="5110"/>
                  </a:cubicBezTo>
                  <a:cubicBezTo>
                    <a:pt x="18120" y="5110"/>
                    <a:pt x="16143" y="4665"/>
                    <a:pt x="14289" y="4023"/>
                  </a:cubicBezTo>
                  <a:cubicBezTo>
                    <a:pt x="11516" y="3058"/>
                    <a:pt x="9091" y="1315"/>
                    <a:pt x="6302" y="398"/>
                  </a:cubicBezTo>
                  <a:cubicBezTo>
                    <a:pt x="5519" y="144"/>
                    <a:pt x="4636" y="0"/>
                    <a:pt x="375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>
              <a:off x="6182266" y="2981325"/>
              <a:ext cx="3016947" cy="869304"/>
            </a:xfrm>
            <a:custGeom>
              <a:rect b="b" l="l" r="r" t="t"/>
              <a:pathLst>
                <a:path extrusionOk="0" h="8375" w="29065">
                  <a:moveTo>
                    <a:pt x="23102" y="0"/>
                  </a:moveTo>
                  <a:cubicBezTo>
                    <a:pt x="22237" y="0"/>
                    <a:pt x="21369" y="129"/>
                    <a:pt x="20533" y="379"/>
                  </a:cubicBezTo>
                  <a:cubicBezTo>
                    <a:pt x="19333" y="744"/>
                    <a:pt x="18222" y="1393"/>
                    <a:pt x="17306" y="2244"/>
                  </a:cubicBezTo>
                  <a:cubicBezTo>
                    <a:pt x="16219" y="3233"/>
                    <a:pt x="15425" y="4490"/>
                    <a:pt x="14403" y="5536"/>
                  </a:cubicBezTo>
                  <a:cubicBezTo>
                    <a:pt x="13475" y="6486"/>
                    <a:pt x="12311" y="7187"/>
                    <a:pt x="11000" y="7187"/>
                  </a:cubicBezTo>
                  <a:cubicBezTo>
                    <a:pt x="10810" y="7187"/>
                    <a:pt x="10617" y="7173"/>
                    <a:pt x="10421" y="7142"/>
                  </a:cubicBezTo>
                  <a:cubicBezTo>
                    <a:pt x="9683" y="7028"/>
                    <a:pt x="8970" y="6753"/>
                    <a:pt x="8248" y="6542"/>
                  </a:cubicBezTo>
                  <a:cubicBezTo>
                    <a:pt x="7477" y="6315"/>
                    <a:pt x="6699" y="6153"/>
                    <a:pt x="5896" y="6055"/>
                  </a:cubicBezTo>
                  <a:cubicBezTo>
                    <a:pt x="5599" y="6017"/>
                    <a:pt x="5292" y="5997"/>
                    <a:pt x="4981" y="5997"/>
                  </a:cubicBezTo>
                  <a:cubicBezTo>
                    <a:pt x="3060" y="5997"/>
                    <a:pt x="978" y="6742"/>
                    <a:pt x="1" y="8375"/>
                  </a:cubicBezTo>
                  <a:lnTo>
                    <a:pt x="29040" y="8375"/>
                  </a:lnTo>
                  <a:lnTo>
                    <a:pt x="29040" y="2609"/>
                  </a:lnTo>
                  <a:lnTo>
                    <a:pt x="29064" y="2609"/>
                  </a:lnTo>
                  <a:cubicBezTo>
                    <a:pt x="28643" y="2171"/>
                    <a:pt x="28188" y="1766"/>
                    <a:pt x="27694" y="1409"/>
                  </a:cubicBezTo>
                  <a:cubicBezTo>
                    <a:pt x="26343" y="455"/>
                    <a:pt x="24730" y="0"/>
                    <a:pt x="2310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9000">
                  <a:srgbClr val="756FD3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with subtitle">
  <p:cSld name="BLANK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" type="subTitle"/>
          </p:nvPr>
        </p:nvSpPr>
        <p:spPr>
          <a:xfrm>
            <a:off x="914875" y="3858425"/>
            <a:ext cx="50439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and subtitle">
  <p:cSld name="BLANK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5"/>
          <p:cNvGrpSpPr/>
          <p:nvPr/>
        </p:nvGrpSpPr>
        <p:grpSpPr>
          <a:xfrm>
            <a:off x="-33070" y="4293519"/>
            <a:ext cx="9199141" cy="867218"/>
            <a:chOff x="-22059" y="2981325"/>
            <a:chExt cx="9221272" cy="869304"/>
          </a:xfrm>
        </p:grpSpPr>
        <p:sp>
          <p:nvSpPr>
            <p:cNvPr id="108" name="Google Shape;108;p25"/>
            <p:cNvSpPr/>
            <p:nvPr/>
          </p:nvSpPr>
          <p:spPr>
            <a:xfrm>
              <a:off x="-22059" y="3166185"/>
              <a:ext cx="2982382" cy="683610"/>
            </a:xfrm>
            <a:custGeom>
              <a:rect b="b" l="l" r="r" t="t"/>
              <a:pathLst>
                <a:path extrusionOk="0" h="6586" w="28732">
                  <a:moveTo>
                    <a:pt x="3752" y="0"/>
                  </a:moveTo>
                  <a:cubicBezTo>
                    <a:pt x="2383" y="0"/>
                    <a:pt x="1011" y="344"/>
                    <a:pt x="1" y="1152"/>
                  </a:cubicBezTo>
                  <a:lnTo>
                    <a:pt x="1" y="6585"/>
                  </a:lnTo>
                  <a:lnTo>
                    <a:pt x="28643" y="6585"/>
                  </a:lnTo>
                  <a:cubicBezTo>
                    <a:pt x="28716" y="6334"/>
                    <a:pt x="28732" y="6034"/>
                    <a:pt x="28716" y="5710"/>
                  </a:cubicBezTo>
                  <a:cubicBezTo>
                    <a:pt x="28634" y="4607"/>
                    <a:pt x="27775" y="3901"/>
                    <a:pt x="26704" y="3804"/>
                  </a:cubicBezTo>
                  <a:cubicBezTo>
                    <a:pt x="26623" y="3797"/>
                    <a:pt x="26542" y="3794"/>
                    <a:pt x="26461" y="3794"/>
                  </a:cubicBezTo>
                  <a:cubicBezTo>
                    <a:pt x="25245" y="3794"/>
                    <a:pt x="24033" y="4496"/>
                    <a:pt x="22885" y="4777"/>
                  </a:cubicBezTo>
                  <a:cubicBezTo>
                    <a:pt x="21964" y="5008"/>
                    <a:pt x="21026" y="5110"/>
                    <a:pt x="20086" y="5110"/>
                  </a:cubicBezTo>
                  <a:cubicBezTo>
                    <a:pt x="18120" y="5110"/>
                    <a:pt x="16143" y="4665"/>
                    <a:pt x="14289" y="4023"/>
                  </a:cubicBezTo>
                  <a:cubicBezTo>
                    <a:pt x="11516" y="3058"/>
                    <a:pt x="9091" y="1315"/>
                    <a:pt x="6302" y="398"/>
                  </a:cubicBezTo>
                  <a:cubicBezTo>
                    <a:pt x="5519" y="144"/>
                    <a:pt x="4636" y="0"/>
                    <a:pt x="375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6182266" y="2981325"/>
              <a:ext cx="3016947" cy="869304"/>
            </a:xfrm>
            <a:custGeom>
              <a:rect b="b" l="l" r="r" t="t"/>
              <a:pathLst>
                <a:path extrusionOk="0" h="8375" w="29065">
                  <a:moveTo>
                    <a:pt x="23102" y="0"/>
                  </a:moveTo>
                  <a:cubicBezTo>
                    <a:pt x="22237" y="0"/>
                    <a:pt x="21369" y="129"/>
                    <a:pt x="20533" y="379"/>
                  </a:cubicBezTo>
                  <a:cubicBezTo>
                    <a:pt x="19333" y="744"/>
                    <a:pt x="18222" y="1393"/>
                    <a:pt x="17306" y="2244"/>
                  </a:cubicBezTo>
                  <a:cubicBezTo>
                    <a:pt x="16219" y="3233"/>
                    <a:pt x="15425" y="4490"/>
                    <a:pt x="14403" y="5536"/>
                  </a:cubicBezTo>
                  <a:cubicBezTo>
                    <a:pt x="13475" y="6486"/>
                    <a:pt x="12311" y="7187"/>
                    <a:pt x="11000" y="7187"/>
                  </a:cubicBezTo>
                  <a:cubicBezTo>
                    <a:pt x="10810" y="7187"/>
                    <a:pt x="10617" y="7173"/>
                    <a:pt x="10421" y="7142"/>
                  </a:cubicBezTo>
                  <a:cubicBezTo>
                    <a:pt x="9683" y="7028"/>
                    <a:pt x="8970" y="6753"/>
                    <a:pt x="8248" y="6542"/>
                  </a:cubicBezTo>
                  <a:cubicBezTo>
                    <a:pt x="7477" y="6315"/>
                    <a:pt x="6699" y="6153"/>
                    <a:pt x="5896" y="6055"/>
                  </a:cubicBezTo>
                  <a:cubicBezTo>
                    <a:pt x="5599" y="6017"/>
                    <a:pt x="5292" y="5997"/>
                    <a:pt x="4981" y="5997"/>
                  </a:cubicBezTo>
                  <a:cubicBezTo>
                    <a:pt x="3060" y="5997"/>
                    <a:pt x="978" y="6742"/>
                    <a:pt x="1" y="8375"/>
                  </a:cubicBezTo>
                  <a:lnTo>
                    <a:pt x="29040" y="8375"/>
                  </a:lnTo>
                  <a:lnTo>
                    <a:pt x="29040" y="2609"/>
                  </a:lnTo>
                  <a:lnTo>
                    <a:pt x="29064" y="2609"/>
                  </a:lnTo>
                  <a:cubicBezTo>
                    <a:pt x="28643" y="2171"/>
                    <a:pt x="28188" y="1766"/>
                    <a:pt x="27694" y="1409"/>
                  </a:cubicBezTo>
                  <a:cubicBezTo>
                    <a:pt x="26343" y="455"/>
                    <a:pt x="24730" y="0"/>
                    <a:pt x="2310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9000">
                  <a:srgbClr val="756FD3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5"/>
          <p:cNvSpPr txBox="1"/>
          <p:nvPr>
            <p:ph type="title"/>
          </p:nvPr>
        </p:nvSpPr>
        <p:spPr>
          <a:xfrm>
            <a:off x="685700" y="952208"/>
            <a:ext cx="77616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6000"/>
              <a:buNone/>
              <a:defRPr sz="6000">
                <a:solidFill>
                  <a:srgbClr val="F6464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254401" y="2780125"/>
            <a:ext cx="86241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12" name="Google Shape;112;p25"/>
          <p:cNvCxnSpPr/>
          <p:nvPr/>
        </p:nvCxnSpPr>
        <p:spPr>
          <a:xfrm>
            <a:off x="1899325" y="2732600"/>
            <a:ext cx="5419800" cy="0"/>
          </a:xfrm>
          <a:prstGeom prst="straightConnector1">
            <a:avLst/>
          </a:prstGeom>
          <a:noFill/>
          <a:ln cap="flat" cmpd="sng" w="19050">
            <a:solidFill>
              <a:srgbClr val="F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with lateral bubbles">
  <p:cSld name="BLANK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6"/>
          <p:cNvGrpSpPr/>
          <p:nvPr/>
        </p:nvGrpSpPr>
        <p:grpSpPr>
          <a:xfrm>
            <a:off x="6516370" y="-10795"/>
            <a:ext cx="2638425" cy="5165725"/>
            <a:chOff x="6516370" y="-10795"/>
            <a:chExt cx="2638425" cy="5165725"/>
          </a:xfrm>
        </p:grpSpPr>
        <p:sp>
          <p:nvSpPr>
            <p:cNvPr id="115" name="Google Shape;115;p26"/>
            <p:cNvSpPr/>
            <p:nvPr/>
          </p:nvSpPr>
          <p:spPr>
            <a:xfrm>
              <a:off x="7484745" y="-10795"/>
              <a:ext cx="1670050" cy="1842770"/>
            </a:xfrm>
            <a:custGeom>
              <a:rect b="b" l="l" r="r" t="t"/>
              <a:pathLst>
                <a:path extrusionOk="0" h="17842" w="16171">
                  <a:moveTo>
                    <a:pt x="6609" y="1"/>
                  </a:moveTo>
                  <a:cubicBezTo>
                    <a:pt x="2806" y="2653"/>
                    <a:pt x="0" y="7121"/>
                    <a:pt x="138" y="11459"/>
                  </a:cubicBezTo>
                  <a:cubicBezTo>
                    <a:pt x="232" y="14654"/>
                    <a:pt x="2564" y="17508"/>
                    <a:pt x="5685" y="17508"/>
                  </a:cubicBezTo>
                  <a:cubicBezTo>
                    <a:pt x="6074" y="17508"/>
                    <a:pt x="6475" y="17464"/>
                    <a:pt x="6885" y="17371"/>
                  </a:cubicBezTo>
                  <a:cubicBezTo>
                    <a:pt x="8689" y="16964"/>
                    <a:pt x="10460" y="15780"/>
                    <a:pt x="12350" y="15780"/>
                  </a:cubicBezTo>
                  <a:cubicBezTo>
                    <a:pt x="12568" y="15780"/>
                    <a:pt x="12787" y="15796"/>
                    <a:pt x="13008" y="15830"/>
                  </a:cubicBezTo>
                  <a:cubicBezTo>
                    <a:pt x="14500" y="16057"/>
                    <a:pt x="15311" y="16973"/>
                    <a:pt x="16170" y="17841"/>
                  </a:cubicBezTo>
                  <a:lnTo>
                    <a:pt x="1617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6516370" y="2122805"/>
              <a:ext cx="2638425" cy="3032125"/>
            </a:xfrm>
            <a:custGeom>
              <a:rect b="b" l="l" r="r" t="t"/>
              <a:pathLst>
                <a:path extrusionOk="0" h="29354" w="25545">
                  <a:moveTo>
                    <a:pt x="19947" y="1"/>
                  </a:moveTo>
                  <a:cubicBezTo>
                    <a:pt x="18261" y="1"/>
                    <a:pt x="16573" y="439"/>
                    <a:pt x="15132" y="1312"/>
                  </a:cubicBezTo>
                  <a:cubicBezTo>
                    <a:pt x="12294" y="3039"/>
                    <a:pt x="10534" y="6388"/>
                    <a:pt x="10712" y="9705"/>
                  </a:cubicBezTo>
                  <a:cubicBezTo>
                    <a:pt x="10785" y="11043"/>
                    <a:pt x="11150" y="12365"/>
                    <a:pt x="11240" y="13703"/>
                  </a:cubicBezTo>
                  <a:cubicBezTo>
                    <a:pt x="11467" y="16906"/>
                    <a:pt x="9391" y="18179"/>
                    <a:pt x="6658" y="19071"/>
                  </a:cubicBezTo>
                  <a:cubicBezTo>
                    <a:pt x="3576" y="20076"/>
                    <a:pt x="608" y="21260"/>
                    <a:pt x="187" y="24958"/>
                  </a:cubicBezTo>
                  <a:cubicBezTo>
                    <a:pt x="0" y="26507"/>
                    <a:pt x="446" y="28096"/>
                    <a:pt x="1346" y="29353"/>
                  </a:cubicBezTo>
                  <a:lnTo>
                    <a:pt x="25544" y="29353"/>
                  </a:lnTo>
                  <a:lnTo>
                    <a:pt x="25544" y="1871"/>
                  </a:lnTo>
                  <a:cubicBezTo>
                    <a:pt x="25252" y="1644"/>
                    <a:pt x="24944" y="1433"/>
                    <a:pt x="24620" y="1239"/>
                  </a:cubicBezTo>
                  <a:cubicBezTo>
                    <a:pt x="23215" y="412"/>
                    <a:pt x="21582" y="1"/>
                    <a:pt x="19947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6"/>
          <p:cNvSpPr txBox="1"/>
          <p:nvPr>
            <p:ph type="title"/>
          </p:nvPr>
        </p:nvSpPr>
        <p:spPr>
          <a:xfrm>
            <a:off x="685800" y="952500"/>
            <a:ext cx="7761605" cy="18281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3000"/>
              <a:buNone/>
              <a:defRPr sz="3000">
                <a:solidFill>
                  <a:srgbClr val="F6464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254635" y="2780030"/>
            <a:ext cx="8623935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and text">
  <p:cSld name="BLANK_1_1_1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7"/>
          <p:cNvGrpSpPr/>
          <p:nvPr/>
        </p:nvGrpSpPr>
        <p:grpSpPr>
          <a:xfrm>
            <a:off x="6516478" y="-11015"/>
            <a:ext cx="2638543" cy="5165579"/>
            <a:chOff x="3930123" y="-11015"/>
            <a:chExt cx="2638543" cy="5165579"/>
          </a:xfrm>
        </p:grpSpPr>
        <p:sp>
          <p:nvSpPr>
            <p:cNvPr id="121" name="Google Shape;121;p27"/>
            <p:cNvSpPr/>
            <p:nvPr/>
          </p:nvSpPr>
          <p:spPr>
            <a:xfrm>
              <a:off x="4898341" y="-11015"/>
              <a:ext cx="1670303" cy="1842900"/>
            </a:xfrm>
            <a:custGeom>
              <a:rect b="b" l="l" r="r" t="t"/>
              <a:pathLst>
                <a:path extrusionOk="0" h="17842" w="16171">
                  <a:moveTo>
                    <a:pt x="6609" y="1"/>
                  </a:moveTo>
                  <a:cubicBezTo>
                    <a:pt x="2806" y="2653"/>
                    <a:pt x="0" y="7121"/>
                    <a:pt x="138" y="11459"/>
                  </a:cubicBezTo>
                  <a:cubicBezTo>
                    <a:pt x="232" y="14654"/>
                    <a:pt x="2564" y="17508"/>
                    <a:pt x="5685" y="17508"/>
                  </a:cubicBezTo>
                  <a:cubicBezTo>
                    <a:pt x="6074" y="17508"/>
                    <a:pt x="6475" y="17464"/>
                    <a:pt x="6885" y="17371"/>
                  </a:cubicBezTo>
                  <a:cubicBezTo>
                    <a:pt x="8689" y="16964"/>
                    <a:pt x="10460" y="15780"/>
                    <a:pt x="12350" y="15780"/>
                  </a:cubicBezTo>
                  <a:cubicBezTo>
                    <a:pt x="12568" y="15780"/>
                    <a:pt x="12787" y="15796"/>
                    <a:pt x="13008" y="15830"/>
                  </a:cubicBezTo>
                  <a:cubicBezTo>
                    <a:pt x="14500" y="16057"/>
                    <a:pt x="15311" y="16973"/>
                    <a:pt x="16170" y="17841"/>
                  </a:cubicBezTo>
                  <a:lnTo>
                    <a:pt x="1617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3930123" y="2122589"/>
              <a:ext cx="2638543" cy="3031975"/>
            </a:xfrm>
            <a:custGeom>
              <a:rect b="b" l="l" r="r" t="t"/>
              <a:pathLst>
                <a:path extrusionOk="0" h="29354" w="25545">
                  <a:moveTo>
                    <a:pt x="19947" y="1"/>
                  </a:moveTo>
                  <a:cubicBezTo>
                    <a:pt x="18261" y="1"/>
                    <a:pt x="16573" y="439"/>
                    <a:pt x="15132" y="1312"/>
                  </a:cubicBezTo>
                  <a:cubicBezTo>
                    <a:pt x="12294" y="3039"/>
                    <a:pt x="10534" y="6388"/>
                    <a:pt x="10712" y="9705"/>
                  </a:cubicBezTo>
                  <a:cubicBezTo>
                    <a:pt x="10785" y="11043"/>
                    <a:pt x="11150" y="12365"/>
                    <a:pt x="11240" y="13703"/>
                  </a:cubicBezTo>
                  <a:cubicBezTo>
                    <a:pt x="11467" y="16906"/>
                    <a:pt x="9391" y="18179"/>
                    <a:pt x="6658" y="19071"/>
                  </a:cubicBezTo>
                  <a:cubicBezTo>
                    <a:pt x="3576" y="20076"/>
                    <a:pt x="608" y="21260"/>
                    <a:pt x="187" y="24958"/>
                  </a:cubicBezTo>
                  <a:cubicBezTo>
                    <a:pt x="0" y="26507"/>
                    <a:pt x="446" y="28096"/>
                    <a:pt x="1346" y="29353"/>
                  </a:cubicBezTo>
                  <a:lnTo>
                    <a:pt x="25544" y="29353"/>
                  </a:lnTo>
                  <a:lnTo>
                    <a:pt x="25544" y="1871"/>
                  </a:lnTo>
                  <a:cubicBezTo>
                    <a:pt x="25252" y="1644"/>
                    <a:pt x="24944" y="1433"/>
                    <a:pt x="24620" y="1239"/>
                  </a:cubicBezTo>
                  <a:cubicBezTo>
                    <a:pt x="23215" y="412"/>
                    <a:pt x="21582" y="1"/>
                    <a:pt x="19947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7"/>
          <p:cNvSpPr txBox="1"/>
          <p:nvPr>
            <p:ph type="title"/>
          </p:nvPr>
        </p:nvSpPr>
        <p:spPr>
          <a:xfrm>
            <a:off x="1010675" y="1038925"/>
            <a:ext cx="5239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3600"/>
              <a:buNone/>
              <a:defRPr sz="3600">
                <a:solidFill>
                  <a:srgbClr val="FFC8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2" type="title"/>
          </p:nvPr>
        </p:nvSpPr>
        <p:spPr>
          <a:xfrm>
            <a:off x="1010675" y="2226550"/>
            <a:ext cx="52392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3600"/>
              <a:buNone/>
              <a:defRPr sz="3600">
                <a:solidFill>
                  <a:srgbClr val="FFA4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3" type="title"/>
          </p:nvPr>
        </p:nvSpPr>
        <p:spPr>
          <a:xfrm>
            <a:off x="1010675" y="3263175"/>
            <a:ext cx="5239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3600"/>
              <a:buNone/>
              <a:defRPr sz="36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1" type="subTitle"/>
          </p:nvPr>
        </p:nvSpPr>
        <p:spPr>
          <a:xfrm>
            <a:off x="1010675" y="1561875"/>
            <a:ext cx="5945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7"/>
          <p:cNvSpPr txBox="1"/>
          <p:nvPr>
            <p:ph idx="4" type="subTitle"/>
          </p:nvPr>
        </p:nvSpPr>
        <p:spPr>
          <a:xfrm>
            <a:off x="1010675" y="2673950"/>
            <a:ext cx="5945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5" type="subTitle"/>
          </p:nvPr>
        </p:nvSpPr>
        <p:spPr>
          <a:xfrm>
            <a:off x="1010675" y="3786025"/>
            <a:ext cx="5945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BLANK_1_1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8"/>
          <p:cNvGrpSpPr/>
          <p:nvPr/>
        </p:nvGrpSpPr>
        <p:grpSpPr>
          <a:xfrm flipH="1">
            <a:off x="3" y="-11015"/>
            <a:ext cx="2638543" cy="5165579"/>
            <a:chOff x="3930123" y="-11015"/>
            <a:chExt cx="2638543" cy="5165579"/>
          </a:xfrm>
        </p:grpSpPr>
        <p:sp>
          <p:nvSpPr>
            <p:cNvPr id="131" name="Google Shape;131;p28"/>
            <p:cNvSpPr/>
            <p:nvPr/>
          </p:nvSpPr>
          <p:spPr>
            <a:xfrm>
              <a:off x="4898341" y="-11015"/>
              <a:ext cx="1670303" cy="1842900"/>
            </a:xfrm>
            <a:custGeom>
              <a:rect b="b" l="l" r="r" t="t"/>
              <a:pathLst>
                <a:path extrusionOk="0" h="17842" w="16171">
                  <a:moveTo>
                    <a:pt x="6609" y="1"/>
                  </a:moveTo>
                  <a:cubicBezTo>
                    <a:pt x="2806" y="2653"/>
                    <a:pt x="0" y="7121"/>
                    <a:pt x="138" y="11459"/>
                  </a:cubicBezTo>
                  <a:cubicBezTo>
                    <a:pt x="232" y="14654"/>
                    <a:pt x="2564" y="17508"/>
                    <a:pt x="5685" y="17508"/>
                  </a:cubicBezTo>
                  <a:cubicBezTo>
                    <a:pt x="6074" y="17508"/>
                    <a:pt x="6475" y="17464"/>
                    <a:pt x="6885" y="17371"/>
                  </a:cubicBezTo>
                  <a:cubicBezTo>
                    <a:pt x="8689" y="16964"/>
                    <a:pt x="10460" y="15780"/>
                    <a:pt x="12350" y="15780"/>
                  </a:cubicBezTo>
                  <a:cubicBezTo>
                    <a:pt x="12568" y="15780"/>
                    <a:pt x="12787" y="15796"/>
                    <a:pt x="13008" y="15830"/>
                  </a:cubicBezTo>
                  <a:cubicBezTo>
                    <a:pt x="14500" y="16057"/>
                    <a:pt x="15311" y="16973"/>
                    <a:pt x="16170" y="17841"/>
                  </a:cubicBezTo>
                  <a:lnTo>
                    <a:pt x="1617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3930123" y="2122589"/>
              <a:ext cx="2638543" cy="3031975"/>
            </a:xfrm>
            <a:custGeom>
              <a:rect b="b" l="l" r="r" t="t"/>
              <a:pathLst>
                <a:path extrusionOk="0" h="29354" w="25545">
                  <a:moveTo>
                    <a:pt x="19947" y="1"/>
                  </a:moveTo>
                  <a:cubicBezTo>
                    <a:pt x="18261" y="1"/>
                    <a:pt x="16573" y="439"/>
                    <a:pt x="15132" y="1312"/>
                  </a:cubicBezTo>
                  <a:cubicBezTo>
                    <a:pt x="12294" y="3039"/>
                    <a:pt x="10534" y="6388"/>
                    <a:pt x="10712" y="9705"/>
                  </a:cubicBezTo>
                  <a:cubicBezTo>
                    <a:pt x="10785" y="11043"/>
                    <a:pt x="11150" y="12365"/>
                    <a:pt x="11240" y="13703"/>
                  </a:cubicBezTo>
                  <a:cubicBezTo>
                    <a:pt x="11467" y="16906"/>
                    <a:pt x="9391" y="18179"/>
                    <a:pt x="6658" y="19071"/>
                  </a:cubicBezTo>
                  <a:cubicBezTo>
                    <a:pt x="3576" y="20076"/>
                    <a:pt x="608" y="21260"/>
                    <a:pt x="187" y="24958"/>
                  </a:cubicBezTo>
                  <a:cubicBezTo>
                    <a:pt x="0" y="26507"/>
                    <a:pt x="446" y="28096"/>
                    <a:pt x="1346" y="29353"/>
                  </a:cubicBezTo>
                  <a:lnTo>
                    <a:pt x="25544" y="29353"/>
                  </a:lnTo>
                  <a:lnTo>
                    <a:pt x="25544" y="1871"/>
                  </a:lnTo>
                  <a:cubicBezTo>
                    <a:pt x="25252" y="1644"/>
                    <a:pt x="24944" y="1433"/>
                    <a:pt x="24620" y="1239"/>
                  </a:cubicBezTo>
                  <a:cubicBezTo>
                    <a:pt x="23215" y="412"/>
                    <a:pt x="21582" y="1"/>
                    <a:pt x="19947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8"/>
          <p:cNvSpPr txBox="1"/>
          <p:nvPr>
            <p:ph idx="1" type="subTitle"/>
          </p:nvPr>
        </p:nvSpPr>
        <p:spPr>
          <a:xfrm flipH="1">
            <a:off x="5974500" y="1817550"/>
            <a:ext cx="1764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1800">
                <a:solidFill>
                  <a:srgbClr val="F6464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2" type="subTitle"/>
          </p:nvPr>
        </p:nvSpPr>
        <p:spPr>
          <a:xfrm flipH="1">
            <a:off x="5974652" y="2533650"/>
            <a:ext cx="2342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 flipH="1" rot="5400000">
            <a:off x="6251000" y="2250423"/>
            <a:ext cx="3811673" cy="2018602"/>
          </a:xfrm>
          <a:custGeom>
            <a:rect b="b" l="l" r="r" t="t"/>
            <a:pathLst>
              <a:path extrusionOk="0" h="10965" w="24766">
                <a:moveTo>
                  <a:pt x="0" y="1"/>
                </a:moveTo>
                <a:lnTo>
                  <a:pt x="0" y="8426"/>
                </a:lnTo>
                <a:cubicBezTo>
                  <a:pt x="608" y="9245"/>
                  <a:pt x="1411" y="9935"/>
                  <a:pt x="2352" y="10381"/>
                </a:cubicBezTo>
                <a:cubicBezTo>
                  <a:pt x="3178" y="10779"/>
                  <a:pt x="4069" y="10965"/>
                  <a:pt x="4961" y="10965"/>
                </a:cubicBezTo>
                <a:cubicBezTo>
                  <a:pt x="6467" y="10965"/>
                  <a:pt x="7975" y="10434"/>
                  <a:pt x="9172" y="9497"/>
                </a:cubicBezTo>
                <a:cubicBezTo>
                  <a:pt x="10988" y="8069"/>
                  <a:pt x="11466" y="5718"/>
                  <a:pt x="13761" y="4801"/>
                </a:cubicBezTo>
                <a:cubicBezTo>
                  <a:pt x="14381" y="4553"/>
                  <a:pt x="14994" y="4470"/>
                  <a:pt x="15604" y="4470"/>
                </a:cubicBezTo>
                <a:cubicBezTo>
                  <a:pt x="16854" y="4470"/>
                  <a:pt x="18094" y="4819"/>
                  <a:pt x="19362" y="4819"/>
                </a:cubicBezTo>
                <a:cubicBezTo>
                  <a:pt x="19842" y="4819"/>
                  <a:pt x="20326" y="4769"/>
                  <a:pt x="20816" y="4631"/>
                </a:cubicBezTo>
                <a:cubicBezTo>
                  <a:pt x="23006" y="4023"/>
                  <a:pt x="24571" y="2304"/>
                  <a:pt x="24766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/>
          <p:nvPr/>
        </p:nvSpPr>
        <p:spPr>
          <a:xfrm>
            <a:off x="-43110" y="-32079"/>
            <a:ext cx="2295768" cy="1110967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1"/>
          <p:cNvSpPr txBox="1"/>
          <p:nvPr>
            <p:ph type="title"/>
          </p:nvPr>
        </p:nvSpPr>
        <p:spPr>
          <a:xfrm>
            <a:off x="710899" y="627696"/>
            <a:ext cx="776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710900" y="1582125"/>
            <a:ext cx="77616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⏷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⏷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⏷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⏷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⏷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BLANK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9"/>
          <p:cNvGrpSpPr/>
          <p:nvPr/>
        </p:nvGrpSpPr>
        <p:grpSpPr>
          <a:xfrm>
            <a:off x="5792501" y="-11021"/>
            <a:ext cx="3362552" cy="5165614"/>
            <a:chOff x="5792501" y="-11021"/>
            <a:chExt cx="3362552" cy="5165614"/>
          </a:xfrm>
        </p:grpSpPr>
        <p:sp>
          <p:nvSpPr>
            <p:cNvPr id="137" name="Google Shape;137;p29"/>
            <p:cNvSpPr/>
            <p:nvPr/>
          </p:nvSpPr>
          <p:spPr>
            <a:xfrm>
              <a:off x="8150600" y="-11021"/>
              <a:ext cx="1004381" cy="1108211"/>
            </a:xfrm>
            <a:custGeom>
              <a:rect b="b" l="l" r="r" t="t"/>
              <a:pathLst>
                <a:path extrusionOk="0" h="17842" w="16171">
                  <a:moveTo>
                    <a:pt x="6609" y="1"/>
                  </a:moveTo>
                  <a:cubicBezTo>
                    <a:pt x="2806" y="2653"/>
                    <a:pt x="0" y="7121"/>
                    <a:pt x="138" y="11459"/>
                  </a:cubicBezTo>
                  <a:cubicBezTo>
                    <a:pt x="232" y="14654"/>
                    <a:pt x="2564" y="17508"/>
                    <a:pt x="5685" y="17508"/>
                  </a:cubicBezTo>
                  <a:cubicBezTo>
                    <a:pt x="6074" y="17508"/>
                    <a:pt x="6475" y="17464"/>
                    <a:pt x="6885" y="17371"/>
                  </a:cubicBezTo>
                  <a:cubicBezTo>
                    <a:pt x="8689" y="16964"/>
                    <a:pt x="10460" y="15780"/>
                    <a:pt x="12350" y="15780"/>
                  </a:cubicBezTo>
                  <a:cubicBezTo>
                    <a:pt x="12568" y="15780"/>
                    <a:pt x="12787" y="15796"/>
                    <a:pt x="13008" y="15830"/>
                  </a:cubicBezTo>
                  <a:cubicBezTo>
                    <a:pt x="14500" y="16057"/>
                    <a:pt x="15311" y="16973"/>
                    <a:pt x="16170" y="17841"/>
                  </a:cubicBezTo>
                  <a:lnTo>
                    <a:pt x="1617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5792501" y="1290653"/>
              <a:ext cx="3362552" cy="3863940"/>
            </a:xfrm>
            <a:custGeom>
              <a:rect b="b" l="l" r="r" t="t"/>
              <a:pathLst>
                <a:path extrusionOk="0" h="29354" w="25545">
                  <a:moveTo>
                    <a:pt x="19947" y="1"/>
                  </a:moveTo>
                  <a:cubicBezTo>
                    <a:pt x="18261" y="1"/>
                    <a:pt x="16573" y="439"/>
                    <a:pt x="15132" y="1312"/>
                  </a:cubicBezTo>
                  <a:cubicBezTo>
                    <a:pt x="12294" y="3039"/>
                    <a:pt x="10534" y="6388"/>
                    <a:pt x="10712" y="9705"/>
                  </a:cubicBezTo>
                  <a:cubicBezTo>
                    <a:pt x="10785" y="11043"/>
                    <a:pt x="11150" y="12365"/>
                    <a:pt x="11240" y="13703"/>
                  </a:cubicBezTo>
                  <a:cubicBezTo>
                    <a:pt x="11467" y="16906"/>
                    <a:pt x="9391" y="18179"/>
                    <a:pt x="6658" y="19071"/>
                  </a:cubicBezTo>
                  <a:cubicBezTo>
                    <a:pt x="3576" y="20076"/>
                    <a:pt x="608" y="21260"/>
                    <a:pt x="187" y="24958"/>
                  </a:cubicBezTo>
                  <a:cubicBezTo>
                    <a:pt x="0" y="26507"/>
                    <a:pt x="446" y="28096"/>
                    <a:pt x="1346" y="29353"/>
                  </a:cubicBezTo>
                  <a:lnTo>
                    <a:pt x="25544" y="29353"/>
                  </a:lnTo>
                  <a:lnTo>
                    <a:pt x="25544" y="1871"/>
                  </a:lnTo>
                  <a:cubicBezTo>
                    <a:pt x="25252" y="1644"/>
                    <a:pt x="24944" y="1433"/>
                    <a:pt x="24620" y="1239"/>
                  </a:cubicBezTo>
                  <a:cubicBezTo>
                    <a:pt x="23215" y="412"/>
                    <a:pt x="21582" y="1"/>
                    <a:pt x="19947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9"/>
          <p:cNvSpPr txBox="1"/>
          <p:nvPr>
            <p:ph idx="1" type="subTitle"/>
          </p:nvPr>
        </p:nvSpPr>
        <p:spPr>
          <a:xfrm>
            <a:off x="1677702" y="1817550"/>
            <a:ext cx="1764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1800">
                <a:solidFill>
                  <a:srgbClr val="F6464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F6464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6464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6464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6464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2" type="subTitle"/>
          </p:nvPr>
        </p:nvSpPr>
        <p:spPr>
          <a:xfrm>
            <a:off x="1100050" y="2533650"/>
            <a:ext cx="2342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2"/>
          <p:cNvGrpSpPr/>
          <p:nvPr/>
        </p:nvGrpSpPr>
        <p:grpSpPr>
          <a:xfrm>
            <a:off x="-33020" y="4293235"/>
            <a:ext cx="9199245" cy="867410"/>
            <a:chOff x="-33020" y="4293235"/>
            <a:chExt cx="9199245" cy="867410"/>
          </a:xfrm>
        </p:grpSpPr>
        <p:sp>
          <p:nvSpPr>
            <p:cNvPr id="27" name="Google Shape;27;p12"/>
            <p:cNvSpPr/>
            <p:nvPr/>
          </p:nvSpPr>
          <p:spPr>
            <a:xfrm>
              <a:off x="-33020" y="4478020"/>
              <a:ext cx="2974975" cy="681990"/>
            </a:xfrm>
            <a:custGeom>
              <a:rect b="b" l="l" r="r" t="t"/>
              <a:pathLst>
                <a:path extrusionOk="0" h="6586" w="28732">
                  <a:moveTo>
                    <a:pt x="3752" y="0"/>
                  </a:moveTo>
                  <a:cubicBezTo>
                    <a:pt x="2383" y="0"/>
                    <a:pt x="1011" y="344"/>
                    <a:pt x="1" y="1152"/>
                  </a:cubicBezTo>
                  <a:lnTo>
                    <a:pt x="1" y="6585"/>
                  </a:lnTo>
                  <a:lnTo>
                    <a:pt x="28643" y="6585"/>
                  </a:lnTo>
                  <a:cubicBezTo>
                    <a:pt x="28716" y="6334"/>
                    <a:pt x="28732" y="6034"/>
                    <a:pt x="28716" y="5710"/>
                  </a:cubicBezTo>
                  <a:cubicBezTo>
                    <a:pt x="28634" y="4607"/>
                    <a:pt x="27775" y="3901"/>
                    <a:pt x="26704" y="3804"/>
                  </a:cubicBezTo>
                  <a:cubicBezTo>
                    <a:pt x="26623" y="3797"/>
                    <a:pt x="26542" y="3794"/>
                    <a:pt x="26461" y="3794"/>
                  </a:cubicBezTo>
                  <a:cubicBezTo>
                    <a:pt x="25245" y="3794"/>
                    <a:pt x="24033" y="4496"/>
                    <a:pt x="22885" y="4777"/>
                  </a:cubicBezTo>
                  <a:cubicBezTo>
                    <a:pt x="21964" y="5008"/>
                    <a:pt x="21026" y="5110"/>
                    <a:pt x="20086" y="5110"/>
                  </a:cubicBezTo>
                  <a:cubicBezTo>
                    <a:pt x="18120" y="5110"/>
                    <a:pt x="16143" y="4665"/>
                    <a:pt x="14289" y="4023"/>
                  </a:cubicBezTo>
                  <a:cubicBezTo>
                    <a:pt x="11516" y="3058"/>
                    <a:pt x="9091" y="1315"/>
                    <a:pt x="6302" y="398"/>
                  </a:cubicBezTo>
                  <a:cubicBezTo>
                    <a:pt x="5519" y="144"/>
                    <a:pt x="4636" y="0"/>
                    <a:pt x="375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156325" y="4293235"/>
              <a:ext cx="3009900" cy="867410"/>
            </a:xfrm>
            <a:custGeom>
              <a:rect b="b" l="l" r="r" t="t"/>
              <a:pathLst>
                <a:path extrusionOk="0" h="8375" w="29065">
                  <a:moveTo>
                    <a:pt x="23102" y="0"/>
                  </a:moveTo>
                  <a:cubicBezTo>
                    <a:pt x="22237" y="0"/>
                    <a:pt x="21369" y="129"/>
                    <a:pt x="20533" y="379"/>
                  </a:cubicBezTo>
                  <a:cubicBezTo>
                    <a:pt x="19333" y="744"/>
                    <a:pt x="18222" y="1393"/>
                    <a:pt x="17306" y="2244"/>
                  </a:cubicBezTo>
                  <a:cubicBezTo>
                    <a:pt x="16219" y="3233"/>
                    <a:pt x="15425" y="4490"/>
                    <a:pt x="14403" y="5536"/>
                  </a:cubicBezTo>
                  <a:cubicBezTo>
                    <a:pt x="13475" y="6486"/>
                    <a:pt x="12311" y="7187"/>
                    <a:pt x="11000" y="7187"/>
                  </a:cubicBezTo>
                  <a:cubicBezTo>
                    <a:pt x="10810" y="7187"/>
                    <a:pt x="10617" y="7173"/>
                    <a:pt x="10421" y="7142"/>
                  </a:cubicBezTo>
                  <a:cubicBezTo>
                    <a:pt x="9683" y="7028"/>
                    <a:pt x="8970" y="6753"/>
                    <a:pt x="8248" y="6542"/>
                  </a:cubicBezTo>
                  <a:cubicBezTo>
                    <a:pt x="7477" y="6315"/>
                    <a:pt x="6699" y="6153"/>
                    <a:pt x="5896" y="6055"/>
                  </a:cubicBezTo>
                  <a:cubicBezTo>
                    <a:pt x="5599" y="6017"/>
                    <a:pt x="5292" y="5997"/>
                    <a:pt x="4981" y="5997"/>
                  </a:cubicBezTo>
                  <a:cubicBezTo>
                    <a:pt x="3060" y="5997"/>
                    <a:pt x="978" y="6742"/>
                    <a:pt x="1" y="8375"/>
                  </a:cubicBezTo>
                  <a:lnTo>
                    <a:pt x="29040" y="8375"/>
                  </a:lnTo>
                  <a:lnTo>
                    <a:pt x="29040" y="2609"/>
                  </a:lnTo>
                  <a:lnTo>
                    <a:pt x="29064" y="2609"/>
                  </a:lnTo>
                  <a:cubicBezTo>
                    <a:pt x="28643" y="2171"/>
                    <a:pt x="28188" y="1766"/>
                    <a:pt x="27694" y="1409"/>
                  </a:cubicBezTo>
                  <a:cubicBezTo>
                    <a:pt x="26343" y="455"/>
                    <a:pt x="24730" y="0"/>
                    <a:pt x="2310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9000">
                  <a:srgbClr val="756FD3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1302385" y="586105"/>
            <a:ext cx="6538595" cy="5727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">
  <p:cSld name="TITLE_AND_TWO_COLUMNS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6837045" y="3744595"/>
            <a:ext cx="2329180" cy="1421130"/>
          </a:xfrm>
          <a:custGeom>
            <a:rect b="b" l="l" r="r" t="t"/>
            <a:pathLst>
              <a:path extrusionOk="0" h="17589" w="28830">
                <a:moveTo>
                  <a:pt x="23398" y="1"/>
                </a:moveTo>
                <a:cubicBezTo>
                  <a:pt x="21777" y="1"/>
                  <a:pt x="20149" y="427"/>
                  <a:pt x="18887" y="1451"/>
                </a:cubicBezTo>
                <a:cubicBezTo>
                  <a:pt x="18036" y="2141"/>
                  <a:pt x="17419" y="3106"/>
                  <a:pt x="17298" y="4209"/>
                </a:cubicBezTo>
                <a:cubicBezTo>
                  <a:pt x="17168" y="5433"/>
                  <a:pt x="17541" y="6641"/>
                  <a:pt x="17825" y="7817"/>
                </a:cubicBezTo>
                <a:cubicBezTo>
                  <a:pt x="18109" y="8985"/>
                  <a:pt x="18287" y="10291"/>
                  <a:pt x="17411" y="11264"/>
                </a:cubicBezTo>
                <a:cubicBezTo>
                  <a:pt x="16748" y="11988"/>
                  <a:pt x="15710" y="12200"/>
                  <a:pt x="14750" y="12200"/>
                </a:cubicBezTo>
                <a:cubicBezTo>
                  <a:pt x="14571" y="12200"/>
                  <a:pt x="14395" y="12193"/>
                  <a:pt x="14224" y="12180"/>
                </a:cubicBezTo>
                <a:cubicBezTo>
                  <a:pt x="12513" y="12042"/>
                  <a:pt x="10940" y="11150"/>
                  <a:pt x="9270" y="10826"/>
                </a:cubicBezTo>
                <a:cubicBezTo>
                  <a:pt x="8872" y="10750"/>
                  <a:pt x="8476" y="10713"/>
                  <a:pt x="8084" y="10713"/>
                </a:cubicBezTo>
                <a:cubicBezTo>
                  <a:pt x="6923" y="10713"/>
                  <a:pt x="5793" y="11032"/>
                  <a:pt x="4745" y="11596"/>
                </a:cubicBezTo>
                <a:cubicBezTo>
                  <a:pt x="2369" y="12894"/>
                  <a:pt x="1055" y="15197"/>
                  <a:pt x="1" y="17589"/>
                </a:cubicBezTo>
                <a:lnTo>
                  <a:pt x="28829" y="17589"/>
                </a:lnTo>
                <a:lnTo>
                  <a:pt x="28829" y="1581"/>
                </a:lnTo>
                <a:cubicBezTo>
                  <a:pt x="27848" y="973"/>
                  <a:pt x="26753" y="527"/>
                  <a:pt x="25650" y="268"/>
                </a:cubicBezTo>
                <a:cubicBezTo>
                  <a:pt x="24927" y="96"/>
                  <a:pt x="24164" y="1"/>
                  <a:pt x="23398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1302385" y="738505"/>
            <a:ext cx="6538595" cy="5727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subTitle"/>
          </p:nvPr>
        </p:nvSpPr>
        <p:spPr>
          <a:xfrm>
            <a:off x="1302385" y="1223645"/>
            <a:ext cx="2266315" cy="792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2" type="subTitle"/>
          </p:nvPr>
        </p:nvSpPr>
        <p:spPr>
          <a:xfrm>
            <a:off x="1302385" y="1939290"/>
            <a:ext cx="2092325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3" type="subTitle"/>
          </p:nvPr>
        </p:nvSpPr>
        <p:spPr>
          <a:xfrm>
            <a:off x="3568700" y="1223645"/>
            <a:ext cx="2266315" cy="792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4" type="subTitle"/>
          </p:nvPr>
        </p:nvSpPr>
        <p:spPr>
          <a:xfrm>
            <a:off x="3568700" y="1939290"/>
            <a:ext cx="2092325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5" type="subTitle"/>
          </p:nvPr>
        </p:nvSpPr>
        <p:spPr>
          <a:xfrm>
            <a:off x="5833745" y="1223645"/>
            <a:ext cx="2266315" cy="792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6" type="subTitle"/>
          </p:nvPr>
        </p:nvSpPr>
        <p:spPr>
          <a:xfrm>
            <a:off x="5833745" y="1939290"/>
            <a:ext cx="2092325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7" type="subTitle"/>
          </p:nvPr>
        </p:nvSpPr>
        <p:spPr>
          <a:xfrm>
            <a:off x="1302385" y="2785110"/>
            <a:ext cx="2266315" cy="792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8" type="subTitle"/>
          </p:nvPr>
        </p:nvSpPr>
        <p:spPr>
          <a:xfrm>
            <a:off x="1302385" y="3501390"/>
            <a:ext cx="2092325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9" type="subTitle"/>
          </p:nvPr>
        </p:nvSpPr>
        <p:spPr>
          <a:xfrm>
            <a:off x="3568700" y="2785110"/>
            <a:ext cx="2266315" cy="792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3" type="subTitle"/>
          </p:nvPr>
        </p:nvSpPr>
        <p:spPr>
          <a:xfrm>
            <a:off x="3568700" y="3501390"/>
            <a:ext cx="2092325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4" type="subTitle"/>
          </p:nvPr>
        </p:nvSpPr>
        <p:spPr>
          <a:xfrm>
            <a:off x="5833745" y="2785110"/>
            <a:ext cx="2266315" cy="792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F6464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6464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6464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6464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5" type="subTitle"/>
          </p:nvPr>
        </p:nvSpPr>
        <p:spPr>
          <a:xfrm>
            <a:off x="5833745" y="3501390"/>
            <a:ext cx="2092325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5" name="Google Shape;45;p13"/>
          <p:cNvSpPr/>
          <p:nvPr/>
        </p:nvSpPr>
        <p:spPr>
          <a:xfrm>
            <a:off x="-43180" y="-32385"/>
            <a:ext cx="2295525" cy="1111250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BLANK_1_1_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4"/>
          <p:cNvGrpSpPr/>
          <p:nvPr/>
        </p:nvGrpSpPr>
        <p:grpSpPr>
          <a:xfrm>
            <a:off x="-33020" y="4293235"/>
            <a:ext cx="9199245" cy="867410"/>
            <a:chOff x="-33020" y="4293235"/>
            <a:chExt cx="9199245" cy="867410"/>
          </a:xfrm>
        </p:grpSpPr>
        <p:sp>
          <p:nvSpPr>
            <p:cNvPr id="48" name="Google Shape;48;p14"/>
            <p:cNvSpPr/>
            <p:nvPr/>
          </p:nvSpPr>
          <p:spPr>
            <a:xfrm>
              <a:off x="-33020" y="4478020"/>
              <a:ext cx="2974975" cy="681990"/>
            </a:xfrm>
            <a:custGeom>
              <a:rect b="b" l="l" r="r" t="t"/>
              <a:pathLst>
                <a:path extrusionOk="0" h="6586" w="28732">
                  <a:moveTo>
                    <a:pt x="3752" y="0"/>
                  </a:moveTo>
                  <a:cubicBezTo>
                    <a:pt x="2383" y="0"/>
                    <a:pt x="1011" y="344"/>
                    <a:pt x="1" y="1152"/>
                  </a:cubicBezTo>
                  <a:lnTo>
                    <a:pt x="1" y="6585"/>
                  </a:lnTo>
                  <a:lnTo>
                    <a:pt x="28643" y="6585"/>
                  </a:lnTo>
                  <a:cubicBezTo>
                    <a:pt x="28716" y="6334"/>
                    <a:pt x="28732" y="6034"/>
                    <a:pt x="28716" y="5710"/>
                  </a:cubicBezTo>
                  <a:cubicBezTo>
                    <a:pt x="28634" y="4607"/>
                    <a:pt x="27775" y="3901"/>
                    <a:pt x="26704" y="3804"/>
                  </a:cubicBezTo>
                  <a:cubicBezTo>
                    <a:pt x="26623" y="3797"/>
                    <a:pt x="26542" y="3794"/>
                    <a:pt x="26461" y="3794"/>
                  </a:cubicBezTo>
                  <a:cubicBezTo>
                    <a:pt x="25245" y="3794"/>
                    <a:pt x="24033" y="4496"/>
                    <a:pt x="22885" y="4777"/>
                  </a:cubicBezTo>
                  <a:cubicBezTo>
                    <a:pt x="21964" y="5008"/>
                    <a:pt x="21026" y="5110"/>
                    <a:pt x="20086" y="5110"/>
                  </a:cubicBezTo>
                  <a:cubicBezTo>
                    <a:pt x="18120" y="5110"/>
                    <a:pt x="16143" y="4665"/>
                    <a:pt x="14289" y="4023"/>
                  </a:cubicBezTo>
                  <a:cubicBezTo>
                    <a:pt x="11516" y="3058"/>
                    <a:pt x="9091" y="1315"/>
                    <a:pt x="6302" y="398"/>
                  </a:cubicBezTo>
                  <a:cubicBezTo>
                    <a:pt x="5519" y="144"/>
                    <a:pt x="4636" y="0"/>
                    <a:pt x="375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6156325" y="4293235"/>
              <a:ext cx="3009900" cy="867410"/>
            </a:xfrm>
            <a:custGeom>
              <a:rect b="b" l="l" r="r" t="t"/>
              <a:pathLst>
                <a:path extrusionOk="0" h="8375" w="29065">
                  <a:moveTo>
                    <a:pt x="23102" y="0"/>
                  </a:moveTo>
                  <a:cubicBezTo>
                    <a:pt x="22237" y="0"/>
                    <a:pt x="21369" y="129"/>
                    <a:pt x="20533" y="379"/>
                  </a:cubicBezTo>
                  <a:cubicBezTo>
                    <a:pt x="19333" y="744"/>
                    <a:pt x="18222" y="1393"/>
                    <a:pt x="17306" y="2244"/>
                  </a:cubicBezTo>
                  <a:cubicBezTo>
                    <a:pt x="16219" y="3233"/>
                    <a:pt x="15425" y="4490"/>
                    <a:pt x="14403" y="5536"/>
                  </a:cubicBezTo>
                  <a:cubicBezTo>
                    <a:pt x="13475" y="6486"/>
                    <a:pt x="12311" y="7187"/>
                    <a:pt x="11000" y="7187"/>
                  </a:cubicBezTo>
                  <a:cubicBezTo>
                    <a:pt x="10810" y="7187"/>
                    <a:pt x="10617" y="7173"/>
                    <a:pt x="10421" y="7142"/>
                  </a:cubicBezTo>
                  <a:cubicBezTo>
                    <a:pt x="9683" y="7028"/>
                    <a:pt x="8970" y="6753"/>
                    <a:pt x="8248" y="6542"/>
                  </a:cubicBezTo>
                  <a:cubicBezTo>
                    <a:pt x="7477" y="6315"/>
                    <a:pt x="6699" y="6153"/>
                    <a:pt x="5896" y="6055"/>
                  </a:cubicBezTo>
                  <a:cubicBezTo>
                    <a:pt x="5599" y="6017"/>
                    <a:pt x="5292" y="5997"/>
                    <a:pt x="4981" y="5997"/>
                  </a:cubicBezTo>
                  <a:cubicBezTo>
                    <a:pt x="3060" y="5997"/>
                    <a:pt x="978" y="6742"/>
                    <a:pt x="1" y="8375"/>
                  </a:cubicBezTo>
                  <a:lnTo>
                    <a:pt x="29040" y="8375"/>
                  </a:lnTo>
                  <a:lnTo>
                    <a:pt x="29040" y="2609"/>
                  </a:lnTo>
                  <a:lnTo>
                    <a:pt x="29064" y="2609"/>
                  </a:lnTo>
                  <a:cubicBezTo>
                    <a:pt x="28643" y="2171"/>
                    <a:pt x="28188" y="1766"/>
                    <a:pt x="27694" y="1409"/>
                  </a:cubicBezTo>
                  <a:cubicBezTo>
                    <a:pt x="26343" y="455"/>
                    <a:pt x="24730" y="0"/>
                    <a:pt x="2310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9000">
                  <a:srgbClr val="756FD3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4"/>
          <p:cNvSpPr txBox="1"/>
          <p:nvPr>
            <p:ph idx="1" type="subTitle"/>
          </p:nvPr>
        </p:nvSpPr>
        <p:spPr>
          <a:xfrm>
            <a:off x="1677670" y="1817370"/>
            <a:ext cx="1764665" cy="792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1800">
                <a:solidFill>
                  <a:srgbClr val="F6464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F6464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6464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6464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6464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2" type="subTitle"/>
          </p:nvPr>
        </p:nvSpPr>
        <p:spPr>
          <a:xfrm>
            <a:off x="1099820" y="2533650"/>
            <a:ext cx="2341880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-32385" y="-20320"/>
            <a:ext cx="9197975" cy="5184775"/>
          </a:xfrm>
          <a:custGeom>
            <a:rect b="b" l="l" r="r" t="t"/>
            <a:pathLst>
              <a:path extrusionOk="0" h="50165" w="88999">
                <a:moveTo>
                  <a:pt x="36459" y="1"/>
                </a:moveTo>
                <a:cubicBezTo>
                  <a:pt x="35953" y="1528"/>
                  <a:pt x="33187" y="8946"/>
                  <a:pt x="26032" y="8946"/>
                </a:cubicBezTo>
                <a:cubicBezTo>
                  <a:pt x="25626" y="8946"/>
                  <a:pt x="25207" y="8922"/>
                  <a:pt x="24774" y="8872"/>
                </a:cubicBezTo>
                <a:cubicBezTo>
                  <a:pt x="23921" y="8774"/>
                  <a:pt x="23110" y="8728"/>
                  <a:pt x="22338" y="8728"/>
                </a:cubicBezTo>
                <a:cubicBezTo>
                  <a:pt x="15776" y="8728"/>
                  <a:pt x="12069" y="12095"/>
                  <a:pt x="10161" y="15773"/>
                </a:cubicBezTo>
                <a:cubicBezTo>
                  <a:pt x="8044" y="19901"/>
                  <a:pt x="7379" y="27069"/>
                  <a:pt x="0" y="27069"/>
                </a:cubicBezTo>
                <a:lnTo>
                  <a:pt x="0" y="50164"/>
                </a:lnTo>
                <a:lnTo>
                  <a:pt x="68069" y="50164"/>
                </a:lnTo>
                <a:cubicBezTo>
                  <a:pt x="68069" y="50164"/>
                  <a:pt x="71523" y="49508"/>
                  <a:pt x="73113" y="46183"/>
                </a:cubicBezTo>
                <a:cubicBezTo>
                  <a:pt x="74710" y="42866"/>
                  <a:pt x="71653" y="38349"/>
                  <a:pt x="73915" y="33970"/>
                </a:cubicBezTo>
                <a:cubicBezTo>
                  <a:pt x="76170" y="29591"/>
                  <a:pt x="88999" y="29324"/>
                  <a:pt x="88999" y="25091"/>
                </a:cubicBezTo>
                <a:lnTo>
                  <a:pt x="8899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/>
        </p:nvSpPr>
        <p:spPr>
          <a:xfrm>
            <a:off x="1295400" y="1257935"/>
            <a:ext cx="735965" cy="1057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Arial"/>
              <a:buNone/>
            </a:pPr>
            <a:r>
              <a:rPr b="0" i="0" lang="en-US" sz="1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1908810" y="1582420"/>
            <a:ext cx="5315585" cy="2101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1" sz="3000">
                <a:solidFill>
                  <a:srgbClr val="CFE2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2581275" y="3432175"/>
            <a:ext cx="4284980" cy="7175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CFE2F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subtitle slide" type="secHead">
  <p:cSld name="SECTION_HEADER">
    <p:bg>
      <p:bgPr>
        <a:gradFill>
          <a:gsLst>
            <a:gs pos="0">
              <a:srgbClr val="674EA7"/>
            </a:gs>
            <a:gs pos="100000">
              <a:srgbClr val="838FFF"/>
            </a:gs>
          </a:gsLst>
          <a:lin ang="16200038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6"/>
          <p:cNvGrpSpPr/>
          <p:nvPr/>
        </p:nvGrpSpPr>
        <p:grpSpPr>
          <a:xfrm>
            <a:off x="4858774" y="0"/>
            <a:ext cx="4285213" cy="5173177"/>
            <a:chOff x="4858774" y="0"/>
            <a:chExt cx="4285213" cy="5173177"/>
          </a:xfrm>
        </p:grpSpPr>
        <p:sp>
          <p:nvSpPr>
            <p:cNvPr id="59" name="Google Shape;59;p16"/>
            <p:cNvSpPr/>
            <p:nvPr/>
          </p:nvSpPr>
          <p:spPr>
            <a:xfrm>
              <a:off x="7511525" y="0"/>
              <a:ext cx="1632462" cy="1775859"/>
            </a:xfrm>
            <a:custGeom>
              <a:rect b="b" l="l" r="r" t="t"/>
              <a:pathLst>
                <a:path extrusionOk="0" h="17842" w="16171">
                  <a:moveTo>
                    <a:pt x="6609" y="1"/>
                  </a:moveTo>
                  <a:cubicBezTo>
                    <a:pt x="2806" y="2653"/>
                    <a:pt x="0" y="7121"/>
                    <a:pt x="138" y="11459"/>
                  </a:cubicBezTo>
                  <a:cubicBezTo>
                    <a:pt x="232" y="14654"/>
                    <a:pt x="2564" y="17508"/>
                    <a:pt x="5685" y="17508"/>
                  </a:cubicBezTo>
                  <a:cubicBezTo>
                    <a:pt x="6074" y="17508"/>
                    <a:pt x="6475" y="17464"/>
                    <a:pt x="6885" y="17371"/>
                  </a:cubicBezTo>
                  <a:cubicBezTo>
                    <a:pt x="8689" y="16964"/>
                    <a:pt x="10460" y="15780"/>
                    <a:pt x="12350" y="15780"/>
                  </a:cubicBezTo>
                  <a:cubicBezTo>
                    <a:pt x="12568" y="15780"/>
                    <a:pt x="12787" y="15796"/>
                    <a:pt x="13008" y="15830"/>
                  </a:cubicBezTo>
                  <a:cubicBezTo>
                    <a:pt x="14500" y="16057"/>
                    <a:pt x="15311" y="16973"/>
                    <a:pt x="16170" y="17841"/>
                  </a:cubicBezTo>
                  <a:lnTo>
                    <a:pt x="1617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4858774" y="2118600"/>
              <a:ext cx="4285190" cy="3054577"/>
            </a:xfrm>
            <a:custGeom>
              <a:rect b="b" l="l" r="r" t="t"/>
              <a:pathLst>
                <a:path extrusionOk="0" h="16993" w="17801">
                  <a:moveTo>
                    <a:pt x="17409" y="0"/>
                  </a:moveTo>
                  <a:cubicBezTo>
                    <a:pt x="16527" y="0"/>
                    <a:pt x="14444" y="451"/>
                    <a:pt x="14208" y="547"/>
                  </a:cubicBezTo>
                  <a:cubicBezTo>
                    <a:pt x="11484" y="1723"/>
                    <a:pt x="9829" y="4310"/>
                    <a:pt x="9602" y="7213"/>
                  </a:cubicBezTo>
                  <a:cubicBezTo>
                    <a:pt x="9318" y="10805"/>
                    <a:pt x="5085" y="9208"/>
                    <a:pt x="2920" y="9970"/>
                  </a:cubicBezTo>
                  <a:cubicBezTo>
                    <a:pt x="747" y="10724"/>
                    <a:pt x="1" y="13473"/>
                    <a:pt x="779" y="15460"/>
                  </a:cubicBezTo>
                  <a:cubicBezTo>
                    <a:pt x="1006" y="16036"/>
                    <a:pt x="1339" y="16547"/>
                    <a:pt x="1736" y="16993"/>
                  </a:cubicBezTo>
                  <a:lnTo>
                    <a:pt x="17793" y="16993"/>
                  </a:lnTo>
                  <a:cubicBezTo>
                    <a:pt x="17801" y="16993"/>
                    <a:pt x="17801" y="117"/>
                    <a:pt x="17801" y="117"/>
                  </a:cubicBezTo>
                  <a:cubicBezTo>
                    <a:pt x="17801" y="34"/>
                    <a:pt x="17650" y="0"/>
                    <a:pt x="17409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6000">
                  <a:srgbClr val="756FD3"/>
                </a:gs>
                <a:gs pos="100000">
                  <a:srgbClr val="838FF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type="title"/>
          </p:nvPr>
        </p:nvSpPr>
        <p:spPr>
          <a:xfrm>
            <a:off x="863400" y="614925"/>
            <a:ext cx="4285200" cy="21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869800" y="2819675"/>
            <a:ext cx="4285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CFE2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1">
  <p:cSld name="TITLE_AND_BODY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-43180" y="-32385"/>
            <a:ext cx="2295525" cy="1111250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 txBox="1"/>
          <p:nvPr>
            <p:ph type="title"/>
          </p:nvPr>
        </p:nvSpPr>
        <p:spPr>
          <a:xfrm>
            <a:off x="1358900" y="2416175"/>
            <a:ext cx="7761605" cy="5727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6000"/>
              <a:buNone/>
              <a:defRPr sz="6000"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1358900" y="3143885"/>
            <a:ext cx="3308985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">
  <p:cSld name="TITLE_AND_BODY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-43110" y="-32079"/>
            <a:ext cx="2295768" cy="1110967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1244300" y="2285400"/>
            <a:ext cx="342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subTitle"/>
          </p:nvPr>
        </p:nvSpPr>
        <p:spPr>
          <a:xfrm>
            <a:off x="1244300" y="2858100"/>
            <a:ext cx="29139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711200" y="627380"/>
            <a:ext cx="7761605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711200" y="1428115"/>
            <a:ext cx="7761605" cy="30746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200"/>
              <a:buFont typeface="Ubuntu Light"/>
              <a:buChar char="⏷"/>
              <a:defRPr b="0" i="0" sz="2200" u="none" cap="none" strike="noStrik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2000"/>
              <a:buFont typeface="Ubuntu Light"/>
              <a:buChar char="⏷"/>
              <a:defRPr b="0" i="0" sz="2000" u="none" cap="none" strike="noStrik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Ubuntu Light"/>
              <a:buChar char="⏷"/>
              <a:defRPr b="0" i="0" sz="1800" u="none" cap="none" strike="noStrik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1600"/>
              <a:buFont typeface="Ubuntu Light"/>
              <a:buChar char="⏷"/>
              <a:defRPr b="0" i="0" sz="1600" u="none" cap="none" strike="noStrik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500"/>
              <a:buFont typeface="Ubuntu Light"/>
              <a:buChar char="⏷"/>
              <a:defRPr b="0" i="0" sz="1500" u="none" cap="none" strike="noStrik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1400"/>
              <a:buFont typeface="Ubuntu Light"/>
              <a:buChar char="⏷"/>
              <a:defRPr b="0" i="0" sz="1400" u="none" cap="none" strike="noStrik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Ubuntu Light"/>
              <a:buChar char="⏷"/>
              <a:defRPr b="0" i="0" sz="1400" u="none" cap="none" strike="noStrik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1400"/>
              <a:buFont typeface="Ubuntu Light"/>
              <a:buChar char="⏷"/>
              <a:defRPr b="0" i="0" sz="1400" u="none" cap="none" strike="noStrik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Ubuntu Light"/>
              <a:buChar char="⏷"/>
              <a:defRPr b="0" i="0" sz="1400" u="none" cap="none" strike="noStrik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1939290" y="1725930"/>
            <a:ext cx="5265420" cy="1548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algun Gothic"/>
              <a:buNone/>
            </a:pPr>
            <a:r>
              <a:rPr b="1" lang="en-US" sz="4000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&amp; </a:t>
            </a:r>
            <a:br>
              <a:rPr b="1" lang="en-US" sz="4000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4000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Windows</a:t>
            </a:r>
            <a:endParaRPr b="1" sz="4000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3953510" y="3369945"/>
            <a:ext cx="1232535" cy="659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191015_박하늘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2408555" y="566420"/>
            <a:ext cx="4331970" cy="573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None/>
            </a:pPr>
            <a:r>
              <a:rPr b="1" lang="en-US" sz="3000" cap="none" strike="noStrike">
                <a:solidFill>
                  <a:srgbClr val="20124D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리눅스 특징과 장점</a:t>
            </a:r>
            <a:endParaRPr b="1" sz="3000" cap="none" strike="noStrike">
              <a:solidFill>
                <a:srgbClr val="2012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94055" y="1600200"/>
            <a:ext cx="7762240" cy="292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Noto Sans Symbols"/>
              <a:buChar char="•"/>
            </a:pPr>
            <a:r>
              <a:rPr b="0" lang="en-US" sz="2000" cap="none" strike="noStrike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</a:t>
            </a:r>
            <a:endParaRPr b="0" sz="2000" cap="none" strike="noStrike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Noto Sans Symbols"/>
              <a:buChar char="•"/>
            </a:pPr>
            <a:r>
              <a:rPr b="0" lang="en-US" sz="2000" cap="none" strike="noStrike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오픈소스 운영체제</a:t>
            </a:r>
            <a:endParaRPr b="1" sz="2000" cap="none" strike="noStrike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Noto Sans Symbols"/>
              <a:buChar char="•"/>
            </a:pPr>
            <a:r>
              <a:rPr b="0" lang="en-US" sz="2000" cap="none" strike="noStrike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뛰어난 안정성과 보안성</a:t>
            </a:r>
            <a:endParaRPr b="0" sz="2000" cap="none" strike="noStrike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Noto Sans Symbols"/>
              <a:buChar char="•"/>
            </a:pPr>
            <a:r>
              <a:rPr b="0" lang="en-US" sz="2000" cap="none" strike="noStrike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Multi-user</a:t>
            </a:r>
            <a:endParaRPr b="0" sz="2000" cap="none" strike="noStrike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Noto Sans Symbols"/>
              <a:buChar char="•"/>
            </a:pPr>
            <a:r>
              <a:rPr b="0" lang="en-US" sz="2000" cap="none" strike="noStrike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CUI(Command User Interface) &amp; GUI(Graphic User Interface)</a:t>
            </a:r>
            <a:br>
              <a:rPr b="0" lang="en-US" sz="2000" cap="none" strike="noStrike">
                <a:latin typeface="Malgun Gothic"/>
                <a:ea typeface="Malgun Gothic"/>
                <a:cs typeface="Malgun Gothic"/>
                <a:sym typeface="Malgun Gothic"/>
              </a:rPr>
            </a:br>
            <a:endParaRPr b="0" sz="2000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" name="Google Shape;153;p2"/>
          <p:cNvCxnSpPr/>
          <p:nvPr/>
        </p:nvCxnSpPr>
        <p:spPr>
          <a:xfrm>
            <a:off x="2202815" y="1263015"/>
            <a:ext cx="3980814" cy="635"/>
          </a:xfrm>
          <a:prstGeom prst="straightConnector1">
            <a:avLst/>
          </a:prstGeom>
          <a:noFill/>
          <a:ln cap="flat" cmpd="sng" w="38100">
            <a:solidFill>
              <a:srgbClr val="F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2408555" y="566420"/>
            <a:ext cx="4331970" cy="573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None/>
            </a:pPr>
            <a:r>
              <a:rPr b="1" lang="en-US" sz="3000" cap="none" strike="noStrike">
                <a:solidFill>
                  <a:srgbClr val="20124D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 특징과 장점</a:t>
            </a:r>
            <a:endParaRPr b="1" sz="3000" cap="none" strike="noStrike">
              <a:solidFill>
                <a:srgbClr val="2012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694055" y="1600200"/>
            <a:ext cx="7762240" cy="292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Noto Sans Symbols"/>
              <a:buChar char="•"/>
            </a:pPr>
            <a:r>
              <a:rPr b="0" lang="en-US" sz="2000" cap="none" strike="noStrike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GUI(Graphic User Interface) </a:t>
            </a:r>
            <a:endParaRPr b="0" sz="2000" cap="none" strike="noStrike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Noto Sans Symbols"/>
              <a:buChar char="•"/>
            </a:pPr>
            <a:r>
              <a:rPr b="0" lang="en-US" sz="2000" cap="none" strike="noStrike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PnP(Plug and Play, 자동감지 기능)</a:t>
            </a:r>
            <a:endParaRPr b="0" sz="2000" cap="none" strike="noStrike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Noto Sans Symbols"/>
              <a:buChar char="•"/>
            </a:pPr>
            <a:r>
              <a:rPr b="0" lang="en-US" sz="2000" cap="none" strike="noStrike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Multi-Tasking </a:t>
            </a:r>
            <a:endParaRPr b="0" sz="2000" cap="none" strike="noStrike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Noto Sans Symbols"/>
              <a:buChar char="•"/>
            </a:pPr>
            <a:r>
              <a:rPr b="0" lang="en-US" sz="2000" cap="none" strike="noStrike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Single-User 시스템	</a:t>
            </a:r>
            <a:br>
              <a:rPr b="0" lang="en-US" sz="2000" cap="none" strike="noStrike">
                <a:latin typeface="Malgun Gothic"/>
                <a:ea typeface="Malgun Gothic"/>
                <a:cs typeface="Malgun Gothic"/>
                <a:sym typeface="Malgun Gothic"/>
              </a:rPr>
            </a:br>
            <a:endParaRPr b="0" sz="2000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Google Shape;160;p3"/>
          <p:cNvCxnSpPr/>
          <p:nvPr/>
        </p:nvCxnSpPr>
        <p:spPr>
          <a:xfrm>
            <a:off x="2202815" y="1263015"/>
            <a:ext cx="3980814" cy="635"/>
          </a:xfrm>
          <a:prstGeom prst="straightConnector1">
            <a:avLst/>
          </a:prstGeom>
          <a:noFill/>
          <a:ln cap="flat" cmpd="sng" w="38100">
            <a:solidFill>
              <a:srgbClr val="F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2478405" y="592455"/>
            <a:ext cx="4331970" cy="573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0124D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리눅스 역사</a:t>
            </a:r>
            <a:endParaRPr b="1" i="0" sz="3000" u="none" cap="none" strike="noStrike">
              <a:solidFill>
                <a:srgbClr val="2012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4"/>
          <p:cNvSpPr txBox="1"/>
          <p:nvPr>
            <p:ph idx="4294967295" type="body"/>
          </p:nvPr>
        </p:nvSpPr>
        <p:spPr>
          <a:xfrm>
            <a:off x="487680" y="1443355"/>
            <a:ext cx="8150860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세계 슈퍼컴퓨터 톱500 모두 리눅스로 구동</a:t>
            </a:r>
            <a:endParaRPr b="1" i="0" sz="2300" u="none" cap="none" strike="noStrike">
              <a:solidFill>
                <a:srgbClr val="080E1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"특수 목적 슈퍼컴 제작에 리눅스가 유리해"</a:t>
            </a:r>
            <a:endParaRPr b="0" i="0" sz="1650" u="none" cap="none" strike="noStrike">
              <a:solidFill>
                <a:srgbClr val="080E1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2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리눅스가 주도하기 전까지 슈퍼컴퓨팅 시스템 OS는 유닉스 천하였다.</a:t>
            </a:r>
            <a:endParaRPr b="0" i="0" sz="1200" u="none" cap="none" strike="noStrike">
              <a:solidFill>
                <a:srgbClr val="080E1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하지만 2003년부터 톱500 목록에서 리눅스의 우세가 시작됐다. 2004년부터는 리눅스가 주도하는 양상을 나타냈다. </a:t>
            </a:r>
            <a:endParaRPr b="0" i="0" sz="1200" u="none" cap="none" strike="noStrike">
              <a:solidFill>
                <a:srgbClr val="080E1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2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2010년 6월 목록에서 리눅스는 전체 슈퍼컴 OS의 90% 이상 비중을 차지해 왔다고 강조했다.</a:t>
            </a:r>
            <a:endParaRPr b="0" i="0" sz="1200" u="none" cap="none" strike="noStrike">
              <a:solidFill>
                <a:srgbClr val="080E1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80E1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" name="Google Shape;167;p4"/>
          <p:cNvCxnSpPr/>
          <p:nvPr/>
        </p:nvCxnSpPr>
        <p:spPr>
          <a:xfrm>
            <a:off x="2647315" y="1271905"/>
            <a:ext cx="3980815" cy="635"/>
          </a:xfrm>
          <a:prstGeom prst="straightConnector1">
            <a:avLst/>
          </a:prstGeom>
          <a:noFill/>
          <a:ln cap="flat" cmpd="sng" w="38100">
            <a:solidFill>
              <a:srgbClr val="F646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4"/>
          <p:cNvSpPr txBox="1"/>
          <p:nvPr/>
        </p:nvSpPr>
        <p:spPr>
          <a:xfrm>
            <a:off x="469900" y="2978150"/>
            <a:ext cx="431101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슈퍼컴퓨터</a:t>
            </a:r>
            <a:r>
              <a:rPr b="1" lang="en-US" sz="1500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b="1" i="0" lang="en-US" sz="150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세계를 장악하게 된 요인을 2가지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495935" y="3282950"/>
            <a:ext cx="8203565" cy="120205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200"/>
              <a:buFont typeface="Noto Sans Symbols"/>
              <a:buChar char="•"/>
            </a:pPr>
            <a:r>
              <a:rPr b="1" i="0" lang="en-US" sz="120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세계 상위 슈퍼컴퓨터 대다수는 특수 목적을 위한 연구장비로 제작됐다.</a:t>
            </a:r>
            <a:endParaRPr b="1" i="0" sz="1200" u="none" cap="none" strike="noStrike">
              <a:solidFill>
                <a:srgbClr val="080E1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리눅스를 사용하면 연구팀은 그 오픈소스코드를 쉽게 개조하고 최적화해 그들에게 알맞게 디자인할 수  있다. </a:t>
            </a:r>
            <a:endParaRPr b="0" i="0" sz="1200" u="none" cap="none" strike="noStrike">
              <a:solidFill>
                <a:srgbClr val="080E1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200"/>
              <a:buFont typeface="Noto Sans Symbols"/>
              <a:buChar char="•"/>
            </a:pPr>
            <a:r>
              <a:rPr b="1" i="0" lang="en-US" sz="120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리눅스를 활용할 경우 슈퍼컴퓨터 구축과 활용, 유지관리와 개선 비용을 상대적으로 낮출 수 있다</a:t>
            </a:r>
            <a:endParaRPr b="1" i="0" sz="1200" u="none" cap="none" strike="noStrike">
              <a:solidFill>
                <a:srgbClr val="080E1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80E14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"광대한 오픈소스 리눅스 커뮤니티에 접근함으로써 프로젝트는 무료 지원 및 개발자 자원에 접근해 개발자         비용을 (더 늘리지 않고) 동일한 수준으로, 또는 다른 OS 사용 조건일 경우에 비해 낮은 수준으로 유지하는 데       도움"이 된다.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Administrator/AppData/Roaming/PolarisOffice/ETemp/9080_7616680/fImage3570013041.png"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7354" y="3881120"/>
            <a:ext cx="1031875" cy="122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2478405" y="592455"/>
            <a:ext cx="4331970" cy="573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0124D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 역사</a:t>
            </a:r>
            <a:endParaRPr b="1" i="0" sz="3000" u="none" cap="none" strike="noStrike">
              <a:solidFill>
                <a:srgbClr val="2012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2647315" y="1271905"/>
            <a:ext cx="3980814" cy="635"/>
          </a:xfrm>
          <a:prstGeom prst="straightConnector1">
            <a:avLst/>
          </a:prstGeom>
          <a:noFill/>
          <a:ln cap="flat" cmpd="sng" w="38100">
            <a:solidFill>
              <a:srgbClr val="F646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5"/>
          <p:cNvSpPr txBox="1"/>
          <p:nvPr>
            <p:ph idx="4294967295" type="body"/>
          </p:nvPr>
        </p:nvSpPr>
        <p:spPr>
          <a:xfrm>
            <a:off x="694055" y="1600200"/>
            <a:ext cx="5062855" cy="292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윈도우98</a:t>
            </a:r>
            <a:endParaRPr b="0" i="0" sz="2000" u="none" cap="none" strike="noStrike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2001년 윈도우 95 지원 중단 이후 2006년 지원 중단 이전까지 점유율 50% 이상을 확보한 성공작이다.</a:t>
            </a:r>
            <a:endParaRPr b="0" i="0" sz="2000" u="none" cap="none" strike="noStrike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E40"/>
              </a:buClr>
              <a:buSzPts val="2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 16비트/32비트 혼용으로 인하여 블루 스크린이 많이 뜨는 윈도우이다. </a:t>
            </a:r>
            <a:endParaRPr b="0" i="0" sz="2000" u="none" cap="none" strike="noStrike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E40"/>
              </a:buClr>
              <a:buSzPts val="2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2시간 정도마다 블루 스크린 때문에 재부팅을 해줘야 했다.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Administrator/AppData/Roaming/PolarisOffice/ETemp/11720_6631392/fImage2204871631941.png"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6275" y="2029460"/>
            <a:ext cx="3168650" cy="197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dministrator/AppData/Roaming/PolarisOffice/ETemp/11720_6631392/fImage117837163358467.png"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230" y="139700"/>
            <a:ext cx="64770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dministrator/AppData/Roaming/PolarisOffice/ETemp/11720_6631392/fImage78559163386334.png"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665" y="2568575"/>
            <a:ext cx="3579495" cy="219519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301720" y="300095"/>
            <a:ext cx="45726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1998년 4월 어느 날, 윈도우 98이 출시되기 전 시연회가 있었다.</a:t>
            </a:r>
            <a:endParaRPr b="0" i="0" sz="1350" u="none" cap="none" strike="noStrike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빌은 이날 공식적인 자리인 만큼 정장을 입고 나왔다.</a:t>
            </a:r>
            <a:endParaRPr b="0" i="0" sz="1350" u="none" cap="none" strike="noStrike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직원이 윈도우98 시연을 위해 새로운 장치를 컴퓨터에 연결하는 순간 또다시</a:t>
            </a:r>
            <a:endParaRPr b="0" i="0" sz="1350" u="none" cap="none" strike="noStrike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죽음의 블루 스크린이 뜨</a:t>
            </a:r>
            <a:r>
              <a:rPr lang="en-US" sz="1350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며</a:t>
            </a:r>
            <a:r>
              <a:rPr b="0" i="0" lang="en-US" sz="135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청중들을 웃음의 도가니로 몰아넣었다.</a:t>
            </a:r>
            <a:endParaRPr b="0" i="0" sz="1350" u="none" cap="none" strike="noStrike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순간에 빌은</a:t>
            </a:r>
            <a:endParaRPr sz="1350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"이래서 우리가 윈도우98을 아직 출시하지 않았지요.</a:t>
            </a:r>
            <a:endParaRPr b="0" i="0" sz="1350" u="none" cap="none" strike="noStrike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That must we why we're not shipping Windows98 yet..."라고 말했다.</a:t>
            </a:r>
            <a:endParaRPr b="0" i="0" sz="1350" u="none" cap="none" strike="noStrike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3C3E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시연회는 CNN에 중계가 되었고, 여전히 빌 게이츠의 굴욕적인 사건으로 회자되고 있다.</a:t>
            </a:r>
            <a:endParaRPr b="0" i="0" sz="1350" u="none" cap="none" strike="noStrike">
              <a:solidFill>
                <a:srgbClr val="3C3E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Administrator/AppData/Roaming/PolarisOffice/ETemp/11720_6631392/fImage364082163456500.png" id="190" name="Google Shape;19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6700" y="104775"/>
            <a:ext cx="3557905" cy="241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4205b2f8_0_0"/>
          <p:cNvSpPr txBox="1"/>
          <p:nvPr>
            <p:ph type="title"/>
          </p:nvPr>
        </p:nvSpPr>
        <p:spPr>
          <a:xfrm>
            <a:off x="840000" y="566425"/>
            <a:ext cx="74640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None/>
            </a:pPr>
            <a:r>
              <a:rPr lang="en-US" sz="2200">
                <a:solidFill>
                  <a:srgbClr val="20124D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그렇다면 빌은 이렇게 완벽하지도 않은 프로그램을 왜 자꾸 시장에 출시를 하는 것일까?</a:t>
            </a:r>
            <a:endParaRPr b="1" sz="2200" cap="none" strike="noStrike">
              <a:solidFill>
                <a:srgbClr val="2012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624205b2f8_0_0"/>
          <p:cNvCxnSpPr/>
          <p:nvPr/>
        </p:nvCxnSpPr>
        <p:spPr>
          <a:xfrm>
            <a:off x="1128115" y="1432815"/>
            <a:ext cx="6881400" cy="0"/>
          </a:xfrm>
          <a:prstGeom prst="straightConnector1">
            <a:avLst/>
          </a:prstGeom>
          <a:noFill/>
          <a:ln cap="flat" cmpd="sng" w="38100">
            <a:solidFill>
              <a:srgbClr val="F646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624205b2f8_0_0"/>
          <p:cNvSpPr txBox="1"/>
          <p:nvPr>
            <p:ph idx="4294967295" type="body"/>
          </p:nvPr>
        </p:nvSpPr>
        <p:spPr>
          <a:xfrm>
            <a:off x="690905" y="1501150"/>
            <a:ext cx="7762200" cy="29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완벽함보다는 타이밍</a:t>
            </a:r>
            <a:endParaRPr b="1" sz="15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 게이츠는 설령 첫 제품이 완벽하지 않더라도 비즈니스의 타이밍을 놓치지않고 바로 시장에 내놓는 현실주의자.</a:t>
            </a:r>
            <a:endParaRPr sz="15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피드백의 중요성</a:t>
            </a:r>
            <a:endParaRPr b="1" sz="15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완벽함의 문제점은 자신이 생각하는 범위 내에서의 완벽함에 그치지 않는다.</a:t>
            </a:r>
            <a:endParaRPr sz="15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그렇다면 완벽함은 주관적인 것이라고 볼 수 있다. </a:t>
            </a:r>
            <a:endParaRPr sz="15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왜냐하면 자신의 사고 틀을 벗어나면 완벽함은 부족함으로 바뀌게 된다.</a:t>
            </a:r>
            <a:endParaRPr sz="15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idx="4294967295" type="title"/>
          </p:nvPr>
        </p:nvSpPr>
        <p:spPr>
          <a:xfrm>
            <a:off x="685800" y="1375410"/>
            <a:ext cx="776224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200"/>
              <a:buFont typeface="Ubuntu Light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Thanks!</a:t>
            </a:r>
            <a:endParaRPr b="1" i="1" sz="6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rple Bubbl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