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cddee0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cddee0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cddee0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cddee0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cddee0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cddee0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Linux / Winsdow</a:t>
            </a:r>
            <a:endParaRPr sz="1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발표자 : 박영현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Linux의 특징/장점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유닉스와  호환 가능</a:t>
            </a:r>
            <a:r>
              <a:rPr lang="ko" sz="1200"/>
              <a:t> - </a:t>
            </a:r>
            <a:r>
              <a:rPr lang="ko" sz="1200" u="sng"/>
              <a:t>초기의 유닉스가 가격이 높았던 탓에 무료인 리눅스의 인기가 올랐으며, 유닉스와의 호환성이 좋아			  별도의 수정없이 유닉스 프로그램을 리눅스에서 동작할 수 있다.	                   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공개운영체제(개방성)</a:t>
            </a:r>
            <a:r>
              <a:rPr lang="ko" sz="1200"/>
              <a:t> - </a:t>
            </a:r>
            <a:r>
              <a:rPr lang="ko" sz="1200" u="sng"/>
              <a:t>Window와 다르게 다양한 배포본이 있으며, 완전 무료,멀티유저 멀티 태스킹지원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보안성 </a:t>
            </a:r>
            <a:r>
              <a:rPr lang="ko" sz="1200"/>
              <a:t>- </a:t>
            </a:r>
            <a:r>
              <a:rPr lang="ko" sz="1200" u="sng"/>
              <a:t>멀티유저, 멀티태스킹을 지원하면서도 보안성이 높은 파일 관리가 가능하며 풍부한 네트워크를 지원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안전성</a:t>
            </a:r>
            <a:r>
              <a:rPr lang="ko" sz="1200"/>
              <a:t> -   </a:t>
            </a:r>
            <a:r>
              <a:rPr lang="ko" sz="1200" u="sng"/>
              <a:t>일반PC의 경우는 전원을 끄면 OS도 닫히지만, 리눅스는 네트워크사용의 전제로 설계되어 서버가 항상    가동되어 안정적이다.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적은양의 메모리 </a:t>
            </a:r>
            <a:r>
              <a:rPr lang="ko" sz="1200"/>
              <a:t>- </a:t>
            </a:r>
            <a:r>
              <a:rPr lang="ko" sz="1200" u="sng"/>
              <a:t>일반 운영체계보다 적은 메모리를 쓰며 하드디스크 일정부분을 램처럼 사용하는 기법을 사용. 또 한 램이 부족하다면 스왑영역을 늘리는 것 으로 부족한 부분을 채울 수 있다.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풍부한 네트워크 구축 </a:t>
            </a:r>
            <a:r>
              <a:rPr lang="ko" sz="1200"/>
              <a:t>- </a:t>
            </a:r>
            <a:r>
              <a:rPr lang="ko" sz="1200" u="sng"/>
              <a:t>유닉스를 기반으로 해 만들어졌기에 하나의 프로세스가 실행시키면서 다른 프로세스를 진행 시킬 수 있음.(유닉스가 다중 사용자, 멀티태스킹을 목적으로 만들어 졌기 때문에)</a:t>
            </a:r>
            <a:endParaRPr sz="1200" u="sng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Windows의 특징/장점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그래픽 기반OS</a:t>
            </a:r>
            <a:r>
              <a:rPr lang="ko" sz="1200"/>
              <a:t> -</a:t>
            </a:r>
            <a:r>
              <a:rPr lang="ko" sz="1200" u="sng"/>
              <a:t>화</a:t>
            </a:r>
            <a:r>
              <a:rPr lang="ko" sz="1200"/>
              <a:t>면처리를 디지털 최소 단위인 Pixel로 처리해 섬세한 처리가 가능하다.</a:t>
            </a:r>
            <a:r>
              <a:rPr lang="ko" sz="1200" u="sng"/>
              <a:t>                   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멀티태스킹</a:t>
            </a:r>
            <a:r>
              <a:rPr lang="ko" sz="1200"/>
              <a:t>- </a:t>
            </a:r>
            <a:r>
              <a:rPr lang="ko" sz="1200" u="sng"/>
              <a:t>한번에 여러가지의 일을 지원한다.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메시지구동 시스템 </a:t>
            </a:r>
            <a:r>
              <a:rPr lang="ko" sz="1200"/>
              <a:t>- </a:t>
            </a:r>
            <a:r>
              <a:rPr lang="ko" sz="1200" u="sng"/>
              <a:t>마우스나 키보드 등의 입력장치  대신해 입력받아 전달해 주는 방식이며 이벤트 드리븐 시스템이라고도 불린다. 또한 프로그램의 실행순서는 메시지(입력신호)의 순서를 따른다.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장치에 독립적</a:t>
            </a:r>
            <a:r>
              <a:rPr lang="ko" sz="1200"/>
              <a:t> -   </a:t>
            </a:r>
            <a:r>
              <a:rPr lang="ko" sz="1200" u="sng"/>
              <a:t>장치가 바뀌면 디바이스 드라이버를 교체하면 될 뿐, 응용 프로그램은 영향을 받지 않는다. 과거 디도스 시절은 장치 관리 코드 개발이 훨씬 어려웠다. Windows는 그걸 대신 해주는 것!!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리소스의 분리 </a:t>
            </a:r>
            <a:r>
              <a:rPr lang="ko" sz="1200"/>
              <a:t>- </a:t>
            </a:r>
            <a:r>
              <a:rPr lang="ko" sz="1200" u="sng"/>
              <a:t>Resource는 프로그램에 필요한 데이터이며 Winsdows는 코드와 리소스가 분리되어 있어 개발자와 디자이너가 분담 작업을 할 수 있다.</a:t>
            </a:r>
            <a:endParaRPr sz="1200" u="sng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ko" sz="1200"/>
              <a:t>일관성 </a:t>
            </a:r>
            <a:r>
              <a:rPr lang="ko" sz="1200"/>
              <a:t>- </a:t>
            </a:r>
            <a:r>
              <a:rPr lang="ko" sz="1200" u="sng"/>
              <a:t>사용자가 프로그램에게 명령을 내리는 인터페이스 구성이 표준화되어 있다. 운영체제가 제공하는 표준 인터페이스를 활용하기만 하면 될 뿐 인터페이스 수현의 중복투자를 하지 않아도 된다.</a:t>
            </a:r>
            <a:endParaRPr sz="1200" u="sng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 / Windows의 역사적 사건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Linux : 리눅스는 유닉스의 일종인 BSD가 소송에 걸리</a:t>
            </a:r>
            <a:r>
              <a:rPr lang="ko" sz="1400"/>
              <a:t>면서 사람들이 대체품을 찾기 시작하였는데</a:t>
            </a:r>
            <a:r>
              <a:rPr lang="ko" sz="1400"/>
              <a:t>, 이 당시에 유닉스는 가격이 상당히 높았다. 그 때 사람들은 유닉스를 기반으로 하며 대학생이 대수롭지 않게 개발한 리눅스를 주목하기 시작했다. 이 후 부터 리눅스의 인기는 대폭 성장하며 이 인기는 유닉스와의 호환성도 있지만 전액무료, 개방성의 역할도 한 몫했다!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Windows : 1992년 Window3.1은 기존의 멀티태스킹, 엄청난 호환성을 가진 응용프로그램이었는데, 윈도우 전용 프로그램을 개발 할 수 도 있게 되며 점점 운영체제와 같은 느낌을 발휘한다. 이 때부터 Apple은 MS사를 상대로 법적공방을 벌이게 된다.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