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naver.com/youtoo2/20006956100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oem23.com/3193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opbox.tistory.com/93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.post.naver.com/viewer/postView.nhn?volumeNo=5921457&amp;memberNo=1105&amp;vType=VERTICAL" TargetMode="External"/><Relationship Id="rId3" Type="http://schemas.openxmlformats.org/officeDocument/2006/relationships/hyperlink" Target="https://m.post.naver.com/viewer/postView.nhn?volumeNo=6017077&amp;memberNo=11527732&amp;vType=VERTIC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048ed3d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048ed3d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https://blog.naver.com/youtoo2/20006956100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048ed3d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048ed3d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https://poem23.com/3193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048ed3d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048ed3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https://popbox.tistory.com/93https://popbox.tistory.com/93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048ed3d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048ed3d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https://m.post.naver.com/viewer/postView.nhn?volumeNo=5921457&amp;memberNo=1105&amp;vType=VERTICAL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https://m.post.naver.com/viewer/postView.nhn?volumeNo=6017077&amp;memberNo=11527732&amp;vType=VERTICAL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487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리눅스, 윈도우</a:t>
            </a:r>
            <a:endParaRPr sz="7200"/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5968425" y="4227725"/>
            <a:ext cx="2486100" cy="4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김성국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리눅스의 특징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유닉스와 호환 가능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공개운영체제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무료!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동작 시키기 위해 비교적 적은 양의 메모리를 필요로 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10650"/>
            <a:ext cx="7544301" cy="278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윈도우의</a:t>
            </a:r>
            <a:r>
              <a:rPr lang="en"/>
              <a:t> 특징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큰 시장 점유율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다양한 어플리케이션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GUI가 잘 되어있음(편리한 사용)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멀티태스킹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300" y="725450"/>
            <a:ext cx="66008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