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64" r:id="rId4"/>
    <p:sldId id="268" r:id="rId5"/>
    <p:sldId id="267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069DD5-3E50-4648-8B82-99D9AA98E1CF}"/>
              </a:ext>
            </a:extLst>
          </p:cNvPr>
          <p:cNvSpPr txBox="1"/>
          <p:nvPr/>
        </p:nvSpPr>
        <p:spPr>
          <a:xfrm>
            <a:off x="2195670" y="2505670"/>
            <a:ext cx="4968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JSP</a:t>
            </a:r>
            <a:r>
              <a:rPr lang="ko-KR" altLang="en-US" sz="5400" dirty="0"/>
              <a:t>의 처리과정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955-73AE-43C3-9138-3D89CFFC2515}"/>
              </a:ext>
            </a:extLst>
          </p:cNvPr>
          <p:cNvSpPr txBox="1"/>
          <p:nvPr/>
        </p:nvSpPr>
        <p:spPr>
          <a:xfrm>
            <a:off x="6732300" y="5499524"/>
            <a:ext cx="151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박도영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DB9AAC-E6C1-4D07-85B5-A4D80E138FE0}"/>
              </a:ext>
            </a:extLst>
          </p:cNvPr>
          <p:cNvSpPr txBox="1"/>
          <p:nvPr/>
        </p:nvSpPr>
        <p:spPr>
          <a:xfrm>
            <a:off x="323410" y="404580"/>
            <a:ext cx="208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3CDE1-DEDB-4B39-A8B0-8673C39E5BE9}"/>
              </a:ext>
            </a:extLst>
          </p:cNvPr>
          <p:cNvSpPr txBox="1"/>
          <p:nvPr/>
        </p:nvSpPr>
        <p:spPr>
          <a:xfrm>
            <a:off x="3059790" y="404580"/>
            <a:ext cx="5616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JSP servlet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없을 때의 처리과정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JSP servlet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있을 때의 처리과정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41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18944E-F07B-4D95-8E43-F31B98F9BD49}"/>
              </a:ext>
            </a:extLst>
          </p:cNvPr>
          <p:cNvSpPr/>
          <p:nvPr/>
        </p:nvSpPr>
        <p:spPr>
          <a:xfrm>
            <a:off x="107380" y="116540"/>
            <a:ext cx="8929240" cy="662492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FF80FA-CC46-4C95-AA49-9BAD463CEC3D}"/>
              </a:ext>
            </a:extLst>
          </p:cNvPr>
          <p:cNvCxnSpPr>
            <a:cxnSpLocks/>
          </p:cNvCxnSpPr>
          <p:nvPr/>
        </p:nvCxnSpPr>
        <p:spPr>
          <a:xfrm>
            <a:off x="3023429" y="860724"/>
            <a:ext cx="1044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156D4A-25A2-45DA-BBFF-FAE0AFB7C943}"/>
              </a:ext>
            </a:extLst>
          </p:cNvPr>
          <p:cNvSpPr txBox="1"/>
          <p:nvPr/>
        </p:nvSpPr>
        <p:spPr>
          <a:xfrm>
            <a:off x="2860759" y="225433"/>
            <a:ext cx="133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 전송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91CAB0-4ECE-4F77-B09D-F115B54E2E99}"/>
              </a:ext>
            </a:extLst>
          </p:cNvPr>
          <p:cNvSpPr/>
          <p:nvPr/>
        </p:nvSpPr>
        <p:spPr>
          <a:xfrm>
            <a:off x="4263689" y="260560"/>
            <a:ext cx="1548850" cy="244833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9DC04-4F1B-490F-80E2-91BDD6A21946}"/>
              </a:ext>
            </a:extLst>
          </p:cNvPr>
          <p:cNvSpPr txBox="1"/>
          <p:nvPr/>
        </p:nvSpPr>
        <p:spPr>
          <a:xfrm>
            <a:off x="4479284" y="1161561"/>
            <a:ext cx="131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WAS</a:t>
            </a:r>
            <a:endParaRPr lang="ko-KR" altLang="en-US" sz="3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F6148A6-D8C3-447B-9D0B-E930338367C0}"/>
              </a:ext>
            </a:extLst>
          </p:cNvPr>
          <p:cNvCxnSpPr>
            <a:cxnSpLocks/>
          </p:cNvCxnSpPr>
          <p:nvPr/>
        </p:nvCxnSpPr>
        <p:spPr>
          <a:xfrm>
            <a:off x="6075145" y="1484727"/>
            <a:ext cx="1080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5052B0-C8DC-4404-805B-7511B1FFCB07}"/>
              </a:ext>
            </a:extLst>
          </p:cNvPr>
          <p:cNvSpPr txBox="1"/>
          <p:nvPr/>
        </p:nvSpPr>
        <p:spPr>
          <a:xfrm>
            <a:off x="5875729" y="260560"/>
            <a:ext cx="154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</a:p>
          <a:p>
            <a:r>
              <a:rPr lang="en-US" altLang="ko-KR" dirty="0"/>
              <a:t>JSP</a:t>
            </a:r>
            <a:r>
              <a:rPr lang="ko-KR" altLang="en-US" dirty="0"/>
              <a:t>와 관련된 </a:t>
            </a:r>
            <a:r>
              <a:rPr lang="en-US" altLang="ko-KR" dirty="0" err="1"/>
              <a:t>sevlet</a:t>
            </a:r>
            <a:r>
              <a:rPr lang="en-US" altLang="ko-KR" dirty="0"/>
              <a:t> </a:t>
            </a:r>
            <a:r>
              <a:rPr lang="ko-KR" altLang="en-US" dirty="0"/>
              <a:t>클래스가 없을 경우</a:t>
            </a:r>
          </a:p>
        </p:txBody>
      </p:sp>
      <p:sp>
        <p:nvSpPr>
          <p:cNvPr id="25" name="사각형: 잘린 한쪽 모서리 24">
            <a:extLst>
              <a:ext uri="{FF2B5EF4-FFF2-40B4-BE49-F238E27FC236}">
                <a16:creationId xmlns:a16="http://schemas.microsoft.com/office/drawing/2014/main" id="{D409ADDC-5DAB-485B-8BE7-ABF671EC9F11}"/>
              </a:ext>
            </a:extLst>
          </p:cNvPr>
          <p:cNvSpPr/>
          <p:nvPr/>
        </p:nvSpPr>
        <p:spPr>
          <a:xfrm>
            <a:off x="7402653" y="260560"/>
            <a:ext cx="1584220" cy="20882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A1F204-1B6E-4632-868F-818D3C96E015}"/>
              </a:ext>
            </a:extLst>
          </p:cNvPr>
          <p:cNvSpPr txBox="1"/>
          <p:nvPr/>
        </p:nvSpPr>
        <p:spPr>
          <a:xfrm>
            <a:off x="7413616" y="704525"/>
            <a:ext cx="158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JSP</a:t>
            </a:r>
          </a:p>
          <a:p>
            <a:pPr algn="ctr"/>
            <a:r>
              <a:rPr lang="ko-KR" altLang="en-US" sz="3600" dirty="0"/>
              <a:t>파일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F224EC-D774-41C6-8DBA-E8FE7AD282E3}"/>
              </a:ext>
            </a:extLst>
          </p:cNvPr>
          <p:cNvCxnSpPr>
            <a:cxnSpLocks/>
          </p:cNvCxnSpPr>
          <p:nvPr/>
        </p:nvCxnSpPr>
        <p:spPr>
          <a:xfrm flipH="1">
            <a:off x="8194764" y="2595993"/>
            <a:ext cx="10962" cy="1769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518FB8-2ABE-44EB-8570-90DE360B432F}"/>
              </a:ext>
            </a:extLst>
          </p:cNvPr>
          <p:cNvSpPr txBox="1"/>
          <p:nvPr/>
        </p:nvSpPr>
        <p:spPr>
          <a:xfrm>
            <a:off x="6533879" y="2351605"/>
            <a:ext cx="1659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</a:p>
          <a:p>
            <a:r>
              <a:rPr lang="en-US" altLang="ko-KR" dirty="0"/>
              <a:t>JSP</a:t>
            </a:r>
            <a:r>
              <a:rPr lang="ko-KR" altLang="en-US" dirty="0"/>
              <a:t>로부터</a:t>
            </a:r>
            <a:endParaRPr lang="en-US" altLang="ko-KR" dirty="0"/>
          </a:p>
          <a:p>
            <a:r>
              <a:rPr lang="ko-KR" altLang="en-US" dirty="0"/>
              <a:t>자바코드 생성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AED52ABE-05B2-4648-A242-55763EDD4679}"/>
              </a:ext>
            </a:extLst>
          </p:cNvPr>
          <p:cNvSpPr/>
          <p:nvPr/>
        </p:nvSpPr>
        <p:spPr>
          <a:xfrm>
            <a:off x="6553004" y="4509151"/>
            <a:ext cx="2400979" cy="1800250"/>
          </a:xfrm>
          <a:prstGeom prst="snip1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D3ACF4-3D8D-46A0-8C18-7B97AEA837A5}"/>
              </a:ext>
            </a:extLst>
          </p:cNvPr>
          <p:cNvSpPr txBox="1"/>
          <p:nvPr/>
        </p:nvSpPr>
        <p:spPr>
          <a:xfrm>
            <a:off x="6520119" y="4756323"/>
            <a:ext cx="2215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자바</a:t>
            </a:r>
            <a:endParaRPr lang="en-US" altLang="ko-KR" sz="3600" dirty="0"/>
          </a:p>
          <a:p>
            <a:pPr algn="ctr"/>
            <a:r>
              <a:rPr lang="ko-KR" altLang="en-US" sz="3600" dirty="0"/>
              <a:t>소스코드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379293F-F9DD-4953-ACF2-0A18DCBFA089}"/>
              </a:ext>
            </a:extLst>
          </p:cNvPr>
          <p:cNvSpPr/>
          <p:nvPr/>
        </p:nvSpPr>
        <p:spPr>
          <a:xfrm>
            <a:off x="1331550" y="4365130"/>
            <a:ext cx="2055401" cy="194427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298E35-B925-4845-AAC1-B2A71293FB4C}"/>
              </a:ext>
            </a:extLst>
          </p:cNvPr>
          <p:cNvCxnSpPr>
            <a:cxnSpLocks/>
          </p:cNvCxnSpPr>
          <p:nvPr/>
        </p:nvCxnSpPr>
        <p:spPr>
          <a:xfrm flipH="1" flipV="1">
            <a:off x="3578721" y="5393014"/>
            <a:ext cx="2747272" cy="1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779ACB5-F9DF-460D-A86A-3C540E2E4CBD}"/>
              </a:ext>
            </a:extLst>
          </p:cNvPr>
          <p:cNvCxnSpPr>
            <a:cxnSpLocks/>
          </p:cNvCxnSpPr>
          <p:nvPr/>
        </p:nvCxnSpPr>
        <p:spPr>
          <a:xfrm flipV="1">
            <a:off x="3419836" y="2904482"/>
            <a:ext cx="1152164" cy="1474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9903671-5E36-437E-B796-D5628055CE95}"/>
              </a:ext>
            </a:extLst>
          </p:cNvPr>
          <p:cNvCxnSpPr>
            <a:cxnSpLocks/>
          </p:cNvCxnSpPr>
          <p:nvPr/>
        </p:nvCxnSpPr>
        <p:spPr>
          <a:xfrm flipH="1">
            <a:off x="2960920" y="1777115"/>
            <a:ext cx="1149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8112DF5-6832-4168-BC4F-643366AA9666}"/>
              </a:ext>
            </a:extLst>
          </p:cNvPr>
          <p:cNvSpPr txBox="1"/>
          <p:nvPr/>
        </p:nvSpPr>
        <p:spPr>
          <a:xfrm>
            <a:off x="2868571" y="1291243"/>
            <a:ext cx="148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</a:t>
            </a:r>
            <a:r>
              <a:rPr lang="en-US" altLang="ko-KR" dirty="0"/>
              <a:t> </a:t>
            </a:r>
            <a:r>
              <a:rPr lang="ko-KR" altLang="en-US" dirty="0"/>
              <a:t>응답 전송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FA7DD2-36DD-4DB2-870B-7BD670570720}"/>
              </a:ext>
            </a:extLst>
          </p:cNvPr>
          <p:cNvSpPr txBox="1"/>
          <p:nvPr/>
        </p:nvSpPr>
        <p:spPr>
          <a:xfrm>
            <a:off x="3578721" y="4899964"/>
            <a:ext cx="283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en-US" altLang="ko-KR" dirty="0"/>
              <a:t> </a:t>
            </a:r>
            <a:r>
              <a:rPr lang="ko-KR" altLang="en-US" dirty="0"/>
              <a:t>자바 소스 코드 컴파일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B536CC-DC5D-468B-9864-16F8179683B5}"/>
              </a:ext>
            </a:extLst>
          </p:cNvPr>
          <p:cNvSpPr txBox="1"/>
          <p:nvPr/>
        </p:nvSpPr>
        <p:spPr>
          <a:xfrm>
            <a:off x="2812002" y="3032367"/>
            <a:ext cx="114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</a:t>
            </a:r>
          </a:p>
          <a:p>
            <a:r>
              <a:rPr lang="ko-KR" altLang="en-US" dirty="0"/>
              <a:t>처리결과 응답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8F84D2-0FE2-4BC4-AFBC-0ED6388FFE8B}"/>
              </a:ext>
            </a:extLst>
          </p:cNvPr>
          <p:cNvSpPr/>
          <p:nvPr/>
        </p:nvSpPr>
        <p:spPr>
          <a:xfrm>
            <a:off x="160764" y="368631"/>
            <a:ext cx="2733308" cy="194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7BAD4-7317-41C9-A235-47EA10FA34F0}"/>
              </a:ext>
            </a:extLst>
          </p:cNvPr>
          <p:cNvSpPr txBox="1"/>
          <p:nvPr/>
        </p:nvSpPr>
        <p:spPr>
          <a:xfrm>
            <a:off x="499907" y="802129"/>
            <a:ext cx="1956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Web Browser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A91450-6509-4FFD-88D2-847680DE1655}"/>
              </a:ext>
            </a:extLst>
          </p:cNvPr>
          <p:cNvSpPr txBox="1"/>
          <p:nvPr/>
        </p:nvSpPr>
        <p:spPr>
          <a:xfrm>
            <a:off x="1527418" y="4737100"/>
            <a:ext cx="1636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Servlet</a:t>
            </a:r>
          </a:p>
          <a:p>
            <a:pPr algn="ctr"/>
            <a:r>
              <a:rPr lang="ko-KR" altLang="en-US" sz="3600" dirty="0"/>
              <a:t>클래스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469B825-37C0-4B0F-9521-1BAB166CA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50" y="5467765"/>
            <a:ext cx="1047896" cy="110505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27ADECB-E188-4D1A-81FD-1ACDA5717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684" y="3245867"/>
            <a:ext cx="103837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22" grpId="0"/>
      <p:bldP spid="25" grpId="0" animBg="1"/>
      <p:bldP spid="26" grpId="0"/>
      <p:bldP spid="29" grpId="0"/>
      <p:bldP spid="30" grpId="0" animBg="1"/>
      <p:bldP spid="31" grpId="0"/>
      <p:bldP spid="32" grpId="0" animBg="1"/>
      <p:bldP spid="45" grpId="0"/>
      <p:bldP spid="51" grpId="0"/>
      <p:bldP spid="53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18944E-F07B-4D95-8E43-F31B98F9BD49}"/>
              </a:ext>
            </a:extLst>
          </p:cNvPr>
          <p:cNvSpPr/>
          <p:nvPr/>
        </p:nvSpPr>
        <p:spPr>
          <a:xfrm>
            <a:off x="107380" y="116540"/>
            <a:ext cx="8929240" cy="662492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FF80FA-CC46-4C95-AA49-9BAD463CEC3D}"/>
              </a:ext>
            </a:extLst>
          </p:cNvPr>
          <p:cNvCxnSpPr>
            <a:cxnSpLocks/>
          </p:cNvCxnSpPr>
          <p:nvPr/>
        </p:nvCxnSpPr>
        <p:spPr>
          <a:xfrm>
            <a:off x="3023429" y="860724"/>
            <a:ext cx="3636861" cy="37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156D4A-25A2-45DA-BBFF-FAE0AFB7C943}"/>
              </a:ext>
            </a:extLst>
          </p:cNvPr>
          <p:cNvSpPr txBox="1"/>
          <p:nvPr/>
        </p:nvSpPr>
        <p:spPr>
          <a:xfrm>
            <a:off x="3576350" y="391424"/>
            <a:ext cx="250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 전송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91CAB0-4ECE-4F77-B09D-F115B54E2E99}"/>
              </a:ext>
            </a:extLst>
          </p:cNvPr>
          <p:cNvSpPr/>
          <p:nvPr/>
        </p:nvSpPr>
        <p:spPr>
          <a:xfrm>
            <a:off x="7028448" y="260560"/>
            <a:ext cx="1548850" cy="244833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9DC04-4F1B-490F-80E2-91BDD6A21946}"/>
              </a:ext>
            </a:extLst>
          </p:cNvPr>
          <p:cNvSpPr txBox="1"/>
          <p:nvPr/>
        </p:nvSpPr>
        <p:spPr>
          <a:xfrm>
            <a:off x="7177876" y="1130784"/>
            <a:ext cx="131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WAS</a:t>
            </a:r>
            <a:endParaRPr lang="ko-KR" altLang="en-US" sz="3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379293F-F9DD-4953-ACF2-0A18DCBFA089}"/>
              </a:ext>
            </a:extLst>
          </p:cNvPr>
          <p:cNvSpPr/>
          <p:nvPr/>
        </p:nvSpPr>
        <p:spPr>
          <a:xfrm>
            <a:off x="3419530" y="3917421"/>
            <a:ext cx="2055401" cy="194427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C423E2-6DCF-42E4-BBEB-7577826E6EE0}"/>
              </a:ext>
            </a:extLst>
          </p:cNvPr>
          <p:cNvSpPr txBox="1"/>
          <p:nvPr/>
        </p:nvSpPr>
        <p:spPr>
          <a:xfrm>
            <a:off x="3655982" y="4354160"/>
            <a:ext cx="1636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Servlet</a:t>
            </a:r>
          </a:p>
          <a:p>
            <a:pPr algn="ctr"/>
            <a:r>
              <a:rPr lang="ko-KR" altLang="en-US" sz="3600" dirty="0"/>
              <a:t>클래스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779ACB5-F9DF-460D-A86A-3C540E2E4CBD}"/>
              </a:ext>
            </a:extLst>
          </p:cNvPr>
          <p:cNvCxnSpPr/>
          <p:nvPr/>
        </p:nvCxnSpPr>
        <p:spPr>
          <a:xfrm flipV="1">
            <a:off x="5941754" y="2916682"/>
            <a:ext cx="1152164" cy="1474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58C3656-4D83-47D0-A33F-1FE2475C42FF}"/>
              </a:ext>
            </a:extLst>
          </p:cNvPr>
          <p:cNvCxnSpPr/>
          <p:nvPr/>
        </p:nvCxnSpPr>
        <p:spPr>
          <a:xfrm flipH="1">
            <a:off x="5563380" y="2559178"/>
            <a:ext cx="1220980" cy="1501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9903671-5E36-437E-B796-D5628055CE95}"/>
              </a:ext>
            </a:extLst>
          </p:cNvPr>
          <p:cNvCxnSpPr>
            <a:cxnSpLocks/>
          </p:cNvCxnSpPr>
          <p:nvPr/>
        </p:nvCxnSpPr>
        <p:spPr>
          <a:xfrm flipH="1">
            <a:off x="2960921" y="1777115"/>
            <a:ext cx="36993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8112DF5-6832-4168-BC4F-643366AA9666}"/>
              </a:ext>
            </a:extLst>
          </p:cNvPr>
          <p:cNvSpPr txBox="1"/>
          <p:nvPr/>
        </p:nvSpPr>
        <p:spPr>
          <a:xfrm>
            <a:off x="4156309" y="1303511"/>
            <a:ext cx="154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en-US" altLang="ko-KR" dirty="0"/>
              <a:t> </a:t>
            </a:r>
            <a:r>
              <a:rPr lang="ko-KR" altLang="en-US" dirty="0"/>
              <a:t>응답 전송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B536CC-DC5D-468B-9864-16F8179683B5}"/>
              </a:ext>
            </a:extLst>
          </p:cNvPr>
          <p:cNvSpPr txBox="1"/>
          <p:nvPr/>
        </p:nvSpPr>
        <p:spPr>
          <a:xfrm>
            <a:off x="4530851" y="2701175"/>
            <a:ext cx="154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</a:p>
          <a:p>
            <a:r>
              <a:rPr lang="ko-KR" altLang="en-US" dirty="0" err="1"/>
              <a:t>서블릿에</a:t>
            </a:r>
            <a:endParaRPr lang="en-US" altLang="ko-KR" dirty="0"/>
          </a:p>
          <a:p>
            <a:r>
              <a:rPr lang="ko-KR" altLang="en-US" dirty="0"/>
              <a:t>요청 전달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F25388-06F9-4598-9891-C9CCAEA309BD}"/>
              </a:ext>
            </a:extLst>
          </p:cNvPr>
          <p:cNvSpPr txBox="1"/>
          <p:nvPr/>
        </p:nvSpPr>
        <p:spPr>
          <a:xfrm>
            <a:off x="6525745" y="3601058"/>
            <a:ext cx="113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</a:p>
          <a:p>
            <a:r>
              <a:rPr lang="ko-KR" altLang="en-US" dirty="0"/>
              <a:t>처리결과 응답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2718BA-D668-4C48-B1AC-EBD2E67739B0}"/>
              </a:ext>
            </a:extLst>
          </p:cNvPr>
          <p:cNvSpPr/>
          <p:nvPr/>
        </p:nvSpPr>
        <p:spPr>
          <a:xfrm>
            <a:off x="160764" y="368631"/>
            <a:ext cx="2733308" cy="194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6FFF5D-1708-40AA-BB2A-27C2EB785E1F}"/>
              </a:ext>
            </a:extLst>
          </p:cNvPr>
          <p:cNvSpPr txBox="1"/>
          <p:nvPr/>
        </p:nvSpPr>
        <p:spPr>
          <a:xfrm>
            <a:off x="499907" y="802129"/>
            <a:ext cx="1956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Web Browser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FBF99A-4F63-4EE5-85F5-27D32D7F2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73" y="4684202"/>
            <a:ext cx="104789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6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32" grpId="0" animBg="1"/>
      <p:bldP spid="33" grpId="0"/>
      <p:bldP spid="45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5C4EBB-2C5B-4342-AC58-0FC6C44846B9}"/>
              </a:ext>
            </a:extLst>
          </p:cNvPr>
          <p:cNvSpPr txBox="1"/>
          <p:nvPr/>
        </p:nvSpPr>
        <p:spPr>
          <a:xfrm>
            <a:off x="2699740" y="260560"/>
            <a:ext cx="61928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웹 브라우저 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 </a:t>
            </a:r>
            <a:r>
              <a:rPr lang="ko-KR" altLang="en-US" dirty="0"/>
              <a:t>에서 요청이 들어온 경우</a:t>
            </a:r>
            <a:endParaRPr lang="en-US" altLang="ko-KR" dirty="0"/>
          </a:p>
          <a:p>
            <a:pPr fontAlgn="base"/>
            <a:r>
              <a:rPr lang="en-US" altLang="ko-KR" dirty="0"/>
              <a:t>Tomcat</a:t>
            </a:r>
            <a:r>
              <a:rPr lang="ko-KR" altLang="en-US" dirty="0"/>
              <a:t>은 자신이 파일</a:t>
            </a:r>
            <a:r>
              <a:rPr lang="en-US" altLang="ko-KR" dirty="0"/>
              <a:t>(</a:t>
            </a:r>
            <a:r>
              <a:rPr lang="ko-KR" altLang="en-US" dirty="0" err="1"/>
              <a:t>서블릿객체</a:t>
            </a:r>
            <a:r>
              <a:rPr lang="en-US" altLang="ko-KR" dirty="0"/>
              <a:t>)</a:t>
            </a:r>
            <a:r>
              <a:rPr lang="ko-KR" altLang="en-US" dirty="0"/>
              <a:t>를 가지고 있는지 확인 </a:t>
            </a:r>
          </a:p>
          <a:p>
            <a:pPr fontAlgn="base"/>
            <a:r>
              <a:rPr lang="ko-KR" altLang="en-US" dirty="0"/>
              <a:t>​</a:t>
            </a:r>
          </a:p>
          <a:p>
            <a:pPr fontAlgn="base"/>
            <a:r>
              <a:rPr lang="ko-KR" altLang="en-US" dirty="0"/>
              <a:t>* 클라이언트가 요청한 </a:t>
            </a:r>
            <a:r>
              <a:rPr lang="en-US" altLang="ko-KR" dirty="0"/>
              <a:t>JSP </a:t>
            </a:r>
            <a:r>
              <a:rPr lang="ko-KR" altLang="en-US" dirty="0"/>
              <a:t>파일에 대한 </a:t>
            </a:r>
            <a:r>
              <a:rPr lang="ko-KR" altLang="en-US" dirty="0" err="1"/>
              <a:t>서블릿</a:t>
            </a:r>
            <a:r>
              <a:rPr lang="ko-KR" altLang="en-US" dirty="0"/>
              <a:t> 객체가 존재하지 않을 경우 </a:t>
            </a:r>
            <a:r>
              <a:rPr lang="en-US" altLang="ko-KR" dirty="0"/>
              <a:t>(</a:t>
            </a:r>
            <a:r>
              <a:rPr lang="ko-KR" altLang="en-US" dirty="0"/>
              <a:t>최초 요청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웹 컨테이너에서 </a:t>
            </a:r>
            <a:r>
              <a:rPr lang="en-US" altLang="ko-KR" dirty="0"/>
              <a:t>JSP</a:t>
            </a:r>
            <a:r>
              <a:rPr lang="ko-KR" altLang="en-US" dirty="0"/>
              <a:t>페이지를 </a:t>
            </a:r>
            <a:r>
              <a:rPr lang="ko-KR" altLang="en-US" dirty="0" err="1"/>
              <a:t>서블릿으로</a:t>
            </a:r>
            <a:r>
              <a:rPr lang="ko-KR" altLang="en-US" dirty="0"/>
              <a:t> 변환한다</a:t>
            </a:r>
            <a:r>
              <a:rPr lang="en-US" altLang="ko-KR" dirty="0"/>
              <a:t>. (</a:t>
            </a:r>
            <a:r>
              <a:rPr lang="ko-KR" altLang="en-US" dirty="0"/>
              <a:t>파일이름</a:t>
            </a:r>
            <a:r>
              <a:rPr lang="en-US" altLang="ko-KR" dirty="0"/>
              <a:t>_jsp.java) </a:t>
            </a:r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자바 파일을 클래스 파일로 컴파일 </a:t>
            </a:r>
            <a:r>
              <a:rPr lang="en-US" altLang="ko-KR" dirty="0"/>
              <a:t>(</a:t>
            </a:r>
            <a:r>
              <a:rPr lang="ko-KR" altLang="en-US" dirty="0"/>
              <a:t>파일이름</a:t>
            </a:r>
            <a:r>
              <a:rPr lang="en-US" altLang="ko-KR" dirty="0"/>
              <a:t>_</a:t>
            </a:r>
            <a:r>
              <a:rPr lang="en-US" altLang="ko-KR" dirty="0" err="1"/>
              <a:t>jsp.class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3.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컨테이너에 만들어진 </a:t>
            </a:r>
            <a:r>
              <a:rPr lang="ko-KR" altLang="en-US" dirty="0" err="1"/>
              <a:t>서블릿</a:t>
            </a:r>
            <a:r>
              <a:rPr lang="ko-KR" altLang="en-US" dirty="0"/>
              <a:t> 객체의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</a:p>
          <a:p>
            <a:pPr fontAlgn="base"/>
            <a:r>
              <a:rPr lang="en-US" altLang="ko-KR" dirty="0"/>
              <a:t>4. _</a:t>
            </a:r>
            <a:r>
              <a:rPr lang="en-US" altLang="ko-KR" dirty="0" err="1"/>
              <a:t>jspservice</a:t>
            </a:r>
            <a:r>
              <a:rPr lang="ko-KR" altLang="en-US" dirty="0"/>
              <a:t>가 처리한 결과를 웹 컨테이너에 전달 </a:t>
            </a:r>
          </a:p>
          <a:p>
            <a:pPr fontAlgn="base"/>
            <a:r>
              <a:rPr lang="en-US" altLang="ko-KR" dirty="0"/>
              <a:t>5. out </a:t>
            </a:r>
            <a:r>
              <a:rPr lang="ko-KR" altLang="en-US" dirty="0" err="1"/>
              <a:t>객채를</a:t>
            </a:r>
            <a:r>
              <a:rPr lang="ko-KR" altLang="en-US" dirty="0"/>
              <a:t> 통해 </a:t>
            </a:r>
            <a:r>
              <a:rPr lang="en-US" altLang="ko-KR" dirty="0"/>
              <a:t>'</a:t>
            </a:r>
            <a:r>
              <a:rPr lang="ko-KR" altLang="en-US" dirty="0"/>
              <a:t>출력 버퍼</a:t>
            </a:r>
            <a:r>
              <a:rPr lang="en-US" altLang="ko-KR" dirty="0"/>
              <a:t>'</a:t>
            </a:r>
            <a:r>
              <a:rPr lang="ko-KR" altLang="en-US" dirty="0"/>
              <a:t>에 임시로 </a:t>
            </a:r>
            <a:r>
              <a:rPr lang="ko-KR" altLang="en-US" dirty="0" err="1"/>
              <a:t>저장해두었다가</a:t>
            </a:r>
            <a:r>
              <a:rPr lang="ko-KR" altLang="en-US" dirty="0"/>
              <a:t> 한번에 웹 브라우저에 결과를 전달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  <a:p>
            <a:pPr fontAlgn="base"/>
            <a:r>
              <a:rPr lang="ko-KR" alt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24860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CD7BC8-7C3D-457B-89DA-7CB5DF4D67CA}"/>
              </a:ext>
            </a:extLst>
          </p:cNvPr>
          <p:cNvSpPr txBox="1"/>
          <p:nvPr/>
        </p:nvSpPr>
        <p:spPr>
          <a:xfrm>
            <a:off x="2627730" y="2413337"/>
            <a:ext cx="5796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803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187</Words>
  <Application>Microsoft Office PowerPoint</Application>
  <PresentationFormat>화면 슬라이드 쇼(4:3)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Administrator</cp:lastModifiedBy>
  <cp:revision>64</cp:revision>
  <dcterms:created xsi:type="dcterms:W3CDTF">2016-10-24T04:08:40Z</dcterms:created>
  <dcterms:modified xsi:type="dcterms:W3CDTF">2019-11-03T15:01:05Z</dcterms:modified>
</cp:coreProperties>
</file>